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handoutMasters/handoutMaster1.xml" ContentType="application/vnd.openxmlformats-officedocument.presentationml.handoutMaster+xml"/>
  <Override PartName="/ppt/media/image2.svg" ContentType="image/svg+xml"/>
  <Override PartName="/ppt/media/image4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13292" r:id="rId3"/>
    <p:sldId id="270" r:id="rId4"/>
    <p:sldId id="272" r:id="rId5"/>
    <p:sldId id="3983" r:id="rId6"/>
    <p:sldId id="13393" r:id="rId7"/>
    <p:sldId id="275" r:id="rId8"/>
    <p:sldId id="11510" r:id="rId9"/>
    <p:sldId id="13332" r:id="rId10"/>
    <p:sldId id="13341" r:id="rId11"/>
    <p:sldId id="13342" r:id="rId12"/>
    <p:sldId id="13314" r:id="rId13"/>
    <p:sldId id="13337" r:id="rId14"/>
    <p:sldId id="13333" r:id="rId15"/>
    <p:sldId id="13335" r:id="rId16"/>
    <p:sldId id="13338" r:id="rId17"/>
    <p:sldId id="13315" r:id="rId18"/>
    <p:sldId id="13334" r:id="rId19"/>
    <p:sldId id="13310" r:id="rId20"/>
    <p:sldId id="13343" r:id="rId21"/>
    <p:sldId id="13309" r:id="rId22"/>
    <p:sldId id="13361" r:id="rId23"/>
    <p:sldId id="13362" r:id="rId24"/>
    <p:sldId id="13363" r:id="rId25"/>
    <p:sldId id="13312" r:id="rId26"/>
    <p:sldId id="13317" r:id="rId27"/>
    <p:sldId id="13318" r:id="rId28"/>
    <p:sldId id="13313" r:id="rId29"/>
    <p:sldId id="13339" r:id="rId30"/>
    <p:sldId id="276" r:id="rId31"/>
    <p:sldId id="13365" r:id="rId32"/>
    <p:sldId id="277" r:id="rId33"/>
    <p:sldId id="13291" r:id="rId34"/>
  </p:sldIdLst>
  <p:sldSz cx="12192000" cy="6858000"/>
  <p:notesSz cx="6858000" cy="9144000"/>
  <p:embeddedFontLst>
    <p:embeddedFont>
      <p:font typeface="汉仪君黑-55W" panose="00020600040101010101" charset="-122"/>
      <p:regular r:id="rId40"/>
    </p:embeddedFont>
    <p:embeddedFont>
      <p:font typeface="汉仪雅酷黑 65W" panose="020B0604020202020204" charset="-122"/>
      <p:regular r:id="rId41"/>
    </p:embeddedFont>
    <p:embeddedFont>
      <p:font typeface="微软雅黑" panose="020B0503020204020204" charset="-122"/>
      <p:regular r:id="rId42"/>
    </p:embeddedFont>
  </p:embeddedFontLst>
  <p:custDataLst>
    <p:tags r:id="rId4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556" y="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3" Type="http://schemas.openxmlformats.org/officeDocument/2006/relationships/tags" Target="tags/tag158.xml"/><Relationship Id="rId42" Type="http://schemas.openxmlformats.org/officeDocument/2006/relationships/font" Target="fonts/font3.fntdata"/><Relationship Id="rId41" Type="http://schemas.openxmlformats.org/officeDocument/2006/relationships/font" Target="fonts/font2.fntdata"/><Relationship Id="rId40" Type="http://schemas.openxmlformats.org/officeDocument/2006/relationships/font" Target="fonts/font1.fntdata"/><Relationship Id="rId4" Type="http://schemas.openxmlformats.org/officeDocument/2006/relationships/slide" Target="slides/slide2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handoutMaster" Target="handoutMasters/handoutMaster1.xml"/><Relationship Id="rId35" Type="http://schemas.openxmlformats.org/officeDocument/2006/relationships/notesMaster" Target="notesMasters/notesMaster1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君黑-55W" panose="00020600040101010101" charset="-122"/>
              <a:ea typeface="汉仪君黑-55W" panose="00020600040101010101" charset="-122"/>
              <a:cs typeface="汉仪君黑-55W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汉仪君黑-55W" panose="00020600040101010101" charset="-122"/>
              </a:rPr>
            </a:fld>
            <a:endParaRPr lang="zh-CN" altLang="en-US">
              <a:cs typeface="汉仪君黑-55W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君黑-55W" panose="00020600040101010101" charset="-122"/>
              <a:ea typeface="汉仪君黑-55W" panose="00020600040101010101" charset="-122"/>
              <a:cs typeface="汉仪君黑-55W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汉仪君黑-55W" panose="00020600040101010101" charset="-122"/>
              </a:rPr>
            </a:fld>
            <a:endParaRPr lang="zh-CN" altLang="en-US">
              <a:cs typeface="汉仪君黑-55W" panose="0002060004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君黑-55W" panose="00020600040101010101" charset="-122"/>
                <a:ea typeface="汉仪君黑-55W" panose="00020600040101010101" charset="-122"/>
                <a:cs typeface="汉仪君黑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君黑-55W" panose="00020600040101010101" charset="-122"/>
                <a:ea typeface="汉仪君黑-55W" panose="00020600040101010101" charset="-122"/>
                <a:cs typeface="汉仪君黑-55W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君黑-55W" panose="00020600040101010101" charset="-122"/>
                <a:ea typeface="汉仪君黑-55W" panose="00020600040101010101" charset="-122"/>
                <a:cs typeface="汉仪君黑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君黑-55W" panose="00020600040101010101" charset="-122"/>
                <a:ea typeface="汉仪君黑-55W" panose="00020600040101010101" charset="-122"/>
                <a:cs typeface="汉仪君黑-55W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君黑-55W" panose="00020600040101010101" charset="-122"/>
        <a:ea typeface="汉仪君黑-55W" panose="00020600040101010101" charset="-122"/>
        <a:cs typeface="汉仪君黑-55W" panose="0002060004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君黑-55W" panose="00020600040101010101" charset="-122"/>
        <a:ea typeface="汉仪君黑-55W" panose="00020600040101010101" charset="-122"/>
        <a:cs typeface="汉仪君黑-55W" panose="0002060004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君黑-55W" panose="00020600040101010101" charset="-122"/>
        <a:ea typeface="汉仪君黑-55W" panose="00020600040101010101" charset="-122"/>
        <a:cs typeface="汉仪君黑-55W" panose="0002060004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君黑-55W" panose="00020600040101010101" charset="-122"/>
        <a:ea typeface="汉仪君黑-55W" panose="00020600040101010101" charset="-122"/>
        <a:cs typeface="汉仪君黑-55W" panose="0002060004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君黑-55W" panose="00020600040101010101" charset="-122"/>
        <a:ea typeface="汉仪君黑-55W" panose="00020600040101010101" charset="-122"/>
        <a:cs typeface="汉仪君黑-55W" panose="0002060004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B4B79-D97A-43A2-986D-BFD051418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01997-D505-492D-BE6C-A079BA6E71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B4B79-D97A-43A2-986D-BFD051418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01997-D505-492D-BE6C-A079BA6E71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B4B79-D97A-43A2-986D-BFD051418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01997-D505-492D-BE6C-A079BA6E71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B4B79-D97A-43A2-986D-BFD051418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01997-D505-492D-BE6C-A079BA6E71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B4B79-D97A-43A2-986D-BFD051418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01997-D505-492D-BE6C-A079BA6E71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765687" y="1592796"/>
            <a:ext cx="3350351" cy="4742134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dirty="0"/>
            </a:lvl1pPr>
          </a:lstStyle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B4B79-D97A-43A2-986D-BFD051418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01997-D505-492D-BE6C-A079BA6E71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B4B79-D97A-43A2-986D-BFD051418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01997-D505-492D-BE6C-A079BA6E71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B4B79-D97A-43A2-986D-BFD051418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01997-D505-492D-BE6C-A079BA6E71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B4B79-D97A-43A2-986D-BFD051418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01997-D505-492D-BE6C-A079BA6E71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任意多边形: 形状 139"/>
          <p:cNvSpPr/>
          <p:nvPr userDrawn="1"/>
        </p:nvSpPr>
        <p:spPr>
          <a:xfrm>
            <a:off x="1220826" y="5263251"/>
            <a:ext cx="3611056" cy="52419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汉仪君黑-55W" panose="00020600040101010101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8955" y="3734"/>
            <a:ext cx="12034090" cy="6850532"/>
            <a:chOff x="796556" y="211280"/>
            <a:chExt cx="10580216" cy="6343928"/>
          </a:xfrm>
          <a:solidFill>
            <a:schemeClr val="accent4"/>
          </a:solidFill>
        </p:grpSpPr>
        <p:sp>
          <p:nvSpPr>
            <p:cNvPr id="23" name="任意多边形: 形状 22"/>
            <p:cNvSpPr/>
            <p:nvPr/>
          </p:nvSpPr>
          <p:spPr>
            <a:xfrm>
              <a:off x="980837" y="371772"/>
              <a:ext cx="21807" cy="138886"/>
            </a:xfrm>
            <a:custGeom>
              <a:avLst/>
              <a:gdLst>
                <a:gd name="connsiteX0" fmla="*/ 10353 w 21807"/>
                <a:gd name="connsiteY0" fmla="*/ 5478 h 138886"/>
                <a:gd name="connsiteX1" fmla="*/ 24 w 21807"/>
                <a:gd name="connsiteY1" fmla="*/ 133409 h 138886"/>
                <a:gd name="connsiteX2" fmla="*/ 11454 w 21807"/>
                <a:gd name="connsiteY2" fmla="*/ 133409 h 138886"/>
                <a:gd name="connsiteX3" fmla="*/ 21783 w 21807"/>
                <a:gd name="connsiteY3" fmla="*/ 5478 h 138886"/>
                <a:gd name="connsiteX4" fmla="*/ 10353 w 21807"/>
                <a:gd name="connsiteY4" fmla="*/ 5478 h 138886"/>
                <a:gd name="connsiteX5" fmla="*/ 10353 w 21807"/>
                <a:gd name="connsiteY5" fmla="*/ 5478 h 138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07" h="138886">
                  <a:moveTo>
                    <a:pt x="10353" y="5478"/>
                  </a:moveTo>
                  <a:cubicBezTo>
                    <a:pt x="6931" y="48142"/>
                    <a:pt x="3447" y="90745"/>
                    <a:pt x="24" y="133409"/>
                  </a:cubicBezTo>
                  <a:cubicBezTo>
                    <a:pt x="-588" y="140743"/>
                    <a:pt x="10842" y="140682"/>
                    <a:pt x="11454" y="133409"/>
                  </a:cubicBezTo>
                  <a:cubicBezTo>
                    <a:pt x="14877" y="90745"/>
                    <a:pt x="18361" y="48142"/>
                    <a:pt x="21783" y="5478"/>
                  </a:cubicBezTo>
                  <a:cubicBezTo>
                    <a:pt x="22395" y="-1857"/>
                    <a:pt x="10965" y="-1795"/>
                    <a:pt x="10353" y="5478"/>
                  </a:cubicBezTo>
                  <a:lnTo>
                    <a:pt x="10353" y="547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843945" y="1194625"/>
              <a:ext cx="11430" cy="111656"/>
            </a:xfrm>
            <a:custGeom>
              <a:avLst/>
              <a:gdLst>
                <a:gd name="connsiteX0" fmla="*/ 0 w 11430"/>
                <a:gd name="connsiteY0" fmla="*/ 5524 h 111656"/>
                <a:gd name="connsiteX1" fmla="*/ 0 w 11430"/>
                <a:gd name="connsiteY1" fmla="*/ 106132 h 111656"/>
                <a:gd name="connsiteX2" fmla="*/ 11430 w 11430"/>
                <a:gd name="connsiteY2" fmla="*/ 106132 h 111656"/>
                <a:gd name="connsiteX3" fmla="*/ 11430 w 11430"/>
                <a:gd name="connsiteY3" fmla="*/ 5524 h 111656"/>
                <a:gd name="connsiteX4" fmla="*/ 0 w 11430"/>
                <a:gd name="connsiteY4" fmla="*/ 5524 h 111656"/>
                <a:gd name="connsiteX5" fmla="*/ 0 w 11430"/>
                <a:gd name="connsiteY5" fmla="*/ 5524 h 111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" h="111656">
                  <a:moveTo>
                    <a:pt x="0" y="5524"/>
                  </a:moveTo>
                  <a:cubicBezTo>
                    <a:pt x="0" y="39081"/>
                    <a:pt x="0" y="72576"/>
                    <a:pt x="0" y="106132"/>
                  </a:cubicBezTo>
                  <a:cubicBezTo>
                    <a:pt x="0" y="113467"/>
                    <a:pt x="11430" y="113528"/>
                    <a:pt x="11430" y="106132"/>
                  </a:cubicBezTo>
                  <a:cubicBezTo>
                    <a:pt x="11430" y="72576"/>
                    <a:pt x="11430" y="39081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2543878" y="1441608"/>
              <a:ext cx="20759" cy="129840"/>
            </a:xfrm>
            <a:custGeom>
              <a:avLst/>
              <a:gdLst>
                <a:gd name="connsiteX0" fmla="*/ 19 w 20759"/>
                <a:gd name="connsiteY0" fmla="*/ 5478 h 129840"/>
                <a:gd name="connsiteX1" fmla="*/ 9310 w 20759"/>
                <a:gd name="connsiteY1" fmla="*/ 124362 h 129840"/>
                <a:gd name="connsiteX2" fmla="*/ 20740 w 20759"/>
                <a:gd name="connsiteY2" fmla="*/ 124362 h 129840"/>
                <a:gd name="connsiteX3" fmla="*/ 11449 w 20759"/>
                <a:gd name="connsiteY3" fmla="*/ 5478 h 129840"/>
                <a:gd name="connsiteX4" fmla="*/ 19 w 20759"/>
                <a:gd name="connsiteY4" fmla="*/ 5478 h 129840"/>
                <a:gd name="connsiteX5" fmla="*/ 19 w 20759"/>
                <a:gd name="connsiteY5" fmla="*/ 5478 h 129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9" h="129840">
                  <a:moveTo>
                    <a:pt x="19" y="5478"/>
                  </a:moveTo>
                  <a:cubicBezTo>
                    <a:pt x="3137" y="45086"/>
                    <a:pt x="6193" y="84694"/>
                    <a:pt x="9310" y="124362"/>
                  </a:cubicBezTo>
                  <a:cubicBezTo>
                    <a:pt x="9860" y="131636"/>
                    <a:pt x="21290" y="131697"/>
                    <a:pt x="20740" y="124362"/>
                  </a:cubicBezTo>
                  <a:cubicBezTo>
                    <a:pt x="17623" y="84755"/>
                    <a:pt x="14567" y="45147"/>
                    <a:pt x="11449" y="5478"/>
                  </a:cubicBezTo>
                  <a:cubicBezTo>
                    <a:pt x="10899" y="-1795"/>
                    <a:pt x="-531" y="-1857"/>
                    <a:pt x="19" y="5478"/>
                  </a:cubicBezTo>
                  <a:lnTo>
                    <a:pt x="19" y="547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796556" y="2282882"/>
              <a:ext cx="21042" cy="130109"/>
            </a:xfrm>
            <a:custGeom>
              <a:avLst/>
              <a:gdLst>
                <a:gd name="connsiteX0" fmla="*/ 2097 w 21042"/>
                <a:gd name="connsiteY0" fmla="*/ 5440 h 130109"/>
                <a:gd name="connsiteX1" fmla="*/ 9860 w 21042"/>
                <a:gd name="connsiteY1" fmla="*/ 126036 h 130109"/>
                <a:gd name="connsiteX2" fmla="*/ 20862 w 21042"/>
                <a:gd name="connsiteY2" fmla="*/ 122979 h 130109"/>
                <a:gd name="connsiteX3" fmla="*/ 13527 w 21042"/>
                <a:gd name="connsiteY3" fmla="*/ 5379 h 130109"/>
                <a:gd name="connsiteX4" fmla="*/ 2097 w 21042"/>
                <a:gd name="connsiteY4" fmla="*/ 5440 h 130109"/>
                <a:gd name="connsiteX5" fmla="*/ 2097 w 21042"/>
                <a:gd name="connsiteY5" fmla="*/ 5440 h 130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42" h="130109">
                  <a:moveTo>
                    <a:pt x="2097" y="5440"/>
                  </a:moveTo>
                  <a:cubicBezTo>
                    <a:pt x="-2365" y="45903"/>
                    <a:pt x="325" y="86489"/>
                    <a:pt x="9860" y="126036"/>
                  </a:cubicBezTo>
                  <a:cubicBezTo>
                    <a:pt x="11571" y="133187"/>
                    <a:pt x="22574" y="130131"/>
                    <a:pt x="20862" y="122979"/>
                  </a:cubicBezTo>
                  <a:cubicBezTo>
                    <a:pt x="11571" y="84350"/>
                    <a:pt x="9188" y="44864"/>
                    <a:pt x="13527" y="5379"/>
                  </a:cubicBezTo>
                  <a:cubicBezTo>
                    <a:pt x="14322" y="-1834"/>
                    <a:pt x="2892" y="-1772"/>
                    <a:pt x="2097" y="5440"/>
                  </a:cubicBezTo>
                  <a:lnTo>
                    <a:pt x="2097" y="5440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2515481" y="3168725"/>
              <a:ext cx="21889" cy="131107"/>
            </a:xfrm>
            <a:custGeom>
              <a:avLst/>
              <a:gdLst>
                <a:gd name="connsiteX0" fmla="*/ 7696 w 21889"/>
                <a:gd name="connsiteY0" fmla="*/ 4047 h 131107"/>
                <a:gd name="connsiteX1" fmla="*/ 10569 w 21889"/>
                <a:gd name="connsiteY1" fmla="*/ 127149 h 131107"/>
                <a:gd name="connsiteX2" fmla="*/ 21571 w 21889"/>
                <a:gd name="connsiteY2" fmla="*/ 124092 h 131107"/>
                <a:gd name="connsiteX3" fmla="*/ 18698 w 21889"/>
                <a:gd name="connsiteY3" fmla="*/ 7103 h 131107"/>
                <a:gd name="connsiteX4" fmla="*/ 7696 w 21889"/>
                <a:gd name="connsiteY4" fmla="*/ 4047 h 131107"/>
                <a:gd name="connsiteX5" fmla="*/ 7696 w 21889"/>
                <a:gd name="connsiteY5" fmla="*/ 4047 h 1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89" h="131107">
                  <a:moveTo>
                    <a:pt x="7696" y="4047"/>
                  </a:moveTo>
                  <a:cubicBezTo>
                    <a:pt x="-3428" y="44632"/>
                    <a:pt x="-2512" y="87113"/>
                    <a:pt x="10569" y="127149"/>
                  </a:cubicBezTo>
                  <a:cubicBezTo>
                    <a:pt x="12830" y="134117"/>
                    <a:pt x="23894" y="131122"/>
                    <a:pt x="21571" y="124092"/>
                  </a:cubicBezTo>
                  <a:cubicBezTo>
                    <a:pt x="9102" y="85952"/>
                    <a:pt x="8124" y="45794"/>
                    <a:pt x="18698" y="7103"/>
                  </a:cubicBezTo>
                  <a:cubicBezTo>
                    <a:pt x="20715" y="-48"/>
                    <a:pt x="9652" y="-3043"/>
                    <a:pt x="7696" y="4047"/>
                  </a:cubicBezTo>
                  <a:lnTo>
                    <a:pt x="7696" y="40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898772" y="3498924"/>
              <a:ext cx="11430" cy="157353"/>
            </a:xfrm>
            <a:custGeom>
              <a:avLst/>
              <a:gdLst>
                <a:gd name="connsiteX0" fmla="*/ 0 w 11430"/>
                <a:gd name="connsiteY0" fmla="*/ 5501 h 157353"/>
                <a:gd name="connsiteX1" fmla="*/ 0 w 11430"/>
                <a:gd name="connsiteY1" fmla="*/ 151830 h 157353"/>
                <a:gd name="connsiteX2" fmla="*/ 11430 w 11430"/>
                <a:gd name="connsiteY2" fmla="*/ 151830 h 157353"/>
                <a:gd name="connsiteX3" fmla="*/ 11430 w 11430"/>
                <a:gd name="connsiteY3" fmla="*/ 5501 h 157353"/>
                <a:gd name="connsiteX4" fmla="*/ 0 w 11430"/>
                <a:gd name="connsiteY4" fmla="*/ 5501 h 157353"/>
                <a:gd name="connsiteX5" fmla="*/ 0 w 11430"/>
                <a:gd name="connsiteY5" fmla="*/ 5501 h 157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" h="157353">
                  <a:moveTo>
                    <a:pt x="0" y="5501"/>
                  </a:moveTo>
                  <a:cubicBezTo>
                    <a:pt x="0" y="54277"/>
                    <a:pt x="0" y="103053"/>
                    <a:pt x="0" y="151830"/>
                  </a:cubicBezTo>
                  <a:cubicBezTo>
                    <a:pt x="0" y="159164"/>
                    <a:pt x="11430" y="159225"/>
                    <a:pt x="11430" y="151830"/>
                  </a:cubicBezTo>
                  <a:cubicBezTo>
                    <a:pt x="11430" y="103053"/>
                    <a:pt x="11430" y="54277"/>
                    <a:pt x="11430" y="5501"/>
                  </a:cubicBezTo>
                  <a:cubicBezTo>
                    <a:pt x="11430" y="-1834"/>
                    <a:pt x="0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3000401" y="4293501"/>
              <a:ext cx="18189" cy="112419"/>
            </a:xfrm>
            <a:custGeom>
              <a:avLst/>
              <a:gdLst>
                <a:gd name="connsiteX0" fmla="*/ 6992 w 18189"/>
                <a:gd name="connsiteY0" fmla="*/ 4117 h 112419"/>
                <a:gd name="connsiteX1" fmla="*/ 2225 w 18189"/>
                <a:gd name="connsiteY1" fmla="*/ 106987 h 112419"/>
                <a:gd name="connsiteX2" fmla="*/ 13655 w 18189"/>
                <a:gd name="connsiteY2" fmla="*/ 106987 h 112419"/>
                <a:gd name="connsiteX3" fmla="*/ 18055 w 18189"/>
                <a:gd name="connsiteY3" fmla="*/ 7173 h 112419"/>
                <a:gd name="connsiteX4" fmla="*/ 6992 w 18189"/>
                <a:gd name="connsiteY4" fmla="*/ 4117 h 112419"/>
                <a:gd name="connsiteX5" fmla="*/ 6992 w 18189"/>
                <a:gd name="connsiteY5" fmla="*/ 4117 h 11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89" h="112419">
                  <a:moveTo>
                    <a:pt x="6992" y="4117"/>
                  </a:moveTo>
                  <a:cubicBezTo>
                    <a:pt x="-220" y="38040"/>
                    <a:pt x="-1932" y="72514"/>
                    <a:pt x="2225" y="106987"/>
                  </a:cubicBezTo>
                  <a:cubicBezTo>
                    <a:pt x="3080" y="114200"/>
                    <a:pt x="14510" y="114261"/>
                    <a:pt x="13655" y="106987"/>
                  </a:cubicBezTo>
                  <a:cubicBezTo>
                    <a:pt x="9620" y="73553"/>
                    <a:pt x="11026" y="40119"/>
                    <a:pt x="18055" y="7173"/>
                  </a:cubicBezTo>
                  <a:cubicBezTo>
                    <a:pt x="19522" y="-39"/>
                    <a:pt x="8520" y="-3095"/>
                    <a:pt x="6992" y="4117"/>
                  </a:cubicBezTo>
                  <a:lnTo>
                    <a:pt x="6992" y="411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2296241" y="5299324"/>
              <a:ext cx="18285" cy="112375"/>
            </a:xfrm>
            <a:custGeom>
              <a:avLst/>
              <a:gdLst>
                <a:gd name="connsiteX0" fmla="*/ 7077 w 18285"/>
                <a:gd name="connsiteY0" fmla="*/ 4073 h 112375"/>
                <a:gd name="connsiteX1" fmla="*/ 2309 w 18285"/>
                <a:gd name="connsiteY1" fmla="*/ 106943 h 112375"/>
                <a:gd name="connsiteX2" fmla="*/ 13739 w 18285"/>
                <a:gd name="connsiteY2" fmla="*/ 106943 h 112375"/>
                <a:gd name="connsiteX3" fmla="*/ 18140 w 18285"/>
                <a:gd name="connsiteY3" fmla="*/ 7129 h 112375"/>
                <a:gd name="connsiteX4" fmla="*/ 7077 w 18285"/>
                <a:gd name="connsiteY4" fmla="*/ 4073 h 112375"/>
                <a:gd name="connsiteX5" fmla="*/ 7077 w 18285"/>
                <a:gd name="connsiteY5" fmla="*/ 4073 h 112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85" h="112375">
                  <a:moveTo>
                    <a:pt x="7077" y="4073"/>
                  </a:moveTo>
                  <a:cubicBezTo>
                    <a:pt x="-258" y="37997"/>
                    <a:pt x="-1970" y="72470"/>
                    <a:pt x="2309" y="106943"/>
                  </a:cubicBezTo>
                  <a:cubicBezTo>
                    <a:pt x="3226" y="114156"/>
                    <a:pt x="14656" y="114217"/>
                    <a:pt x="13739" y="106943"/>
                  </a:cubicBezTo>
                  <a:cubicBezTo>
                    <a:pt x="9583" y="73509"/>
                    <a:pt x="10989" y="40075"/>
                    <a:pt x="18140" y="7129"/>
                  </a:cubicBezTo>
                  <a:cubicBezTo>
                    <a:pt x="19668" y="-22"/>
                    <a:pt x="8666" y="-3078"/>
                    <a:pt x="7077" y="4073"/>
                  </a:cubicBezTo>
                  <a:lnTo>
                    <a:pt x="7077" y="4073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1016266" y="5079944"/>
              <a:ext cx="17499" cy="130706"/>
            </a:xfrm>
            <a:custGeom>
              <a:avLst/>
              <a:gdLst>
                <a:gd name="connsiteX0" fmla="*/ 6403 w 17499"/>
                <a:gd name="connsiteY0" fmla="*/ 4144 h 130706"/>
                <a:gd name="connsiteX1" fmla="*/ 2185 w 17499"/>
                <a:gd name="connsiteY1" fmla="*/ 125228 h 130706"/>
                <a:gd name="connsiteX2" fmla="*/ 13615 w 17499"/>
                <a:gd name="connsiteY2" fmla="*/ 125228 h 130706"/>
                <a:gd name="connsiteX3" fmla="*/ 17405 w 17499"/>
                <a:gd name="connsiteY3" fmla="*/ 7200 h 130706"/>
                <a:gd name="connsiteX4" fmla="*/ 6403 w 17499"/>
                <a:gd name="connsiteY4" fmla="*/ 4144 h 130706"/>
                <a:gd name="connsiteX5" fmla="*/ 6403 w 17499"/>
                <a:gd name="connsiteY5" fmla="*/ 4144 h 130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99" h="130706">
                  <a:moveTo>
                    <a:pt x="6403" y="4144"/>
                  </a:moveTo>
                  <a:cubicBezTo>
                    <a:pt x="-321" y="44241"/>
                    <a:pt x="-1788" y="84704"/>
                    <a:pt x="2185" y="125228"/>
                  </a:cubicBezTo>
                  <a:cubicBezTo>
                    <a:pt x="2919" y="132502"/>
                    <a:pt x="14349" y="132563"/>
                    <a:pt x="13615" y="125228"/>
                  </a:cubicBezTo>
                  <a:cubicBezTo>
                    <a:pt x="9703" y="85804"/>
                    <a:pt x="10865" y="46257"/>
                    <a:pt x="17405" y="7200"/>
                  </a:cubicBezTo>
                  <a:cubicBezTo>
                    <a:pt x="18627" y="-13"/>
                    <a:pt x="7625" y="-3130"/>
                    <a:pt x="6403" y="4144"/>
                  </a:cubicBezTo>
                  <a:lnTo>
                    <a:pt x="6403" y="414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897128" y="6150829"/>
              <a:ext cx="18486" cy="148833"/>
            </a:xfrm>
            <a:custGeom>
              <a:avLst/>
              <a:gdLst>
                <a:gd name="connsiteX0" fmla="*/ 2561 w 18486"/>
                <a:gd name="connsiteY0" fmla="*/ 5478 h 148833"/>
                <a:gd name="connsiteX1" fmla="*/ 7390 w 18486"/>
                <a:gd name="connsiteY1" fmla="*/ 144716 h 148833"/>
                <a:gd name="connsiteX2" fmla="*/ 18392 w 18486"/>
                <a:gd name="connsiteY2" fmla="*/ 141660 h 148833"/>
                <a:gd name="connsiteX3" fmla="*/ 13991 w 18486"/>
                <a:gd name="connsiteY3" fmla="*/ 5478 h 148833"/>
                <a:gd name="connsiteX4" fmla="*/ 2561 w 18486"/>
                <a:gd name="connsiteY4" fmla="*/ 5478 h 148833"/>
                <a:gd name="connsiteX5" fmla="*/ 2561 w 18486"/>
                <a:gd name="connsiteY5" fmla="*/ 5478 h 148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6" h="148833">
                  <a:moveTo>
                    <a:pt x="2561" y="5478"/>
                  </a:moveTo>
                  <a:cubicBezTo>
                    <a:pt x="-2084" y="51993"/>
                    <a:pt x="-373" y="98568"/>
                    <a:pt x="7390" y="144716"/>
                  </a:cubicBezTo>
                  <a:cubicBezTo>
                    <a:pt x="8612" y="151929"/>
                    <a:pt x="19614" y="148873"/>
                    <a:pt x="18392" y="141660"/>
                  </a:cubicBezTo>
                  <a:cubicBezTo>
                    <a:pt x="10813" y="96612"/>
                    <a:pt x="9468" y="50954"/>
                    <a:pt x="13991" y="5478"/>
                  </a:cubicBezTo>
                  <a:cubicBezTo>
                    <a:pt x="14725" y="-1857"/>
                    <a:pt x="3295" y="-1795"/>
                    <a:pt x="2561" y="5478"/>
                  </a:cubicBezTo>
                  <a:lnTo>
                    <a:pt x="2561" y="547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2552231" y="6434302"/>
              <a:ext cx="21285" cy="120906"/>
            </a:xfrm>
            <a:custGeom>
              <a:avLst/>
              <a:gdLst>
                <a:gd name="connsiteX0" fmla="*/ 2119 w 21285"/>
                <a:gd name="connsiteY0" fmla="*/ 5432 h 120906"/>
                <a:gd name="connsiteX1" fmla="*/ 10065 w 21285"/>
                <a:gd name="connsiteY1" fmla="*/ 116860 h 120906"/>
                <a:gd name="connsiteX2" fmla="*/ 21067 w 21285"/>
                <a:gd name="connsiteY2" fmla="*/ 113804 h 120906"/>
                <a:gd name="connsiteX3" fmla="*/ 13488 w 21285"/>
                <a:gd name="connsiteY3" fmla="*/ 5432 h 120906"/>
                <a:gd name="connsiteX4" fmla="*/ 2119 w 21285"/>
                <a:gd name="connsiteY4" fmla="*/ 5432 h 120906"/>
                <a:gd name="connsiteX5" fmla="*/ 2119 w 21285"/>
                <a:gd name="connsiteY5" fmla="*/ 5432 h 12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85" h="120906">
                  <a:moveTo>
                    <a:pt x="2119" y="5432"/>
                  </a:moveTo>
                  <a:cubicBezTo>
                    <a:pt x="-2404" y="42900"/>
                    <a:pt x="346" y="80430"/>
                    <a:pt x="10065" y="116860"/>
                  </a:cubicBezTo>
                  <a:cubicBezTo>
                    <a:pt x="11960" y="123950"/>
                    <a:pt x="22962" y="120955"/>
                    <a:pt x="21067" y="113804"/>
                  </a:cubicBezTo>
                  <a:cubicBezTo>
                    <a:pt x="11593" y="78291"/>
                    <a:pt x="9087" y="41862"/>
                    <a:pt x="13488" y="5432"/>
                  </a:cubicBezTo>
                  <a:cubicBezTo>
                    <a:pt x="14404" y="-1841"/>
                    <a:pt x="2974" y="-1780"/>
                    <a:pt x="2119" y="5432"/>
                  </a:cubicBezTo>
                  <a:lnTo>
                    <a:pt x="2119" y="5432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4063024" y="4394843"/>
              <a:ext cx="30497" cy="129991"/>
            </a:xfrm>
            <a:custGeom>
              <a:avLst/>
              <a:gdLst>
                <a:gd name="connsiteX0" fmla="*/ 86 w 30497"/>
                <a:gd name="connsiteY0" fmla="*/ 7173 h 129991"/>
                <a:gd name="connsiteX1" fmla="*/ 19401 w 30497"/>
                <a:gd name="connsiteY1" fmla="*/ 125874 h 129991"/>
                <a:gd name="connsiteX2" fmla="*/ 30403 w 30497"/>
                <a:gd name="connsiteY2" fmla="*/ 122818 h 129991"/>
                <a:gd name="connsiteX3" fmla="*/ 11088 w 30497"/>
                <a:gd name="connsiteY3" fmla="*/ 4117 h 129991"/>
                <a:gd name="connsiteX4" fmla="*/ 86 w 30497"/>
                <a:gd name="connsiteY4" fmla="*/ 7173 h 129991"/>
                <a:gd name="connsiteX5" fmla="*/ 86 w 30497"/>
                <a:gd name="connsiteY5" fmla="*/ 7173 h 12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97" h="129991">
                  <a:moveTo>
                    <a:pt x="86" y="7173"/>
                  </a:moveTo>
                  <a:cubicBezTo>
                    <a:pt x="6504" y="46720"/>
                    <a:pt x="12983" y="86328"/>
                    <a:pt x="19401" y="125874"/>
                  </a:cubicBezTo>
                  <a:cubicBezTo>
                    <a:pt x="20562" y="133087"/>
                    <a:pt x="31625" y="130030"/>
                    <a:pt x="30403" y="122818"/>
                  </a:cubicBezTo>
                  <a:cubicBezTo>
                    <a:pt x="23985" y="83272"/>
                    <a:pt x="17506" y="43664"/>
                    <a:pt x="11088" y="4117"/>
                  </a:cubicBezTo>
                  <a:cubicBezTo>
                    <a:pt x="9927" y="-3095"/>
                    <a:pt x="-1076" y="-39"/>
                    <a:pt x="86" y="7173"/>
                  </a:cubicBezTo>
                  <a:lnTo>
                    <a:pt x="86" y="7173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3559701" y="6040946"/>
              <a:ext cx="11429" cy="75043"/>
            </a:xfrm>
            <a:custGeom>
              <a:avLst/>
              <a:gdLst>
                <a:gd name="connsiteX0" fmla="*/ 0 w 11429"/>
                <a:gd name="connsiteY0" fmla="*/ 5524 h 75043"/>
                <a:gd name="connsiteX1" fmla="*/ 0 w 11429"/>
                <a:gd name="connsiteY1" fmla="*/ 69520 h 75043"/>
                <a:gd name="connsiteX2" fmla="*/ 11430 w 11429"/>
                <a:gd name="connsiteY2" fmla="*/ 69520 h 75043"/>
                <a:gd name="connsiteX3" fmla="*/ 11430 w 11429"/>
                <a:gd name="connsiteY3" fmla="*/ 5524 h 75043"/>
                <a:gd name="connsiteX4" fmla="*/ 0 w 11429"/>
                <a:gd name="connsiteY4" fmla="*/ 5524 h 75043"/>
                <a:gd name="connsiteX5" fmla="*/ 0 w 11429"/>
                <a:gd name="connsiteY5" fmla="*/ 5524 h 7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75043">
                  <a:moveTo>
                    <a:pt x="0" y="5524"/>
                  </a:moveTo>
                  <a:cubicBezTo>
                    <a:pt x="0" y="26856"/>
                    <a:pt x="0" y="48188"/>
                    <a:pt x="0" y="69520"/>
                  </a:cubicBezTo>
                  <a:cubicBezTo>
                    <a:pt x="0" y="76855"/>
                    <a:pt x="11430" y="76915"/>
                    <a:pt x="11430" y="69520"/>
                  </a:cubicBezTo>
                  <a:cubicBezTo>
                    <a:pt x="11430" y="48188"/>
                    <a:pt x="11430" y="26856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5153823" y="5793627"/>
              <a:ext cx="18714" cy="102720"/>
            </a:xfrm>
            <a:custGeom>
              <a:avLst/>
              <a:gdLst>
                <a:gd name="connsiteX0" fmla="*/ 1066 w 18714"/>
                <a:gd name="connsiteY0" fmla="*/ 5478 h 102720"/>
                <a:gd name="connsiteX1" fmla="*/ 7545 w 18714"/>
                <a:gd name="connsiteY1" fmla="*/ 98630 h 102720"/>
                <a:gd name="connsiteX2" fmla="*/ 18547 w 18714"/>
                <a:gd name="connsiteY2" fmla="*/ 95573 h 102720"/>
                <a:gd name="connsiteX3" fmla="*/ 12435 w 18714"/>
                <a:gd name="connsiteY3" fmla="*/ 5478 h 102720"/>
                <a:gd name="connsiteX4" fmla="*/ 1066 w 18714"/>
                <a:gd name="connsiteY4" fmla="*/ 5478 h 102720"/>
                <a:gd name="connsiteX5" fmla="*/ 1066 w 18714"/>
                <a:gd name="connsiteY5" fmla="*/ 5478 h 10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14" h="102720">
                  <a:moveTo>
                    <a:pt x="1066" y="5478"/>
                  </a:moveTo>
                  <a:cubicBezTo>
                    <a:pt x="-1563" y="36773"/>
                    <a:pt x="699" y="67946"/>
                    <a:pt x="7545" y="98630"/>
                  </a:cubicBezTo>
                  <a:cubicBezTo>
                    <a:pt x="9134" y="105781"/>
                    <a:pt x="20197" y="102786"/>
                    <a:pt x="18547" y="95573"/>
                  </a:cubicBezTo>
                  <a:cubicBezTo>
                    <a:pt x="11884" y="65868"/>
                    <a:pt x="9928" y="35795"/>
                    <a:pt x="12435" y="5478"/>
                  </a:cubicBezTo>
                  <a:cubicBezTo>
                    <a:pt x="13107" y="-1857"/>
                    <a:pt x="1677" y="-1795"/>
                    <a:pt x="1066" y="5478"/>
                  </a:cubicBezTo>
                  <a:lnTo>
                    <a:pt x="1066" y="547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5854808" y="4596204"/>
              <a:ext cx="11429" cy="175629"/>
            </a:xfrm>
            <a:custGeom>
              <a:avLst/>
              <a:gdLst>
                <a:gd name="connsiteX0" fmla="*/ 0 w 11429"/>
                <a:gd name="connsiteY0" fmla="*/ 5501 h 175629"/>
                <a:gd name="connsiteX1" fmla="*/ 0 w 11429"/>
                <a:gd name="connsiteY1" fmla="*/ 170105 h 175629"/>
                <a:gd name="connsiteX2" fmla="*/ 11430 w 11429"/>
                <a:gd name="connsiteY2" fmla="*/ 170105 h 175629"/>
                <a:gd name="connsiteX3" fmla="*/ 11430 w 11429"/>
                <a:gd name="connsiteY3" fmla="*/ 5501 h 175629"/>
                <a:gd name="connsiteX4" fmla="*/ 0 w 11429"/>
                <a:gd name="connsiteY4" fmla="*/ 5501 h 175629"/>
                <a:gd name="connsiteX5" fmla="*/ 0 w 11429"/>
                <a:gd name="connsiteY5" fmla="*/ 5501 h 175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75629">
                  <a:moveTo>
                    <a:pt x="0" y="5501"/>
                  </a:moveTo>
                  <a:cubicBezTo>
                    <a:pt x="0" y="60390"/>
                    <a:pt x="0" y="115217"/>
                    <a:pt x="0" y="170105"/>
                  </a:cubicBezTo>
                  <a:cubicBezTo>
                    <a:pt x="0" y="177440"/>
                    <a:pt x="11430" y="177501"/>
                    <a:pt x="11430" y="170105"/>
                  </a:cubicBezTo>
                  <a:cubicBezTo>
                    <a:pt x="11430" y="115217"/>
                    <a:pt x="11430" y="60390"/>
                    <a:pt x="11430" y="5501"/>
                  </a:cubicBezTo>
                  <a:cubicBezTo>
                    <a:pt x="11430" y="-1834"/>
                    <a:pt x="0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5927972" y="6205527"/>
              <a:ext cx="11429" cy="139062"/>
            </a:xfrm>
            <a:custGeom>
              <a:avLst/>
              <a:gdLst>
                <a:gd name="connsiteX0" fmla="*/ 0 w 11429"/>
                <a:gd name="connsiteY0" fmla="*/ 5547 h 139062"/>
                <a:gd name="connsiteX1" fmla="*/ 0 w 11429"/>
                <a:gd name="connsiteY1" fmla="*/ 133538 h 139062"/>
                <a:gd name="connsiteX2" fmla="*/ 11430 w 11429"/>
                <a:gd name="connsiteY2" fmla="*/ 133538 h 139062"/>
                <a:gd name="connsiteX3" fmla="*/ 11430 w 11429"/>
                <a:gd name="connsiteY3" fmla="*/ 5547 h 139062"/>
                <a:gd name="connsiteX4" fmla="*/ 0 w 11429"/>
                <a:gd name="connsiteY4" fmla="*/ 5547 h 139062"/>
                <a:gd name="connsiteX5" fmla="*/ 0 w 11429"/>
                <a:gd name="connsiteY5" fmla="*/ 5547 h 13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39062">
                  <a:moveTo>
                    <a:pt x="0" y="5547"/>
                  </a:moveTo>
                  <a:cubicBezTo>
                    <a:pt x="0" y="48211"/>
                    <a:pt x="0" y="90875"/>
                    <a:pt x="0" y="133538"/>
                  </a:cubicBezTo>
                  <a:cubicBezTo>
                    <a:pt x="0" y="140874"/>
                    <a:pt x="11430" y="140935"/>
                    <a:pt x="11430" y="133538"/>
                  </a:cubicBezTo>
                  <a:cubicBezTo>
                    <a:pt x="11430" y="90875"/>
                    <a:pt x="11430" y="48211"/>
                    <a:pt x="11430" y="5547"/>
                  </a:cubicBezTo>
                  <a:cubicBezTo>
                    <a:pt x="11430" y="-1849"/>
                    <a:pt x="0" y="-1849"/>
                    <a:pt x="0" y="5547"/>
                  </a:cubicBezTo>
                  <a:lnTo>
                    <a:pt x="0" y="55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7244745" y="4440745"/>
              <a:ext cx="11430" cy="193928"/>
            </a:xfrm>
            <a:custGeom>
              <a:avLst/>
              <a:gdLst>
                <a:gd name="connsiteX0" fmla="*/ 0 w 11430"/>
                <a:gd name="connsiteY0" fmla="*/ 5524 h 193928"/>
                <a:gd name="connsiteX1" fmla="*/ 0 w 11430"/>
                <a:gd name="connsiteY1" fmla="*/ 188404 h 193928"/>
                <a:gd name="connsiteX2" fmla="*/ 11431 w 11430"/>
                <a:gd name="connsiteY2" fmla="*/ 188404 h 193928"/>
                <a:gd name="connsiteX3" fmla="*/ 11431 w 11430"/>
                <a:gd name="connsiteY3" fmla="*/ 5524 h 193928"/>
                <a:gd name="connsiteX4" fmla="*/ 0 w 11430"/>
                <a:gd name="connsiteY4" fmla="*/ 5524 h 193928"/>
                <a:gd name="connsiteX5" fmla="*/ 0 w 11430"/>
                <a:gd name="connsiteY5" fmla="*/ 5524 h 19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" h="193928">
                  <a:moveTo>
                    <a:pt x="0" y="5524"/>
                  </a:moveTo>
                  <a:cubicBezTo>
                    <a:pt x="0" y="66464"/>
                    <a:pt x="0" y="127465"/>
                    <a:pt x="0" y="188404"/>
                  </a:cubicBezTo>
                  <a:cubicBezTo>
                    <a:pt x="0" y="195739"/>
                    <a:pt x="11431" y="195800"/>
                    <a:pt x="11431" y="188404"/>
                  </a:cubicBezTo>
                  <a:cubicBezTo>
                    <a:pt x="11431" y="127465"/>
                    <a:pt x="11431" y="66464"/>
                    <a:pt x="11431" y="5524"/>
                  </a:cubicBezTo>
                  <a:cubicBezTo>
                    <a:pt x="11431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7225053" y="5994645"/>
              <a:ext cx="17055" cy="148681"/>
            </a:xfrm>
            <a:custGeom>
              <a:avLst/>
              <a:gdLst>
                <a:gd name="connsiteX0" fmla="*/ 5573 w 17055"/>
                <a:gd name="connsiteY0" fmla="*/ 5432 h 148681"/>
                <a:gd name="connsiteX1" fmla="*/ 2089 w 17055"/>
                <a:gd name="connsiteY1" fmla="*/ 143203 h 148681"/>
                <a:gd name="connsiteX2" fmla="*/ 13519 w 17055"/>
                <a:gd name="connsiteY2" fmla="*/ 143203 h 148681"/>
                <a:gd name="connsiteX3" fmla="*/ 17003 w 17055"/>
                <a:gd name="connsiteY3" fmla="*/ 5432 h 148681"/>
                <a:gd name="connsiteX4" fmla="*/ 5573 w 17055"/>
                <a:gd name="connsiteY4" fmla="*/ 5432 h 148681"/>
                <a:gd name="connsiteX5" fmla="*/ 5573 w 17055"/>
                <a:gd name="connsiteY5" fmla="*/ 5432 h 14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55" h="148681">
                  <a:moveTo>
                    <a:pt x="5573" y="5432"/>
                  </a:moveTo>
                  <a:cubicBezTo>
                    <a:pt x="-417" y="51152"/>
                    <a:pt x="-1579" y="97239"/>
                    <a:pt x="2089" y="143203"/>
                  </a:cubicBezTo>
                  <a:cubicBezTo>
                    <a:pt x="2639" y="150477"/>
                    <a:pt x="14130" y="150538"/>
                    <a:pt x="13519" y="143203"/>
                  </a:cubicBezTo>
                  <a:cubicBezTo>
                    <a:pt x="9851" y="97239"/>
                    <a:pt x="11013" y="51152"/>
                    <a:pt x="17003" y="5432"/>
                  </a:cubicBezTo>
                  <a:cubicBezTo>
                    <a:pt x="17920" y="-1841"/>
                    <a:pt x="6490" y="-1780"/>
                    <a:pt x="5573" y="5432"/>
                  </a:cubicBezTo>
                  <a:lnTo>
                    <a:pt x="5573" y="5432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8780888" y="5263705"/>
              <a:ext cx="11429" cy="129932"/>
            </a:xfrm>
            <a:custGeom>
              <a:avLst/>
              <a:gdLst>
                <a:gd name="connsiteX0" fmla="*/ 0 w 11429"/>
                <a:gd name="connsiteY0" fmla="*/ 5524 h 129932"/>
                <a:gd name="connsiteX1" fmla="*/ 0 w 11429"/>
                <a:gd name="connsiteY1" fmla="*/ 124408 h 129932"/>
                <a:gd name="connsiteX2" fmla="*/ 11430 w 11429"/>
                <a:gd name="connsiteY2" fmla="*/ 124408 h 129932"/>
                <a:gd name="connsiteX3" fmla="*/ 11430 w 11429"/>
                <a:gd name="connsiteY3" fmla="*/ 5524 h 129932"/>
                <a:gd name="connsiteX4" fmla="*/ 0 w 11429"/>
                <a:gd name="connsiteY4" fmla="*/ 5524 h 129932"/>
                <a:gd name="connsiteX5" fmla="*/ 0 w 11429"/>
                <a:gd name="connsiteY5" fmla="*/ 5524 h 12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29932">
                  <a:moveTo>
                    <a:pt x="0" y="5524"/>
                  </a:moveTo>
                  <a:cubicBezTo>
                    <a:pt x="0" y="45132"/>
                    <a:pt x="0" y="84800"/>
                    <a:pt x="0" y="124408"/>
                  </a:cubicBezTo>
                  <a:cubicBezTo>
                    <a:pt x="0" y="131743"/>
                    <a:pt x="11430" y="131804"/>
                    <a:pt x="11430" y="124408"/>
                  </a:cubicBezTo>
                  <a:cubicBezTo>
                    <a:pt x="11430" y="84800"/>
                    <a:pt x="11430" y="45132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8953069" y="6296048"/>
              <a:ext cx="17973" cy="121576"/>
            </a:xfrm>
            <a:custGeom>
              <a:avLst/>
              <a:gdLst>
                <a:gd name="connsiteX0" fmla="*/ 6848 w 17973"/>
                <a:gd name="connsiteY0" fmla="*/ 4143 h 121576"/>
                <a:gd name="connsiteX1" fmla="*/ 2264 w 17973"/>
                <a:gd name="connsiteY1" fmla="*/ 116121 h 121576"/>
                <a:gd name="connsiteX2" fmla="*/ 13694 w 17973"/>
                <a:gd name="connsiteY2" fmla="*/ 116121 h 121576"/>
                <a:gd name="connsiteX3" fmla="*/ 17850 w 17973"/>
                <a:gd name="connsiteY3" fmla="*/ 7200 h 121576"/>
                <a:gd name="connsiteX4" fmla="*/ 6848 w 17973"/>
                <a:gd name="connsiteY4" fmla="*/ 4143 h 121576"/>
                <a:gd name="connsiteX5" fmla="*/ 6848 w 17973"/>
                <a:gd name="connsiteY5" fmla="*/ 4143 h 12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73" h="121576">
                  <a:moveTo>
                    <a:pt x="6848" y="4143"/>
                  </a:moveTo>
                  <a:cubicBezTo>
                    <a:pt x="-303" y="41123"/>
                    <a:pt x="-1893" y="78653"/>
                    <a:pt x="2264" y="116121"/>
                  </a:cubicBezTo>
                  <a:cubicBezTo>
                    <a:pt x="3059" y="123333"/>
                    <a:pt x="14489" y="123456"/>
                    <a:pt x="13694" y="116121"/>
                  </a:cubicBezTo>
                  <a:cubicBezTo>
                    <a:pt x="9598" y="79691"/>
                    <a:pt x="10943" y="43201"/>
                    <a:pt x="17850" y="7200"/>
                  </a:cubicBezTo>
                  <a:cubicBezTo>
                    <a:pt x="19256" y="-12"/>
                    <a:pt x="8254" y="-3130"/>
                    <a:pt x="6848" y="4143"/>
                  </a:cubicBezTo>
                  <a:lnTo>
                    <a:pt x="6848" y="4143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10214884" y="4266074"/>
              <a:ext cx="18053" cy="121532"/>
            </a:xfrm>
            <a:custGeom>
              <a:avLst/>
              <a:gdLst>
                <a:gd name="connsiteX0" fmla="*/ 6917 w 18053"/>
                <a:gd name="connsiteY0" fmla="*/ 4100 h 121532"/>
                <a:gd name="connsiteX1" fmla="*/ 2333 w 18053"/>
                <a:gd name="connsiteY1" fmla="*/ 116077 h 121532"/>
                <a:gd name="connsiteX2" fmla="*/ 13763 w 18053"/>
                <a:gd name="connsiteY2" fmla="*/ 116077 h 121532"/>
                <a:gd name="connsiteX3" fmla="*/ 17920 w 18053"/>
                <a:gd name="connsiteY3" fmla="*/ 7156 h 121532"/>
                <a:gd name="connsiteX4" fmla="*/ 6917 w 18053"/>
                <a:gd name="connsiteY4" fmla="*/ 4100 h 121532"/>
                <a:gd name="connsiteX5" fmla="*/ 6917 w 18053"/>
                <a:gd name="connsiteY5" fmla="*/ 4100 h 12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53" h="121532">
                  <a:moveTo>
                    <a:pt x="6917" y="4100"/>
                  </a:moveTo>
                  <a:cubicBezTo>
                    <a:pt x="-295" y="41079"/>
                    <a:pt x="-1945" y="78609"/>
                    <a:pt x="2333" y="116077"/>
                  </a:cubicBezTo>
                  <a:cubicBezTo>
                    <a:pt x="3189" y="123290"/>
                    <a:pt x="14619" y="123412"/>
                    <a:pt x="13763" y="116077"/>
                  </a:cubicBezTo>
                  <a:cubicBezTo>
                    <a:pt x="9606" y="79648"/>
                    <a:pt x="10891" y="43157"/>
                    <a:pt x="17920" y="7156"/>
                  </a:cubicBezTo>
                  <a:cubicBezTo>
                    <a:pt x="19387" y="5"/>
                    <a:pt x="8323" y="-3113"/>
                    <a:pt x="6917" y="4100"/>
                  </a:cubicBezTo>
                  <a:lnTo>
                    <a:pt x="6917" y="4100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11057781" y="4413324"/>
              <a:ext cx="11429" cy="129909"/>
            </a:xfrm>
            <a:custGeom>
              <a:avLst/>
              <a:gdLst>
                <a:gd name="connsiteX0" fmla="*/ 0 w 11429"/>
                <a:gd name="connsiteY0" fmla="*/ 5501 h 129909"/>
                <a:gd name="connsiteX1" fmla="*/ 0 w 11429"/>
                <a:gd name="connsiteY1" fmla="*/ 124385 h 129909"/>
                <a:gd name="connsiteX2" fmla="*/ 11430 w 11429"/>
                <a:gd name="connsiteY2" fmla="*/ 124385 h 129909"/>
                <a:gd name="connsiteX3" fmla="*/ 11430 w 11429"/>
                <a:gd name="connsiteY3" fmla="*/ 5501 h 129909"/>
                <a:gd name="connsiteX4" fmla="*/ 0 w 11429"/>
                <a:gd name="connsiteY4" fmla="*/ 5501 h 129909"/>
                <a:gd name="connsiteX5" fmla="*/ 0 w 11429"/>
                <a:gd name="connsiteY5" fmla="*/ 5501 h 12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29909">
                  <a:moveTo>
                    <a:pt x="0" y="5501"/>
                  </a:moveTo>
                  <a:cubicBezTo>
                    <a:pt x="0" y="45109"/>
                    <a:pt x="0" y="84777"/>
                    <a:pt x="0" y="124385"/>
                  </a:cubicBezTo>
                  <a:cubicBezTo>
                    <a:pt x="0" y="131720"/>
                    <a:pt x="11430" y="131781"/>
                    <a:pt x="11430" y="124385"/>
                  </a:cubicBezTo>
                  <a:cubicBezTo>
                    <a:pt x="11430" y="84777"/>
                    <a:pt x="11430" y="45109"/>
                    <a:pt x="11430" y="5501"/>
                  </a:cubicBezTo>
                  <a:cubicBezTo>
                    <a:pt x="11430" y="-1834"/>
                    <a:pt x="0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10699689" y="4988387"/>
              <a:ext cx="18305" cy="103511"/>
            </a:xfrm>
            <a:custGeom>
              <a:avLst/>
              <a:gdLst>
                <a:gd name="connsiteX0" fmla="*/ 7123 w 18305"/>
                <a:gd name="connsiteY0" fmla="*/ 4077 h 103511"/>
                <a:gd name="connsiteX1" fmla="*/ 2417 w 18305"/>
                <a:gd name="connsiteY1" fmla="*/ 99368 h 103511"/>
                <a:gd name="connsiteX2" fmla="*/ 13419 w 18305"/>
                <a:gd name="connsiteY2" fmla="*/ 96312 h 103511"/>
                <a:gd name="connsiteX3" fmla="*/ 18126 w 18305"/>
                <a:gd name="connsiteY3" fmla="*/ 7072 h 103511"/>
                <a:gd name="connsiteX4" fmla="*/ 7123 w 18305"/>
                <a:gd name="connsiteY4" fmla="*/ 4077 h 103511"/>
                <a:gd name="connsiteX5" fmla="*/ 7123 w 18305"/>
                <a:gd name="connsiteY5" fmla="*/ 4077 h 103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305" h="103511">
                  <a:moveTo>
                    <a:pt x="7123" y="4077"/>
                  </a:moveTo>
                  <a:cubicBezTo>
                    <a:pt x="-456" y="35494"/>
                    <a:pt x="-1923" y="67340"/>
                    <a:pt x="2417" y="99368"/>
                  </a:cubicBezTo>
                  <a:cubicBezTo>
                    <a:pt x="3395" y="106642"/>
                    <a:pt x="14397" y="103524"/>
                    <a:pt x="13419" y="96312"/>
                  </a:cubicBezTo>
                  <a:cubicBezTo>
                    <a:pt x="9385" y="66423"/>
                    <a:pt x="11096" y="36411"/>
                    <a:pt x="18126" y="7072"/>
                  </a:cubicBezTo>
                  <a:cubicBezTo>
                    <a:pt x="19837" y="-18"/>
                    <a:pt x="8835" y="-3074"/>
                    <a:pt x="7123" y="4077"/>
                  </a:cubicBezTo>
                  <a:lnTo>
                    <a:pt x="7123" y="407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11204591" y="6104916"/>
              <a:ext cx="29843" cy="139274"/>
            </a:xfrm>
            <a:custGeom>
              <a:avLst/>
              <a:gdLst>
                <a:gd name="connsiteX0" fmla="*/ 18772 w 29843"/>
                <a:gd name="connsiteY0" fmla="*/ 4144 h 139274"/>
                <a:gd name="connsiteX1" fmla="*/ 69 w 29843"/>
                <a:gd name="connsiteY1" fmla="*/ 132074 h 139274"/>
                <a:gd name="connsiteX2" fmla="*/ 11071 w 29843"/>
                <a:gd name="connsiteY2" fmla="*/ 135130 h 139274"/>
                <a:gd name="connsiteX3" fmla="*/ 29775 w 29843"/>
                <a:gd name="connsiteY3" fmla="*/ 7200 h 139274"/>
                <a:gd name="connsiteX4" fmla="*/ 18772 w 29843"/>
                <a:gd name="connsiteY4" fmla="*/ 4144 h 139274"/>
                <a:gd name="connsiteX5" fmla="*/ 18772 w 29843"/>
                <a:gd name="connsiteY5" fmla="*/ 4144 h 139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43" h="139274">
                  <a:moveTo>
                    <a:pt x="18772" y="4144"/>
                  </a:moveTo>
                  <a:cubicBezTo>
                    <a:pt x="12538" y="46808"/>
                    <a:pt x="6303" y="89471"/>
                    <a:pt x="69" y="132074"/>
                  </a:cubicBezTo>
                  <a:cubicBezTo>
                    <a:pt x="-970" y="139287"/>
                    <a:pt x="10032" y="142404"/>
                    <a:pt x="11071" y="135130"/>
                  </a:cubicBezTo>
                  <a:cubicBezTo>
                    <a:pt x="17306" y="92466"/>
                    <a:pt x="23540" y="49803"/>
                    <a:pt x="29775" y="7200"/>
                  </a:cubicBezTo>
                  <a:cubicBezTo>
                    <a:pt x="30813" y="-13"/>
                    <a:pt x="19812" y="-3130"/>
                    <a:pt x="18772" y="4144"/>
                  </a:cubicBezTo>
                  <a:lnTo>
                    <a:pt x="18772" y="414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9649568" y="2849691"/>
              <a:ext cx="11429" cy="102510"/>
            </a:xfrm>
            <a:custGeom>
              <a:avLst/>
              <a:gdLst>
                <a:gd name="connsiteX0" fmla="*/ 0 w 11429"/>
                <a:gd name="connsiteY0" fmla="*/ 5547 h 102510"/>
                <a:gd name="connsiteX1" fmla="*/ 0 w 11429"/>
                <a:gd name="connsiteY1" fmla="*/ 96987 h 102510"/>
                <a:gd name="connsiteX2" fmla="*/ 11430 w 11429"/>
                <a:gd name="connsiteY2" fmla="*/ 96987 h 102510"/>
                <a:gd name="connsiteX3" fmla="*/ 11430 w 11429"/>
                <a:gd name="connsiteY3" fmla="*/ 5547 h 102510"/>
                <a:gd name="connsiteX4" fmla="*/ 0 w 11429"/>
                <a:gd name="connsiteY4" fmla="*/ 5547 h 102510"/>
                <a:gd name="connsiteX5" fmla="*/ 0 w 11429"/>
                <a:gd name="connsiteY5" fmla="*/ 5547 h 10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02510">
                  <a:moveTo>
                    <a:pt x="0" y="5547"/>
                  </a:moveTo>
                  <a:cubicBezTo>
                    <a:pt x="0" y="36047"/>
                    <a:pt x="0" y="66487"/>
                    <a:pt x="0" y="96987"/>
                  </a:cubicBezTo>
                  <a:cubicBezTo>
                    <a:pt x="0" y="104322"/>
                    <a:pt x="11430" y="104383"/>
                    <a:pt x="11430" y="96987"/>
                  </a:cubicBezTo>
                  <a:cubicBezTo>
                    <a:pt x="11430" y="66487"/>
                    <a:pt x="11430" y="36047"/>
                    <a:pt x="11430" y="5547"/>
                  </a:cubicBezTo>
                  <a:cubicBezTo>
                    <a:pt x="11430" y="-1849"/>
                    <a:pt x="0" y="-1849"/>
                    <a:pt x="0" y="5547"/>
                  </a:cubicBezTo>
                  <a:lnTo>
                    <a:pt x="0" y="55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10792095" y="2236696"/>
              <a:ext cx="26679" cy="139268"/>
            </a:xfrm>
            <a:custGeom>
              <a:avLst/>
              <a:gdLst>
                <a:gd name="connsiteX0" fmla="*/ 15204 w 26679"/>
                <a:gd name="connsiteY0" fmla="*/ 5478 h 139268"/>
                <a:gd name="connsiteX1" fmla="*/ 46 w 26679"/>
                <a:gd name="connsiteY1" fmla="*/ 133836 h 139268"/>
                <a:gd name="connsiteX2" fmla="*/ 11476 w 26679"/>
                <a:gd name="connsiteY2" fmla="*/ 133836 h 139268"/>
                <a:gd name="connsiteX3" fmla="*/ 26634 w 26679"/>
                <a:gd name="connsiteY3" fmla="*/ 5478 h 139268"/>
                <a:gd name="connsiteX4" fmla="*/ 15204 w 26679"/>
                <a:gd name="connsiteY4" fmla="*/ 5478 h 139268"/>
                <a:gd name="connsiteX5" fmla="*/ 15204 w 26679"/>
                <a:gd name="connsiteY5" fmla="*/ 5478 h 139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79" h="139268">
                  <a:moveTo>
                    <a:pt x="15204" y="5478"/>
                  </a:moveTo>
                  <a:cubicBezTo>
                    <a:pt x="10130" y="48264"/>
                    <a:pt x="5119" y="91050"/>
                    <a:pt x="46" y="133836"/>
                  </a:cubicBezTo>
                  <a:cubicBezTo>
                    <a:pt x="-810" y="141110"/>
                    <a:pt x="10620" y="141049"/>
                    <a:pt x="11476" y="133836"/>
                  </a:cubicBezTo>
                  <a:cubicBezTo>
                    <a:pt x="16549" y="91050"/>
                    <a:pt x="21560" y="48264"/>
                    <a:pt x="26634" y="5478"/>
                  </a:cubicBezTo>
                  <a:cubicBezTo>
                    <a:pt x="27490" y="-1857"/>
                    <a:pt x="16060" y="-1795"/>
                    <a:pt x="15204" y="5478"/>
                  </a:cubicBezTo>
                  <a:lnTo>
                    <a:pt x="15204" y="547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11344762" y="1130294"/>
              <a:ext cx="32010" cy="176324"/>
            </a:xfrm>
            <a:custGeom>
              <a:avLst/>
              <a:gdLst>
                <a:gd name="connsiteX0" fmla="*/ 20528 w 32010"/>
                <a:gd name="connsiteY0" fmla="*/ 5432 h 176324"/>
                <a:gd name="connsiteX1" fmla="*/ 52 w 32010"/>
                <a:gd name="connsiteY1" fmla="*/ 170892 h 176324"/>
                <a:gd name="connsiteX2" fmla="*/ 11482 w 32010"/>
                <a:gd name="connsiteY2" fmla="*/ 170892 h 176324"/>
                <a:gd name="connsiteX3" fmla="*/ 31958 w 32010"/>
                <a:gd name="connsiteY3" fmla="*/ 5432 h 176324"/>
                <a:gd name="connsiteX4" fmla="*/ 20528 w 32010"/>
                <a:gd name="connsiteY4" fmla="*/ 5432 h 176324"/>
                <a:gd name="connsiteX5" fmla="*/ 20528 w 32010"/>
                <a:gd name="connsiteY5" fmla="*/ 5432 h 17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10" h="176324">
                  <a:moveTo>
                    <a:pt x="20528" y="5432"/>
                  </a:moveTo>
                  <a:cubicBezTo>
                    <a:pt x="13683" y="60565"/>
                    <a:pt x="6898" y="115759"/>
                    <a:pt x="52" y="170892"/>
                  </a:cubicBezTo>
                  <a:cubicBezTo>
                    <a:pt x="-865" y="178166"/>
                    <a:pt x="10565" y="178105"/>
                    <a:pt x="11482" y="170892"/>
                  </a:cubicBezTo>
                  <a:cubicBezTo>
                    <a:pt x="18328" y="115759"/>
                    <a:pt x="25113" y="60565"/>
                    <a:pt x="31958" y="5432"/>
                  </a:cubicBezTo>
                  <a:cubicBezTo>
                    <a:pt x="32875" y="-1841"/>
                    <a:pt x="21384" y="-1780"/>
                    <a:pt x="20528" y="5432"/>
                  </a:cubicBezTo>
                  <a:lnTo>
                    <a:pt x="20528" y="5432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10900682" y="453096"/>
              <a:ext cx="18219" cy="130582"/>
            </a:xfrm>
            <a:custGeom>
              <a:avLst/>
              <a:gdLst>
                <a:gd name="connsiteX0" fmla="*/ 7103 w 18219"/>
                <a:gd name="connsiteY0" fmla="*/ 4104 h 130582"/>
                <a:gd name="connsiteX1" fmla="*/ 2397 w 18219"/>
                <a:gd name="connsiteY1" fmla="*/ 125127 h 130582"/>
                <a:gd name="connsiteX2" fmla="*/ 13827 w 18219"/>
                <a:gd name="connsiteY2" fmla="*/ 125127 h 130582"/>
                <a:gd name="connsiteX3" fmla="*/ 18106 w 18219"/>
                <a:gd name="connsiteY3" fmla="*/ 7099 h 130582"/>
                <a:gd name="connsiteX4" fmla="*/ 7103 w 18219"/>
                <a:gd name="connsiteY4" fmla="*/ 4104 h 130582"/>
                <a:gd name="connsiteX5" fmla="*/ 7103 w 18219"/>
                <a:gd name="connsiteY5" fmla="*/ 4104 h 13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19" h="130582">
                  <a:moveTo>
                    <a:pt x="7103" y="4104"/>
                  </a:moveTo>
                  <a:cubicBezTo>
                    <a:pt x="-292" y="44139"/>
                    <a:pt x="-2004" y="84664"/>
                    <a:pt x="2397" y="125127"/>
                  </a:cubicBezTo>
                  <a:cubicBezTo>
                    <a:pt x="3191" y="132340"/>
                    <a:pt x="14621" y="132462"/>
                    <a:pt x="13827" y="125127"/>
                  </a:cubicBezTo>
                  <a:cubicBezTo>
                    <a:pt x="9548" y="85703"/>
                    <a:pt x="10893" y="46156"/>
                    <a:pt x="18106" y="7099"/>
                  </a:cubicBezTo>
                  <a:cubicBezTo>
                    <a:pt x="19450" y="8"/>
                    <a:pt x="8448" y="-3109"/>
                    <a:pt x="7103" y="4104"/>
                  </a:cubicBezTo>
                  <a:lnTo>
                    <a:pt x="7103" y="410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9073545" y="261927"/>
              <a:ext cx="11429" cy="84235"/>
            </a:xfrm>
            <a:custGeom>
              <a:avLst/>
              <a:gdLst>
                <a:gd name="connsiteX0" fmla="*/ 0 w 11429"/>
                <a:gd name="connsiteY0" fmla="*/ 5547 h 84235"/>
                <a:gd name="connsiteX1" fmla="*/ 0 w 11429"/>
                <a:gd name="connsiteY1" fmla="*/ 78711 h 84235"/>
                <a:gd name="connsiteX2" fmla="*/ 11430 w 11429"/>
                <a:gd name="connsiteY2" fmla="*/ 78711 h 84235"/>
                <a:gd name="connsiteX3" fmla="*/ 11430 w 11429"/>
                <a:gd name="connsiteY3" fmla="*/ 5547 h 84235"/>
                <a:gd name="connsiteX4" fmla="*/ 0 w 11429"/>
                <a:gd name="connsiteY4" fmla="*/ 5547 h 84235"/>
                <a:gd name="connsiteX5" fmla="*/ 0 w 11429"/>
                <a:gd name="connsiteY5" fmla="*/ 5547 h 84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84235">
                  <a:moveTo>
                    <a:pt x="0" y="5547"/>
                  </a:moveTo>
                  <a:cubicBezTo>
                    <a:pt x="0" y="29935"/>
                    <a:pt x="0" y="54323"/>
                    <a:pt x="0" y="78711"/>
                  </a:cubicBezTo>
                  <a:cubicBezTo>
                    <a:pt x="0" y="86046"/>
                    <a:pt x="11430" y="86107"/>
                    <a:pt x="11430" y="78711"/>
                  </a:cubicBezTo>
                  <a:cubicBezTo>
                    <a:pt x="11430" y="54323"/>
                    <a:pt x="11430" y="29935"/>
                    <a:pt x="11430" y="5547"/>
                  </a:cubicBezTo>
                  <a:cubicBezTo>
                    <a:pt x="11430" y="-1849"/>
                    <a:pt x="0" y="-1849"/>
                    <a:pt x="0" y="5547"/>
                  </a:cubicBezTo>
                  <a:lnTo>
                    <a:pt x="0" y="55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8634621" y="1651826"/>
              <a:ext cx="11429" cy="93319"/>
            </a:xfrm>
            <a:custGeom>
              <a:avLst/>
              <a:gdLst>
                <a:gd name="connsiteX0" fmla="*/ 0 w 11429"/>
                <a:gd name="connsiteY0" fmla="*/ 5524 h 93319"/>
                <a:gd name="connsiteX1" fmla="*/ 0 w 11429"/>
                <a:gd name="connsiteY1" fmla="*/ 87795 h 93319"/>
                <a:gd name="connsiteX2" fmla="*/ 11430 w 11429"/>
                <a:gd name="connsiteY2" fmla="*/ 87795 h 93319"/>
                <a:gd name="connsiteX3" fmla="*/ 11430 w 11429"/>
                <a:gd name="connsiteY3" fmla="*/ 5524 h 93319"/>
                <a:gd name="connsiteX4" fmla="*/ 0 w 11429"/>
                <a:gd name="connsiteY4" fmla="*/ 5524 h 93319"/>
                <a:gd name="connsiteX5" fmla="*/ 0 w 11429"/>
                <a:gd name="connsiteY5" fmla="*/ 5524 h 93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93319">
                  <a:moveTo>
                    <a:pt x="0" y="5524"/>
                  </a:moveTo>
                  <a:cubicBezTo>
                    <a:pt x="0" y="32968"/>
                    <a:pt x="0" y="60412"/>
                    <a:pt x="0" y="87795"/>
                  </a:cubicBezTo>
                  <a:cubicBezTo>
                    <a:pt x="0" y="95130"/>
                    <a:pt x="11430" y="95191"/>
                    <a:pt x="11430" y="87795"/>
                  </a:cubicBezTo>
                  <a:cubicBezTo>
                    <a:pt x="11430" y="60351"/>
                    <a:pt x="11430" y="32907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8076812" y="417385"/>
              <a:ext cx="11429" cy="139039"/>
            </a:xfrm>
            <a:custGeom>
              <a:avLst/>
              <a:gdLst>
                <a:gd name="connsiteX0" fmla="*/ 0 w 11429"/>
                <a:gd name="connsiteY0" fmla="*/ 5524 h 139039"/>
                <a:gd name="connsiteX1" fmla="*/ 0 w 11429"/>
                <a:gd name="connsiteY1" fmla="*/ 133516 h 139039"/>
                <a:gd name="connsiteX2" fmla="*/ 11430 w 11429"/>
                <a:gd name="connsiteY2" fmla="*/ 133516 h 139039"/>
                <a:gd name="connsiteX3" fmla="*/ 11430 w 11429"/>
                <a:gd name="connsiteY3" fmla="*/ 5524 h 139039"/>
                <a:gd name="connsiteX4" fmla="*/ 0 w 11429"/>
                <a:gd name="connsiteY4" fmla="*/ 5524 h 139039"/>
                <a:gd name="connsiteX5" fmla="*/ 0 w 11429"/>
                <a:gd name="connsiteY5" fmla="*/ 5524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39039">
                  <a:moveTo>
                    <a:pt x="0" y="5524"/>
                  </a:moveTo>
                  <a:cubicBezTo>
                    <a:pt x="0" y="48188"/>
                    <a:pt x="0" y="90852"/>
                    <a:pt x="0" y="133516"/>
                  </a:cubicBezTo>
                  <a:cubicBezTo>
                    <a:pt x="0" y="140850"/>
                    <a:pt x="11430" y="140911"/>
                    <a:pt x="11430" y="133516"/>
                  </a:cubicBezTo>
                  <a:cubicBezTo>
                    <a:pt x="11430" y="90852"/>
                    <a:pt x="11430" y="48188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6849688" y="1953429"/>
              <a:ext cx="19963" cy="120756"/>
            </a:xfrm>
            <a:custGeom>
              <a:avLst/>
              <a:gdLst>
                <a:gd name="connsiteX0" fmla="*/ 8515 w 19963"/>
                <a:gd name="connsiteY0" fmla="*/ 5501 h 120756"/>
                <a:gd name="connsiteX1" fmla="*/ 19 w 19963"/>
                <a:gd name="connsiteY1" fmla="*/ 115278 h 120756"/>
                <a:gd name="connsiteX2" fmla="*/ 11449 w 19963"/>
                <a:gd name="connsiteY2" fmla="*/ 115278 h 120756"/>
                <a:gd name="connsiteX3" fmla="*/ 19945 w 19963"/>
                <a:gd name="connsiteY3" fmla="*/ 5501 h 120756"/>
                <a:gd name="connsiteX4" fmla="*/ 8515 w 19963"/>
                <a:gd name="connsiteY4" fmla="*/ 5501 h 120756"/>
                <a:gd name="connsiteX5" fmla="*/ 8515 w 19963"/>
                <a:gd name="connsiteY5" fmla="*/ 5501 h 120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3" h="120756">
                  <a:moveTo>
                    <a:pt x="8515" y="5501"/>
                  </a:moveTo>
                  <a:cubicBezTo>
                    <a:pt x="5703" y="42114"/>
                    <a:pt x="2831" y="78665"/>
                    <a:pt x="19" y="115278"/>
                  </a:cubicBezTo>
                  <a:cubicBezTo>
                    <a:pt x="-531" y="122613"/>
                    <a:pt x="10899" y="122552"/>
                    <a:pt x="11449" y="115278"/>
                  </a:cubicBezTo>
                  <a:cubicBezTo>
                    <a:pt x="14261" y="78665"/>
                    <a:pt x="17133" y="42114"/>
                    <a:pt x="19945" y="5501"/>
                  </a:cubicBezTo>
                  <a:cubicBezTo>
                    <a:pt x="20495" y="-1834"/>
                    <a:pt x="9065" y="-1834"/>
                    <a:pt x="8515" y="5501"/>
                  </a:cubicBezTo>
                  <a:lnTo>
                    <a:pt x="8515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6184017" y="1953567"/>
              <a:ext cx="11429" cy="111679"/>
            </a:xfrm>
            <a:custGeom>
              <a:avLst/>
              <a:gdLst>
                <a:gd name="connsiteX0" fmla="*/ 0 w 11429"/>
                <a:gd name="connsiteY0" fmla="*/ 5547 h 111679"/>
                <a:gd name="connsiteX1" fmla="*/ 0 w 11429"/>
                <a:gd name="connsiteY1" fmla="*/ 106155 h 111679"/>
                <a:gd name="connsiteX2" fmla="*/ 11430 w 11429"/>
                <a:gd name="connsiteY2" fmla="*/ 106155 h 111679"/>
                <a:gd name="connsiteX3" fmla="*/ 11430 w 11429"/>
                <a:gd name="connsiteY3" fmla="*/ 5547 h 111679"/>
                <a:gd name="connsiteX4" fmla="*/ 0 w 11429"/>
                <a:gd name="connsiteY4" fmla="*/ 5547 h 111679"/>
                <a:gd name="connsiteX5" fmla="*/ 0 w 11429"/>
                <a:gd name="connsiteY5" fmla="*/ 5547 h 11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11679">
                  <a:moveTo>
                    <a:pt x="0" y="5547"/>
                  </a:moveTo>
                  <a:cubicBezTo>
                    <a:pt x="0" y="39104"/>
                    <a:pt x="0" y="72599"/>
                    <a:pt x="0" y="106155"/>
                  </a:cubicBezTo>
                  <a:cubicBezTo>
                    <a:pt x="0" y="113490"/>
                    <a:pt x="11430" y="113551"/>
                    <a:pt x="11430" y="106155"/>
                  </a:cubicBezTo>
                  <a:cubicBezTo>
                    <a:pt x="11430" y="72599"/>
                    <a:pt x="11430" y="39104"/>
                    <a:pt x="11430" y="5547"/>
                  </a:cubicBezTo>
                  <a:cubicBezTo>
                    <a:pt x="11430" y="-1849"/>
                    <a:pt x="0" y="-1849"/>
                    <a:pt x="0" y="5547"/>
                  </a:cubicBezTo>
                  <a:lnTo>
                    <a:pt x="0" y="55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6" name="任意多边形: 形状 55"/>
            <p:cNvSpPr/>
            <p:nvPr/>
          </p:nvSpPr>
          <p:spPr>
            <a:xfrm>
              <a:off x="4309496" y="1907847"/>
              <a:ext cx="11430" cy="120786"/>
            </a:xfrm>
            <a:custGeom>
              <a:avLst/>
              <a:gdLst>
                <a:gd name="connsiteX0" fmla="*/ 0 w 11430"/>
                <a:gd name="connsiteY0" fmla="*/ 5547 h 120786"/>
                <a:gd name="connsiteX1" fmla="*/ 0 w 11430"/>
                <a:gd name="connsiteY1" fmla="*/ 115263 h 120786"/>
                <a:gd name="connsiteX2" fmla="*/ 11430 w 11430"/>
                <a:gd name="connsiteY2" fmla="*/ 115263 h 120786"/>
                <a:gd name="connsiteX3" fmla="*/ 11430 w 11430"/>
                <a:gd name="connsiteY3" fmla="*/ 5547 h 120786"/>
                <a:gd name="connsiteX4" fmla="*/ 0 w 11430"/>
                <a:gd name="connsiteY4" fmla="*/ 5547 h 120786"/>
                <a:gd name="connsiteX5" fmla="*/ 0 w 11430"/>
                <a:gd name="connsiteY5" fmla="*/ 5547 h 12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" h="120786">
                  <a:moveTo>
                    <a:pt x="0" y="5547"/>
                  </a:moveTo>
                  <a:cubicBezTo>
                    <a:pt x="0" y="42098"/>
                    <a:pt x="0" y="78711"/>
                    <a:pt x="0" y="115263"/>
                  </a:cubicBezTo>
                  <a:cubicBezTo>
                    <a:pt x="0" y="122598"/>
                    <a:pt x="11430" y="122659"/>
                    <a:pt x="11430" y="115263"/>
                  </a:cubicBezTo>
                  <a:cubicBezTo>
                    <a:pt x="11430" y="78711"/>
                    <a:pt x="11430" y="42098"/>
                    <a:pt x="11430" y="5547"/>
                  </a:cubicBezTo>
                  <a:cubicBezTo>
                    <a:pt x="11430" y="-1849"/>
                    <a:pt x="0" y="-1849"/>
                    <a:pt x="0" y="5547"/>
                  </a:cubicBezTo>
                  <a:lnTo>
                    <a:pt x="0" y="55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>
              <a:off x="3559931" y="444921"/>
              <a:ext cx="21728" cy="111632"/>
            </a:xfrm>
            <a:custGeom>
              <a:avLst/>
              <a:gdLst>
                <a:gd name="connsiteX0" fmla="*/ 8633 w 21728"/>
                <a:gd name="connsiteY0" fmla="*/ 5432 h 111632"/>
                <a:gd name="connsiteX1" fmla="*/ 259 w 21728"/>
                <a:gd name="connsiteY1" fmla="*/ 104574 h 111632"/>
                <a:gd name="connsiteX2" fmla="*/ 11261 w 21728"/>
                <a:gd name="connsiteY2" fmla="*/ 107630 h 111632"/>
                <a:gd name="connsiteX3" fmla="*/ 20063 w 21728"/>
                <a:gd name="connsiteY3" fmla="*/ 5432 h 111632"/>
                <a:gd name="connsiteX4" fmla="*/ 8633 w 21728"/>
                <a:gd name="connsiteY4" fmla="*/ 5432 h 111632"/>
                <a:gd name="connsiteX5" fmla="*/ 8633 w 21728"/>
                <a:gd name="connsiteY5" fmla="*/ 5432 h 111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8" h="111632">
                  <a:moveTo>
                    <a:pt x="8633" y="5432"/>
                  </a:moveTo>
                  <a:cubicBezTo>
                    <a:pt x="12422" y="38928"/>
                    <a:pt x="9672" y="72179"/>
                    <a:pt x="259" y="104574"/>
                  </a:cubicBezTo>
                  <a:cubicBezTo>
                    <a:pt x="-1820" y="111664"/>
                    <a:pt x="9244" y="114659"/>
                    <a:pt x="11261" y="107630"/>
                  </a:cubicBezTo>
                  <a:cubicBezTo>
                    <a:pt x="20980" y="74379"/>
                    <a:pt x="23975" y="39906"/>
                    <a:pt x="20063" y="5432"/>
                  </a:cubicBezTo>
                  <a:cubicBezTo>
                    <a:pt x="19268" y="-1780"/>
                    <a:pt x="7838" y="-1841"/>
                    <a:pt x="8633" y="5432"/>
                  </a:cubicBezTo>
                  <a:lnTo>
                    <a:pt x="8633" y="5432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8" name="任意多边形: 形状 57"/>
            <p:cNvSpPr/>
            <p:nvPr/>
          </p:nvSpPr>
          <p:spPr>
            <a:xfrm>
              <a:off x="2516315" y="211280"/>
              <a:ext cx="20172" cy="112256"/>
            </a:xfrm>
            <a:custGeom>
              <a:avLst/>
              <a:gdLst>
                <a:gd name="connsiteX0" fmla="*/ 2583 w 20172"/>
                <a:gd name="connsiteY0" fmla="*/ 4117 h 112256"/>
                <a:gd name="connsiteX1" fmla="*/ 8940 w 20172"/>
                <a:gd name="connsiteY1" fmla="*/ 108210 h 112256"/>
                <a:gd name="connsiteX2" fmla="*/ 19942 w 20172"/>
                <a:gd name="connsiteY2" fmla="*/ 105154 h 112256"/>
                <a:gd name="connsiteX3" fmla="*/ 13585 w 20172"/>
                <a:gd name="connsiteY3" fmla="*/ 7173 h 112256"/>
                <a:gd name="connsiteX4" fmla="*/ 2583 w 20172"/>
                <a:gd name="connsiteY4" fmla="*/ 4117 h 112256"/>
                <a:gd name="connsiteX5" fmla="*/ 2583 w 20172"/>
                <a:gd name="connsiteY5" fmla="*/ 4117 h 112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72" h="112256">
                  <a:moveTo>
                    <a:pt x="2583" y="4117"/>
                  </a:moveTo>
                  <a:cubicBezTo>
                    <a:pt x="-2307" y="39141"/>
                    <a:pt x="-290" y="74042"/>
                    <a:pt x="8940" y="108210"/>
                  </a:cubicBezTo>
                  <a:cubicBezTo>
                    <a:pt x="10835" y="115300"/>
                    <a:pt x="21898" y="112305"/>
                    <a:pt x="19942" y="105154"/>
                  </a:cubicBezTo>
                  <a:cubicBezTo>
                    <a:pt x="11262" y="73125"/>
                    <a:pt x="9001" y="40058"/>
                    <a:pt x="13585" y="7173"/>
                  </a:cubicBezTo>
                  <a:cubicBezTo>
                    <a:pt x="14624" y="-39"/>
                    <a:pt x="3622" y="-3095"/>
                    <a:pt x="2583" y="4117"/>
                  </a:cubicBezTo>
                  <a:lnTo>
                    <a:pt x="2583" y="411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9" name="任意多边形: 形状 58"/>
            <p:cNvSpPr/>
            <p:nvPr/>
          </p:nvSpPr>
          <p:spPr>
            <a:xfrm>
              <a:off x="4647812" y="298524"/>
              <a:ext cx="11429" cy="111633"/>
            </a:xfrm>
            <a:custGeom>
              <a:avLst/>
              <a:gdLst>
                <a:gd name="connsiteX0" fmla="*/ 0 w 11429"/>
                <a:gd name="connsiteY0" fmla="*/ 5501 h 111633"/>
                <a:gd name="connsiteX1" fmla="*/ 0 w 11429"/>
                <a:gd name="connsiteY1" fmla="*/ 106109 h 111633"/>
                <a:gd name="connsiteX2" fmla="*/ 11430 w 11429"/>
                <a:gd name="connsiteY2" fmla="*/ 106109 h 111633"/>
                <a:gd name="connsiteX3" fmla="*/ 11430 w 11429"/>
                <a:gd name="connsiteY3" fmla="*/ 5501 h 111633"/>
                <a:gd name="connsiteX4" fmla="*/ 0 w 11429"/>
                <a:gd name="connsiteY4" fmla="*/ 5501 h 111633"/>
                <a:gd name="connsiteX5" fmla="*/ 0 w 11429"/>
                <a:gd name="connsiteY5" fmla="*/ 5501 h 111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11633">
                  <a:moveTo>
                    <a:pt x="0" y="5501"/>
                  </a:moveTo>
                  <a:cubicBezTo>
                    <a:pt x="0" y="39058"/>
                    <a:pt x="0" y="72553"/>
                    <a:pt x="0" y="106109"/>
                  </a:cubicBezTo>
                  <a:cubicBezTo>
                    <a:pt x="0" y="113444"/>
                    <a:pt x="11430" y="113505"/>
                    <a:pt x="11430" y="106109"/>
                  </a:cubicBezTo>
                  <a:cubicBezTo>
                    <a:pt x="11430" y="72553"/>
                    <a:pt x="11430" y="39058"/>
                    <a:pt x="11430" y="5501"/>
                  </a:cubicBezTo>
                  <a:cubicBezTo>
                    <a:pt x="11430" y="-1834"/>
                    <a:pt x="0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0" name="任意多边形: 形状 59"/>
            <p:cNvSpPr/>
            <p:nvPr/>
          </p:nvSpPr>
          <p:spPr>
            <a:xfrm>
              <a:off x="5370225" y="865440"/>
              <a:ext cx="11429" cy="139016"/>
            </a:xfrm>
            <a:custGeom>
              <a:avLst/>
              <a:gdLst>
                <a:gd name="connsiteX0" fmla="*/ 0 w 11429"/>
                <a:gd name="connsiteY0" fmla="*/ 5501 h 139016"/>
                <a:gd name="connsiteX1" fmla="*/ 0 w 11429"/>
                <a:gd name="connsiteY1" fmla="*/ 133493 h 139016"/>
                <a:gd name="connsiteX2" fmla="*/ 11430 w 11429"/>
                <a:gd name="connsiteY2" fmla="*/ 133493 h 139016"/>
                <a:gd name="connsiteX3" fmla="*/ 11430 w 11429"/>
                <a:gd name="connsiteY3" fmla="*/ 5501 h 139016"/>
                <a:gd name="connsiteX4" fmla="*/ 0 w 11429"/>
                <a:gd name="connsiteY4" fmla="*/ 5501 h 139016"/>
                <a:gd name="connsiteX5" fmla="*/ 0 w 11429"/>
                <a:gd name="connsiteY5" fmla="*/ 5501 h 139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39016">
                  <a:moveTo>
                    <a:pt x="0" y="5501"/>
                  </a:moveTo>
                  <a:cubicBezTo>
                    <a:pt x="0" y="48165"/>
                    <a:pt x="0" y="90829"/>
                    <a:pt x="0" y="133493"/>
                  </a:cubicBezTo>
                  <a:cubicBezTo>
                    <a:pt x="0" y="140827"/>
                    <a:pt x="11430" y="140889"/>
                    <a:pt x="11430" y="133493"/>
                  </a:cubicBezTo>
                  <a:cubicBezTo>
                    <a:pt x="11430" y="90829"/>
                    <a:pt x="11430" y="48165"/>
                    <a:pt x="11430" y="5501"/>
                  </a:cubicBezTo>
                  <a:cubicBezTo>
                    <a:pt x="11430" y="-1834"/>
                    <a:pt x="0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1" name="任意多边形: 形状 60"/>
            <p:cNvSpPr/>
            <p:nvPr/>
          </p:nvSpPr>
          <p:spPr>
            <a:xfrm>
              <a:off x="5909896" y="289309"/>
              <a:ext cx="21658" cy="102420"/>
            </a:xfrm>
            <a:custGeom>
              <a:avLst/>
              <a:gdLst>
                <a:gd name="connsiteX0" fmla="*/ 289 w 21658"/>
                <a:gd name="connsiteY0" fmla="*/ 7015 h 102420"/>
                <a:gd name="connsiteX1" fmla="*/ 8786 w 21658"/>
                <a:gd name="connsiteY1" fmla="*/ 96988 h 102420"/>
                <a:gd name="connsiteX2" fmla="*/ 20215 w 21658"/>
                <a:gd name="connsiteY2" fmla="*/ 96988 h 102420"/>
                <a:gd name="connsiteX3" fmla="*/ 11292 w 21658"/>
                <a:gd name="connsiteY3" fmla="*/ 3959 h 102420"/>
                <a:gd name="connsiteX4" fmla="*/ 289 w 21658"/>
                <a:gd name="connsiteY4" fmla="*/ 7015 h 102420"/>
                <a:gd name="connsiteX5" fmla="*/ 289 w 21658"/>
                <a:gd name="connsiteY5" fmla="*/ 7015 h 10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58" h="102420">
                  <a:moveTo>
                    <a:pt x="289" y="7015"/>
                  </a:moveTo>
                  <a:cubicBezTo>
                    <a:pt x="9458" y="36354"/>
                    <a:pt x="12270" y="66488"/>
                    <a:pt x="8786" y="96988"/>
                  </a:cubicBezTo>
                  <a:cubicBezTo>
                    <a:pt x="7930" y="104262"/>
                    <a:pt x="19421" y="104201"/>
                    <a:pt x="20215" y="96988"/>
                  </a:cubicBezTo>
                  <a:cubicBezTo>
                    <a:pt x="23761" y="65571"/>
                    <a:pt x="20766" y="34154"/>
                    <a:pt x="11292" y="3959"/>
                  </a:cubicBezTo>
                  <a:cubicBezTo>
                    <a:pt x="9091" y="-3009"/>
                    <a:pt x="-1911" y="-14"/>
                    <a:pt x="289" y="7015"/>
                  </a:cubicBezTo>
                  <a:lnTo>
                    <a:pt x="289" y="7015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2" name="任意多边形: 形状 61"/>
            <p:cNvSpPr/>
            <p:nvPr/>
          </p:nvSpPr>
          <p:spPr>
            <a:xfrm>
              <a:off x="6237266" y="1193610"/>
              <a:ext cx="18829" cy="94360"/>
            </a:xfrm>
            <a:custGeom>
              <a:avLst/>
              <a:gdLst>
                <a:gd name="connsiteX0" fmla="*/ 7568 w 18829"/>
                <a:gd name="connsiteY0" fmla="*/ 4033 h 94360"/>
                <a:gd name="connsiteX1" fmla="*/ 2557 w 18829"/>
                <a:gd name="connsiteY1" fmla="*/ 90217 h 94360"/>
                <a:gd name="connsiteX2" fmla="*/ 13559 w 18829"/>
                <a:gd name="connsiteY2" fmla="*/ 87161 h 94360"/>
                <a:gd name="connsiteX3" fmla="*/ 18571 w 18829"/>
                <a:gd name="connsiteY3" fmla="*/ 7028 h 94360"/>
                <a:gd name="connsiteX4" fmla="*/ 7568 w 18829"/>
                <a:gd name="connsiteY4" fmla="*/ 4033 h 94360"/>
                <a:gd name="connsiteX5" fmla="*/ 7568 w 18829"/>
                <a:gd name="connsiteY5" fmla="*/ 4033 h 9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29" h="94360">
                  <a:moveTo>
                    <a:pt x="7568" y="4033"/>
                  </a:moveTo>
                  <a:cubicBezTo>
                    <a:pt x="-500" y="32333"/>
                    <a:pt x="-2028" y="61244"/>
                    <a:pt x="2557" y="90217"/>
                  </a:cubicBezTo>
                  <a:cubicBezTo>
                    <a:pt x="3717" y="97490"/>
                    <a:pt x="14720" y="94373"/>
                    <a:pt x="13559" y="87161"/>
                  </a:cubicBezTo>
                  <a:cubicBezTo>
                    <a:pt x="9280" y="60205"/>
                    <a:pt x="11114" y="33250"/>
                    <a:pt x="18571" y="7028"/>
                  </a:cubicBezTo>
                  <a:cubicBezTo>
                    <a:pt x="20649" y="-1"/>
                    <a:pt x="9585" y="-3057"/>
                    <a:pt x="7568" y="4033"/>
                  </a:cubicBezTo>
                  <a:lnTo>
                    <a:pt x="7568" y="4033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3" name="任意多边形: 形状 62"/>
            <p:cNvSpPr/>
            <p:nvPr/>
          </p:nvSpPr>
          <p:spPr>
            <a:xfrm>
              <a:off x="7080016" y="215281"/>
              <a:ext cx="27265" cy="112521"/>
            </a:xfrm>
            <a:custGeom>
              <a:avLst/>
              <a:gdLst>
                <a:gd name="connsiteX0" fmla="*/ 15834 w 27265"/>
                <a:gd name="connsiteY0" fmla="*/ 3845 h 112521"/>
                <a:gd name="connsiteX1" fmla="*/ 492 w 27265"/>
                <a:gd name="connsiteY1" fmla="*/ 107021 h 112521"/>
                <a:gd name="connsiteX2" fmla="*/ 11922 w 27265"/>
                <a:gd name="connsiteY2" fmla="*/ 107021 h 112521"/>
                <a:gd name="connsiteX3" fmla="*/ 26897 w 27265"/>
                <a:gd name="connsiteY3" fmla="*/ 6901 h 112521"/>
                <a:gd name="connsiteX4" fmla="*/ 15834 w 27265"/>
                <a:gd name="connsiteY4" fmla="*/ 3845 h 112521"/>
                <a:gd name="connsiteX5" fmla="*/ 15834 w 27265"/>
                <a:gd name="connsiteY5" fmla="*/ 3845 h 11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65" h="112521">
                  <a:moveTo>
                    <a:pt x="15834" y="3845"/>
                  </a:moveTo>
                  <a:cubicBezTo>
                    <a:pt x="3487" y="36851"/>
                    <a:pt x="-1709" y="71814"/>
                    <a:pt x="492" y="107021"/>
                  </a:cubicBezTo>
                  <a:cubicBezTo>
                    <a:pt x="920" y="114355"/>
                    <a:pt x="12350" y="114355"/>
                    <a:pt x="11922" y="107021"/>
                  </a:cubicBezTo>
                  <a:cubicBezTo>
                    <a:pt x="9783" y="72731"/>
                    <a:pt x="14856" y="39113"/>
                    <a:pt x="26897" y="6901"/>
                  </a:cubicBezTo>
                  <a:cubicBezTo>
                    <a:pt x="29404" y="-6"/>
                    <a:pt x="18401" y="-2940"/>
                    <a:pt x="15834" y="3845"/>
                  </a:cubicBezTo>
                  <a:lnTo>
                    <a:pt x="15834" y="3845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4" name="任意多边形: 形状 63"/>
            <p:cNvSpPr/>
            <p:nvPr/>
          </p:nvSpPr>
          <p:spPr>
            <a:xfrm>
              <a:off x="6767435" y="832272"/>
              <a:ext cx="17909" cy="17864"/>
            </a:xfrm>
            <a:custGeom>
              <a:avLst/>
              <a:gdLst>
                <a:gd name="connsiteX0" fmla="*/ 8190 w 17909"/>
                <a:gd name="connsiteY0" fmla="*/ 1628 h 17864"/>
                <a:gd name="connsiteX1" fmla="*/ 1651 w 17909"/>
                <a:gd name="connsiteY1" fmla="*/ 8168 h 17864"/>
                <a:gd name="connsiteX2" fmla="*/ 1651 w 17909"/>
                <a:gd name="connsiteY2" fmla="*/ 16237 h 17864"/>
                <a:gd name="connsiteX3" fmla="*/ 9718 w 17909"/>
                <a:gd name="connsiteY3" fmla="*/ 16237 h 17864"/>
                <a:gd name="connsiteX4" fmla="*/ 16259 w 17909"/>
                <a:gd name="connsiteY4" fmla="*/ 9696 h 17864"/>
                <a:gd name="connsiteX5" fmla="*/ 16259 w 17909"/>
                <a:gd name="connsiteY5" fmla="*/ 1628 h 17864"/>
                <a:gd name="connsiteX6" fmla="*/ 8190 w 17909"/>
                <a:gd name="connsiteY6" fmla="*/ 1628 h 17864"/>
                <a:gd name="connsiteX7" fmla="*/ 8190 w 17909"/>
                <a:gd name="connsiteY7" fmla="*/ 1628 h 17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09" h="17864">
                  <a:moveTo>
                    <a:pt x="8190" y="1628"/>
                  </a:moveTo>
                  <a:cubicBezTo>
                    <a:pt x="5990" y="3829"/>
                    <a:pt x="3851" y="5968"/>
                    <a:pt x="1651" y="8168"/>
                  </a:cubicBezTo>
                  <a:cubicBezTo>
                    <a:pt x="-489" y="10308"/>
                    <a:pt x="-611" y="14158"/>
                    <a:pt x="1651" y="16237"/>
                  </a:cubicBezTo>
                  <a:cubicBezTo>
                    <a:pt x="3912" y="18315"/>
                    <a:pt x="7457" y="18498"/>
                    <a:pt x="9718" y="16237"/>
                  </a:cubicBezTo>
                  <a:cubicBezTo>
                    <a:pt x="11920" y="14036"/>
                    <a:pt x="14059" y="11897"/>
                    <a:pt x="16259" y="9696"/>
                  </a:cubicBezTo>
                  <a:cubicBezTo>
                    <a:pt x="18398" y="7557"/>
                    <a:pt x="18521" y="3706"/>
                    <a:pt x="16259" y="1628"/>
                  </a:cubicBezTo>
                  <a:cubicBezTo>
                    <a:pt x="13998" y="-450"/>
                    <a:pt x="10453" y="-633"/>
                    <a:pt x="8190" y="1628"/>
                  </a:cubicBezTo>
                  <a:lnTo>
                    <a:pt x="8190" y="162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5" name="任意多边形: 形状 64"/>
            <p:cNvSpPr/>
            <p:nvPr/>
          </p:nvSpPr>
          <p:spPr>
            <a:xfrm>
              <a:off x="6849623" y="818988"/>
              <a:ext cx="79594" cy="74077"/>
            </a:xfrm>
            <a:custGeom>
              <a:avLst/>
              <a:gdLst>
                <a:gd name="connsiteX0" fmla="*/ 70008 w 79594"/>
                <a:gd name="connsiteY0" fmla="*/ 1832 h 74077"/>
                <a:gd name="connsiteX1" fmla="*/ 2467 w 79594"/>
                <a:gd name="connsiteY1" fmla="*/ 63138 h 74077"/>
                <a:gd name="connsiteX2" fmla="*/ 8213 w 79594"/>
                <a:gd name="connsiteY2" fmla="*/ 72979 h 74077"/>
                <a:gd name="connsiteX3" fmla="*/ 78076 w 79594"/>
                <a:gd name="connsiteY3" fmla="*/ 9900 h 74077"/>
                <a:gd name="connsiteX4" fmla="*/ 70008 w 79594"/>
                <a:gd name="connsiteY4" fmla="*/ 1832 h 74077"/>
                <a:gd name="connsiteX5" fmla="*/ 70008 w 79594"/>
                <a:gd name="connsiteY5" fmla="*/ 1832 h 74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94" h="74077">
                  <a:moveTo>
                    <a:pt x="70008" y="1832"/>
                  </a:moveTo>
                  <a:cubicBezTo>
                    <a:pt x="49655" y="24570"/>
                    <a:pt x="27100" y="45107"/>
                    <a:pt x="2467" y="63138"/>
                  </a:cubicBezTo>
                  <a:cubicBezTo>
                    <a:pt x="-3400" y="67417"/>
                    <a:pt x="2284" y="77380"/>
                    <a:pt x="8213" y="72979"/>
                  </a:cubicBezTo>
                  <a:cubicBezTo>
                    <a:pt x="33702" y="54398"/>
                    <a:pt x="57050" y="33371"/>
                    <a:pt x="78076" y="9900"/>
                  </a:cubicBezTo>
                  <a:cubicBezTo>
                    <a:pt x="82966" y="4460"/>
                    <a:pt x="74899" y="-3669"/>
                    <a:pt x="70008" y="1832"/>
                  </a:cubicBezTo>
                  <a:lnTo>
                    <a:pt x="70008" y="1832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157909" y="123940"/>
            <a:ext cx="11876182" cy="66101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汉仪君黑-55W" panose="00020600040101010101" charset="-122"/>
            </a:endParaRPr>
          </a:p>
        </p:txBody>
      </p:sp>
      <p:pic>
        <p:nvPicPr>
          <p:cNvPr id="9" name="图形 8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9707" y="5104018"/>
            <a:ext cx="5132771" cy="789657"/>
          </a:xfrm>
          <a:prstGeom prst="rect">
            <a:avLst/>
          </a:prstGeom>
        </p:spPr>
      </p:pic>
      <p:grpSp>
        <p:nvGrpSpPr>
          <p:cNvPr id="138" name="组合 137"/>
          <p:cNvGrpSpPr/>
          <p:nvPr userDrawn="1"/>
        </p:nvGrpSpPr>
        <p:grpSpPr>
          <a:xfrm>
            <a:off x="2932737" y="4136336"/>
            <a:ext cx="428486" cy="427552"/>
            <a:chOff x="5654682" y="3140930"/>
            <a:chExt cx="428486" cy="427552"/>
          </a:xfrm>
        </p:grpSpPr>
        <p:sp>
          <p:nvSpPr>
            <p:cNvPr id="67" name="任意多边形: 形状 66"/>
            <p:cNvSpPr/>
            <p:nvPr/>
          </p:nvSpPr>
          <p:spPr>
            <a:xfrm>
              <a:off x="5997229" y="3260643"/>
              <a:ext cx="49108" cy="113222"/>
            </a:xfrm>
            <a:custGeom>
              <a:avLst/>
              <a:gdLst>
                <a:gd name="connsiteX0" fmla="*/ 0 w 17044"/>
                <a:gd name="connsiteY0" fmla="*/ 5501 h 39296"/>
                <a:gd name="connsiteX1" fmla="*/ 5624 w 17044"/>
                <a:gd name="connsiteY1" fmla="*/ 35451 h 39296"/>
                <a:gd name="connsiteX2" fmla="*/ 16626 w 17044"/>
                <a:gd name="connsiteY2" fmla="*/ 32395 h 39296"/>
                <a:gd name="connsiteX3" fmla="*/ 11369 w 17044"/>
                <a:gd name="connsiteY3" fmla="*/ 5501 h 39296"/>
                <a:gd name="connsiteX4" fmla="*/ 0 w 17044"/>
                <a:gd name="connsiteY4" fmla="*/ 5501 h 39296"/>
                <a:gd name="connsiteX5" fmla="*/ 0 w 17044"/>
                <a:gd name="connsiteY5" fmla="*/ 5501 h 3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44" h="39296">
                  <a:moveTo>
                    <a:pt x="0" y="5501"/>
                  </a:moveTo>
                  <a:cubicBezTo>
                    <a:pt x="61" y="15831"/>
                    <a:pt x="1895" y="25855"/>
                    <a:pt x="5624" y="35451"/>
                  </a:cubicBezTo>
                  <a:cubicBezTo>
                    <a:pt x="8252" y="42236"/>
                    <a:pt x="19315" y="39302"/>
                    <a:pt x="16626" y="32395"/>
                  </a:cubicBezTo>
                  <a:cubicBezTo>
                    <a:pt x="13264" y="23654"/>
                    <a:pt x="11491" y="14853"/>
                    <a:pt x="11369" y="5501"/>
                  </a:cubicBezTo>
                  <a:cubicBezTo>
                    <a:pt x="11369" y="-1834"/>
                    <a:pt x="-61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8" name="任意多边形: 形状 67"/>
            <p:cNvSpPr/>
            <p:nvPr/>
          </p:nvSpPr>
          <p:spPr>
            <a:xfrm>
              <a:off x="5715848" y="3313653"/>
              <a:ext cx="65358" cy="32930"/>
            </a:xfrm>
            <a:custGeom>
              <a:avLst/>
              <a:gdLst>
                <a:gd name="connsiteX0" fmla="*/ 5547 w 22684"/>
                <a:gd name="connsiteY0" fmla="*/ 11430 h 11429"/>
                <a:gd name="connsiteX1" fmla="*/ 17160 w 22684"/>
                <a:gd name="connsiteY1" fmla="*/ 11430 h 11429"/>
                <a:gd name="connsiteX2" fmla="*/ 17160 w 22684"/>
                <a:gd name="connsiteY2" fmla="*/ 0 h 11429"/>
                <a:gd name="connsiteX3" fmla="*/ 5547 w 22684"/>
                <a:gd name="connsiteY3" fmla="*/ 0 h 11429"/>
                <a:gd name="connsiteX4" fmla="*/ 5547 w 22684"/>
                <a:gd name="connsiteY4" fmla="*/ 11430 h 11429"/>
                <a:gd name="connsiteX5" fmla="*/ 5547 w 22684"/>
                <a:gd name="connsiteY5" fmla="*/ 11430 h 11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84" h="11429">
                  <a:moveTo>
                    <a:pt x="5547" y="11430"/>
                  </a:moveTo>
                  <a:cubicBezTo>
                    <a:pt x="9398" y="11430"/>
                    <a:pt x="13309" y="11430"/>
                    <a:pt x="17160" y="11430"/>
                  </a:cubicBezTo>
                  <a:cubicBezTo>
                    <a:pt x="24495" y="11430"/>
                    <a:pt x="24556" y="0"/>
                    <a:pt x="17160" y="0"/>
                  </a:cubicBezTo>
                  <a:cubicBezTo>
                    <a:pt x="13309" y="0"/>
                    <a:pt x="9398" y="0"/>
                    <a:pt x="5547" y="0"/>
                  </a:cubicBezTo>
                  <a:cubicBezTo>
                    <a:pt x="-1849" y="0"/>
                    <a:pt x="-1849" y="11430"/>
                    <a:pt x="5547" y="11430"/>
                  </a:cubicBezTo>
                  <a:lnTo>
                    <a:pt x="5547" y="11430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9" name="任意多边形: 形状 68"/>
            <p:cNvSpPr/>
            <p:nvPr/>
          </p:nvSpPr>
          <p:spPr>
            <a:xfrm>
              <a:off x="5795760" y="3287410"/>
              <a:ext cx="32930" cy="98686"/>
            </a:xfrm>
            <a:custGeom>
              <a:avLst/>
              <a:gdLst>
                <a:gd name="connsiteX0" fmla="*/ 0 w 11429"/>
                <a:gd name="connsiteY0" fmla="*/ 5501 h 34251"/>
                <a:gd name="connsiteX1" fmla="*/ 0 w 11429"/>
                <a:gd name="connsiteY1" fmla="*/ 28728 h 34251"/>
                <a:gd name="connsiteX2" fmla="*/ 11430 w 11429"/>
                <a:gd name="connsiteY2" fmla="*/ 28728 h 34251"/>
                <a:gd name="connsiteX3" fmla="*/ 11430 w 11429"/>
                <a:gd name="connsiteY3" fmla="*/ 5501 h 34251"/>
                <a:gd name="connsiteX4" fmla="*/ 0 w 11429"/>
                <a:gd name="connsiteY4" fmla="*/ 5501 h 34251"/>
                <a:gd name="connsiteX5" fmla="*/ 0 w 11429"/>
                <a:gd name="connsiteY5" fmla="*/ 5501 h 3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34251">
                  <a:moveTo>
                    <a:pt x="0" y="5501"/>
                  </a:moveTo>
                  <a:cubicBezTo>
                    <a:pt x="0" y="13264"/>
                    <a:pt x="0" y="21026"/>
                    <a:pt x="0" y="28728"/>
                  </a:cubicBezTo>
                  <a:cubicBezTo>
                    <a:pt x="0" y="36062"/>
                    <a:pt x="11430" y="36124"/>
                    <a:pt x="11430" y="28728"/>
                  </a:cubicBezTo>
                  <a:cubicBezTo>
                    <a:pt x="11430" y="20965"/>
                    <a:pt x="11430" y="13202"/>
                    <a:pt x="11430" y="5501"/>
                  </a:cubicBezTo>
                  <a:cubicBezTo>
                    <a:pt x="11430" y="-1834"/>
                    <a:pt x="0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0" name="任意多边形: 形状 69"/>
            <p:cNvSpPr/>
            <p:nvPr/>
          </p:nvSpPr>
          <p:spPr>
            <a:xfrm>
              <a:off x="5829220" y="3186961"/>
              <a:ext cx="32930" cy="73040"/>
            </a:xfrm>
            <a:custGeom>
              <a:avLst/>
              <a:gdLst>
                <a:gd name="connsiteX0" fmla="*/ 0 w 11429"/>
                <a:gd name="connsiteY0" fmla="*/ 5524 h 25350"/>
                <a:gd name="connsiteX1" fmla="*/ 0 w 11429"/>
                <a:gd name="connsiteY1" fmla="*/ 19827 h 25350"/>
                <a:gd name="connsiteX2" fmla="*/ 11430 w 11429"/>
                <a:gd name="connsiteY2" fmla="*/ 19827 h 25350"/>
                <a:gd name="connsiteX3" fmla="*/ 11430 w 11429"/>
                <a:gd name="connsiteY3" fmla="*/ 14815 h 25350"/>
                <a:gd name="connsiteX4" fmla="*/ 0 w 11429"/>
                <a:gd name="connsiteY4" fmla="*/ 14815 h 25350"/>
                <a:gd name="connsiteX5" fmla="*/ 0 w 11429"/>
                <a:gd name="connsiteY5" fmla="*/ 19827 h 25350"/>
                <a:gd name="connsiteX6" fmla="*/ 11430 w 11429"/>
                <a:gd name="connsiteY6" fmla="*/ 19827 h 25350"/>
                <a:gd name="connsiteX7" fmla="*/ 11430 w 11429"/>
                <a:gd name="connsiteY7" fmla="*/ 5524 h 25350"/>
                <a:gd name="connsiteX8" fmla="*/ 0 w 11429"/>
                <a:gd name="connsiteY8" fmla="*/ 5524 h 25350"/>
                <a:gd name="connsiteX9" fmla="*/ 0 w 11429"/>
                <a:gd name="connsiteY9" fmla="*/ 5524 h 2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9" h="25350">
                  <a:moveTo>
                    <a:pt x="0" y="5524"/>
                  </a:moveTo>
                  <a:cubicBezTo>
                    <a:pt x="0" y="10291"/>
                    <a:pt x="0" y="15059"/>
                    <a:pt x="0" y="19827"/>
                  </a:cubicBezTo>
                  <a:cubicBezTo>
                    <a:pt x="0" y="27161"/>
                    <a:pt x="11430" y="27223"/>
                    <a:pt x="11430" y="19827"/>
                  </a:cubicBezTo>
                  <a:cubicBezTo>
                    <a:pt x="11430" y="18176"/>
                    <a:pt x="11430" y="16526"/>
                    <a:pt x="11430" y="14815"/>
                  </a:cubicBezTo>
                  <a:cubicBezTo>
                    <a:pt x="11430" y="7480"/>
                    <a:pt x="0" y="7419"/>
                    <a:pt x="0" y="14815"/>
                  </a:cubicBezTo>
                  <a:cubicBezTo>
                    <a:pt x="0" y="16465"/>
                    <a:pt x="0" y="18115"/>
                    <a:pt x="0" y="19827"/>
                  </a:cubicBezTo>
                  <a:cubicBezTo>
                    <a:pt x="0" y="27161"/>
                    <a:pt x="11430" y="27223"/>
                    <a:pt x="11430" y="19827"/>
                  </a:cubicBezTo>
                  <a:cubicBezTo>
                    <a:pt x="11430" y="15059"/>
                    <a:pt x="11430" y="10291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1" name="任意多边形: 形状 70"/>
            <p:cNvSpPr/>
            <p:nvPr/>
          </p:nvSpPr>
          <p:spPr>
            <a:xfrm>
              <a:off x="5755085" y="3186469"/>
              <a:ext cx="39269" cy="72971"/>
            </a:xfrm>
            <a:custGeom>
              <a:avLst/>
              <a:gdLst>
                <a:gd name="connsiteX0" fmla="*/ 120 w 13629"/>
                <a:gd name="connsiteY0" fmla="*/ 7223 h 25326"/>
                <a:gd name="connsiteX1" fmla="*/ 2504 w 13629"/>
                <a:gd name="connsiteY1" fmla="*/ 21159 h 25326"/>
                <a:gd name="connsiteX2" fmla="*/ 9533 w 13629"/>
                <a:gd name="connsiteY2" fmla="*/ 25132 h 25326"/>
                <a:gd name="connsiteX3" fmla="*/ 13506 w 13629"/>
                <a:gd name="connsiteY3" fmla="*/ 18103 h 25326"/>
                <a:gd name="connsiteX4" fmla="*/ 11122 w 13629"/>
                <a:gd name="connsiteY4" fmla="*/ 4167 h 25326"/>
                <a:gd name="connsiteX5" fmla="*/ 4093 w 13629"/>
                <a:gd name="connsiteY5" fmla="*/ 194 h 25326"/>
                <a:gd name="connsiteX6" fmla="*/ 120 w 13629"/>
                <a:gd name="connsiteY6" fmla="*/ 7223 h 25326"/>
                <a:gd name="connsiteX7" fmla="*/ 120 w 13629"/>
                <a:gd name="connsiteY7" fmla="*/ 7223 h 25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29" h="25326">
                  <a:moveTo>
                    <a:pt x="120" y="7223"/>
                  </a:moveTo>
                  <a:cubicBezTo>
                    <a:pt x="915" y="11868"/>
                    <a:pt x="1709" y="16514"/>
                    <a:pt x="2504" y="21159"/>
                  </a:cubicBezTo>
                  <a:cubicBezTo>
                    <a:pt x="3054" y="24215"/>
                    <a:pt x="6782" y="25927"/>
                    <a:pt x="9533" y="25132"/>
                  </a:cubicBezTo>
                  <a:cubicBezTo>
                    <a:pt x="12773" y="24276"/>
                    <a:pt x="14056" y="21159"/>
                    <a:pt x="13506" y="18103"/>
                  </a:cubicBezTo>
                  <a:cubicBezTo>
                    <a:pt x="12712" y="13457"/>
                    <a:pt x="11917" y="8812"/>
                    <a:pt x="11122" y="4167"/>
                  </a:cubicBezTo>
                  <a:cubicBezTo>
                    <a:pt x="10572" y="1111"/>
                    <a:pt x="6843" y="-601"/>
                    <a:pt x="4093" y="194"/>
                  </a:cubicBezTo>
                  <a:cubicBezTo>
                    <a:pt x="915" y="1111"/>
                    <a:pt x="-430" y="4167"/>
                    <a:pt x="120" y="7223"/>
                  </a:cubicBezTo>
                  <a:lnTo>
                    <a:pt x="120" y="7223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2" name="任意多边形: 形状 71"/>
            <p:cNvSpPr/>
            <p:nvPr/>
          </p:nvSpPr>
          <p:spPr>
            <a:xfrm>
              <a:off x="5889159" y="3160192"/>
              <a:ext cx="39260" cy="75204"/>
            </a:xfrm>
            <a:custGeom>
              <a:avLst/>
              <a:gdLst>
                <a:gd name="connsiteX0" fmla="*/ 100 w 13626"/>
                <a:gd name="connsiteY0" fmla="*/ 5524 h 26101"/>
                <a:gd name="connsiteX1" fmla="*/ 2362 w 13626"/>
                <a:gd name="connsiteY1" fmla="*/ 21905 h 26101"/>
                <a:gd name="connsiteX2" fmla="*/ 13364 w 13626"/>
                <a:gd name="connsiteY2" fmla="*/ 18849 h 26101"/>
                <a:gd name="connsiteX3" fmla="*/ 11286 w 13626"/>
                <a:gd name="connsiteY3" fmla="*/ 13287 h 26101"/>
                <a:gd name="connsiteX4" fmla="*/ 4257 w 13626"/>
                <a:gd name="connsiteY4" fmla="*/ 9314 h 26101"/>
                <a:gd name="connsiteX5" fmla="*/ 284 w 13626"/>
                <a:gd name="connsiteY5" fmla="*/ 16343 h 26101"/>
                <a:gd name="connsiteX6" fmla="*/ 2362 w 13626"/>
                <a:gd name="connsiteY6" fmla="*/ 21905 h 26101"/>
                <a:gd name="connsiteX7" fmla="*/ 9391 w 13626"/>
                <a:gd name="connsiteY7" fmla="*/ 25878 h 26101"/>
                <a:gd name="connsiteX8" fmla="*/ 13364 w 13626"/>
                <a:gd name="connsiteY8" fmla="*/ 18849 h 26101"/>
                <a:gd name="connsiteX9" fmla="*/ 11530 w 13626"/>
                <a:gd name="connsiteY9" fmla="*/ 5524 h 26101"/>
                <a:gd name="connsiteX10" fmla="*/ 100 w 13626"/>
                <a:gd name="connsiteY10" fmla="*/ 5524 h 26101"/>
                <a:gd name="connsiteX11" fmla="*/ 100 w 13626"/>
                <a:gd name="connsiteY11" fmla="*/ 5524 h 26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26" h="26101">
                  <a:moveTo>
                    <a:pt x="100" y="5524"/>
                  </a:moveTo>
                  <a:cubicBezTo>
                    <a:pt x="-205" y="11086"/>
                    <a:pt x="590" y="16649"/>
                    <a:pt x="2362" y="21905"/>
                  </a:cubicBezTo>
                  <a:cubicBezTo>
                    <a:pt x="6029" y="20866"/>
                    <a:pt x="9697" y="19888"/>
                    <a:pt x="13364" y="18849"/>
                  </a:cubicBezTo>
                  <a:cubicBezTo>
                    <a:pt x="12692" y="17015"/>
                    <a:pt x="12020" y="15120"/>
                    <a:pt x="11286" y="13287"/>
                  </a:cubicBezTo>
                  <a:cubicBezTo>
                    <a:pt x="10186" y="10414"/>
                    <a:pt x="7436" y="8458"/>
                    <a:pt x="4257" y="9314"/>
                  </a:cubicBezTo>
                  <a:cubicBezTo>
                    <a:pt x="1445" y="10108"/>
                    <a:pt x="-817" y="13409"/>
                    <a:pt x="284" y="16343"/>
                  </a:cubicBezTo>
                  <a:cubicBezTo>
                    <a:pt x="956" y="18177"/>
                    <a:pt x="1629" y="20071"/>
                    <a:pt x="2362" y="21905"/>
                  </a:cubicBezTo>
                  <a:cubicBezTo>
                    <a:pt x="3463" y="24778"/>
                    <a:pt x="6213" y="26795"/>
                    <a:pt x="9391" y="25878"/>
                  </a:cubicBezTo>
                  <a:cubicBezTo>
                    <a:pt x="12203" y="25084"/>
                    <a:pt x="14404" y="21783"/>
                    <a:pt x="13364" y="18849"/>
                  </a:cubicBezTo>
                  <a:cubicBezTo>
                    <a:pt x="11836" y="14448"/>
                    <a:pt x="11286" y="10170"/>
                    <a:pt x="11530" y="5524"/>
                  </a:cubicBezTo>
                  <a:cubicBezTo>
                    <a:pt x="11959" y="-1872"/>
                    <a:pt x="529" y="-1811"/>
                    <a:pt x="100" y="5524"/>
                  </a:cubicBezTo>
                  <a:lnTo>
                    <a:pt x="100" y="5524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3" name="任意多边形: 形状 72"/>
            <p:cNvSpPr/>
            <p:nvPr/>
          </p:nvSpPr>
          <p:spPr>
            <a:xfrm>
              <a:off x="5976533" y="3160258"/>
              <a:ext cx="46039" cy="85870"/>
            </a:xfrm>
            <a:custGeom>
              <a:avLst/>
              <a:gdLst>
                <a:gd name="connsiteX0" fmla="*/ 94 w 15979"/>
                <a:gd name="connsiteY0" fmla="*/ 5501 h 29803"/>
                <a:gd name="connsiteX1" fmla="*/ 5289 w 15979"/>
                <a:gd name="connsiteY1" fmla="*/ 27077 h 29803"/>
                <a:gd name="connsiteX2" fmla="*/ 15130 w 15979"/>
                <a:gd name="connsiteY2" fmla="*/ 21332 h 29803"/>
                <a:gd name="connsiteX3" fmla="*/ 11524 w 15979"/>
                <a:gd name="connsiteY3" fmla="*/ 5501 h 29803"/>
                <a:gd name="connsiteX4" fmla="*/ 94 w 15979"/>
                <a:gd name="connsiteY4" fmla="*/ 5501 h 29803"/>
                <a:gd name="connsiteX5" fmla="*/ 94 w 15979"/>
                <a:gd name="connsiteY5" fmla="*/ 5501 h 2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79" h="29803">
                  <a:moveTo>
                    <a:pt x="94" y="5501"/>
                  </a:moveTo>
                  <a:cubicBezTo>
                    <a:pt x="-457" y="13080"/>
                    <a:pt x="1438" y="20538"/>
                    <a:pt x="5289" y="27077"/>
                  </a:cubicBezTo>
                  <a:cubicBezTo>
                    <a:pt x="9017" y="33373"/>
                    <a:pt x="18919" y="27628"/>
                    <a:pt x="15130" y="21332"/>
                  </a:cubicBezTo>
                  <a:cubicBezTo>
                    <a:pt x="12196" y="16381"/>
                    <a:pt x="11095" y="11247"/>
                    <a:pt x="11524" y="5501"/>
                  </a:cubicBezTo>
                  <a:cubicBezTo>
                    <a:pt x="12012" y="-1834"/>
                    <a:pt x="582" y="-1834"/>
                    <a:pt x="94" y="5501"/>
                  </a:cubicBezTo>
                  <a:lnTo>
                    <a:pt x="94" y="5501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4" name="任意多边形: 形状 73"/>
            <p:cNvSpPr/>
            <p:nvPr/>
          </p:nvSpPr>
          <p:spPr>
            <a:xfrm>
              <a:off x="6050238" y="3200348"/>
              <a:ext cx="32930" cy="125697"/>
            </a:xfrm>
            <a:custGeom>
              <a:avLst/>
              <a:gdLst>
                <a:gd name="connsiteX0" fmla="*/ 0 w 11429"/>
                <a:gd name="connsiteY0" fmla="*/ 5524 h 43626"/>
                <a:gd name="connsiteX1" fmla="*/ 0 w 11429"/>
                <a:gd name="connsiteY1" fmla="*/ 38102 h 43626"/>
                <a:gd name="connsiteX2" fmla="*/ 11430 w 11429"/>
                <a:gd name="connsiteY2" fmla="*/ 38102 h 43626"/>
                <a:gd name="connsiteX3" fmla="*/ 11430 w 11429"/>
                <a:gd name="connsiteY3" fmla="*/ 5524 h 43626"/>
                <a:gd name="connsiteX4" fmla="*/ 0 w 11429"/>
                <a:gd name="connsiteY4" fmla="*/ 5524 h 43626"/>
                <a:gd name="connsiteX5" fmla="*/ 0 w 11429"/>
                <a:gd name="connsiteY5" fmla="*/ 5524 h 43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43626">
                  <a:moveTo>
                    <a:pt x="0" y="5524"/>
                  </a:moveTo>
                  <a:cubicBezTo>
                    <a:pt x="0" y="16404"/>
                    <a:pt x="0" y="27223"/>
                    <a:pt x="0" y="38102"/>
                  </a:cubicBezTo>
                  <a:cubicBezTo>
                    <a:pt x="0" y="45437"/>
                    <a:pt x="11430" y="45498"/>
                    <a:pt x="11430" y="38102"/>
                  </a:cubicBezTo>
                  <a:cubicBezTo>
                    <a:pt x="11430" y="27223"/>
                    <a:pt x="11430" y="16404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5" name="任意多边形: 形状 74"/>
            <p:cNvSpPr/>
            <p:nvPr/>
          </p:nvSpPr>
          <p:spPr>
            <a:xfrm>
              <a:off x="5992725" y="3374260"/>
              <a:ext cx="37883" cy="93298"/>
            </a:xfrm>
            <a:custGeom>
              <a:avLst/>
              <a:gdLst>
                <a:gd name="connsiteX0" fmla="*/ 1319 w 13148"/>
                <a:gd name="connsiteY0" fmla="*/ 7143 h 32381"/>
                <a:gd name="connsiteX1" fmla="*/ 218 w 13148"/>
                <a:gd name="connsiteY1" fmla="*/ 25296 h 32381"/>
                <a:gd name="connsiteX2" fmla="*/ 11221 w 13148"/>
                <a:gd name="connsiteY2" fmla="*/ 28352 h 32381"/>
                <a:gd name="connsiteX3" fmla="*/ 12321 w 13148"/>
                <a:gd name="connsiteY3" fmla="*/ 4148 h 32381"/>
                <a:gd name="connsiteX4" fmla="*/ 1319 w 13148"/>
                <a:gd name="connsiteY4" fmla="*/ 7143 h 32381"/>
                <a:gd name="connsiteX5" fmla="*/ 1319 w 13148"/>
                <a:gd name="connsiteY5" fmla="*/ 7143 h 3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48" h="32381">
                  <a:moveTo>
                    <a:pt x="1319" y="7143"/>
                  </a:moveTo>
                  <a:cubicBezTo>
                    <a:pt x="2296" y="13255"/>
                    <a:pt x="1808" y="19306"/>
                    <a:pt x="218" y="25296"/>
                  </a:cubicBezTo>
                  <a:cubicBezTo>
                    <a:pt x="-1676" y="32386"/>
                    <a:pt x="9326" y="35443"/>
                    <a:pt x="11221" y="28352"/>
                  </a:cubicBezTo>
                  <a:cubicBezTo>
                    <a:pt x="13421" y="20345"/>
                    <a:pt x="13665" y="12338"/>
                    <a:pt x="12321" y="4148"/>
                  </a:cubicBezTo>
                  <a:cubicBezTo>
                    <a:pt x="11221" y="-3126"/>
                    <a:pt x="157" y="-9"/>
                    <a:pt x="1319" y="7143"/>
                  </a:cubicBezTo>
                  <a:lnTo>
                    <a:pt x="1319" y="7143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6" name="任意多边形: 形状 75"/>
            <p:cNvSpPr/>
            <p:nvPr/>
          </p:nvSpPr>
          <p:spPr>
            <a:xfrm>
              <a:off x="5952013" y="3354771"/>
              <a:ext cx="38666" cy="112559"/>
            </a:xfrm>
            <a:custGeom>
              <a:avLst/>
              <a:gdLst>
                <a:gd name="connsiteX0" fmla="*/ 1329 w 13420"/>
                <a:gd name="connsiteY0" fmla="*/ 5409 h 39066"/>
                <a:gd name="connsiteX1" fmla="*/ 168 w 13420"/>
                <a:gd name="connsiteY1" fmla="*/ 31937 h 39066"/>
                <a:gd name="connsiteX2" fmla="*/ 11170 w 13420"/>
                <a:gd name="connsiteY2" fmla="*/ 34993 h 39066"/>
                <a:gd name="connsiteX3" fmla="*/ 12759 w 13420"/>
                <a:gd name="connsiteY3" fmla="*/ 5409 h 39066"/>
                <a:gd name="connsiteX4" fmla="*/ 1329 w 13420"/>
                <a:gd name="connsiteY4" fmla="*/ 5409 h 39066"/>
                <a:gd name="connsiteX5" fmla="*/ 1329 w 13420"/>
                <a:gd name="connsiteY5" fmla="*/ 5409 h 39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20" h="39066">
                  <a:moveTo>
                    <a:pt x="1329" y="5409"/>
                  </a:moveTo>
                  <a:cubicBezTo>
                    <a:pt x="2491" y="14334"/>
                    <a:pt x="2185" y="23135"/>
                    <a:pt x="168" y="31937"/>
                  </a:cubicBezTo>
                  <a:cubicBezTo>
                    <a:pt x="-1482" y="39088"/>
                    <a:pt x="9519" y="42144"/>
                    <a:pt x="11170" y="34993"/>
                  </a:cubicBezTo>
                  <a:cubicBezTo>
                    <a:pt x="13431" y="25214"/>
                    <a:pt x="14042" y="15373"/>
                    <a:pt x="12759" y="5409"/>
                  </a:cubicBezTo>
                  <a:cubicBezTo>
                    <a:pt x="11842" y="-1742"/>
                    <a:pt x="412" y="-1864"/>
                    <a:pt x="1329" y="5409"/>
                  </a:cubicBezTo>
                  <a:lnTo>
                    <a:pt x="1329" y="5409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7" name="任意多边形: 形状 76"/>
            <p:cNvSpPr/>
            <p:nvPr/>
          </p:nvSpPr>
          <p:spPr>
            <a:xfrm>
              <a:off x="5909394" y="3387807"/>
              <a:ext cx="40072" cy="92091"/>
            </a:xfrm>
            <a:custGeom>
              <a:avLst/>
              <a:gdLst>
                <a:gd name="connsiteX0" fmla="*/ 2613 w 13908"/>
                <a:gd name="connsiteY0" fmla="*/ 4029 h 31962"/>
                <a:gd name="connsiteX1" fmla="*/ 107 w 13908"/>
                <a:gd name="connsiteY1" fmla="*/ 26461 h 31962"/>
                <a:gd name="connsiteX2" fmla="*/ 11537 w 13908"/>
                <a:gd name="connsiteY2" fmla="*/ 26461 h 31962"/>
                <a:gd name="connsiteX3" fmla="*/ 13676 w 13908"/>
                <a:gd name="connsiteY3" fmla="*/ 7085 h 31962"/>
                <a:gd name="connsiteX4" fmla="*/ 2613 w 13908"/>
                <a:gd name="connsiteY4" fmla="*/ 4029 h 31962"/>
                <a:gd name="connsiteX5" fmla="*/ 2613 w 13908"/>
                <a:gd name="connsiteY5" fmla="*/ 4029 h 31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08" h="31962">
                  <a:moveTo>
                    <a:pt x="2613" y="4029"/>
                  </a:moveTo>
                  <a:cubicBezTo>
                    <a:pt x="535" y="11364"/>
                    <a:pt x="-320" y="18882"/>
                    <a:pt x="107" y="26461"/>
                  </a:cubicBezTo>
                  <a:cubicBezTo>
                    <a:pt x="535" y="33796"/>
                    <a:pt x="11965" y="33796"/>
                    <a:pt x="11537" y="26461"/>
                  </a:cubicBezTo>
                  <a:cubicBezTo>
                    <a:pt x="11171" y="19799"/>
                    <a:pt x="11843" y="13442"/>
                    <a:pt x="13676" y="7085"/>
                  </a:cubicBezTo>
                  <a:cubicBezTo>
                    <a:pt x="15633" y="-5"/>
                    <a:pt x="4630" y="-3061"/>
                    <a:pt x="2613" y="4029"/>
                  </a:cubicBezTo>
                  <a:lnTo>
                    <a:pt x="2613" y="4029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8" name="任意多边形: 形状 77"/>
            <p:cNvSpPr/>
            <p:nvPr/>
          </p:nvSpPr>
          <p:spPr>
            <a:xfrm>
              <a:off x="5792510" y="3454183"/>
              <a:ext cx="36667" cy="79592"/>
            </a:xfrm>
            <a:custGeom>
              <a:avLst/>
              <a:gdLst>
                <a:gd name="connsiteX0" fmla="*/ 211 w 12726"/>
                <a:gd name="connsiteY0" fmla="*/ 5685 h 27624"/>
                <a:gd name="connsiteX1" fmla="*/ 1556 w 12726"/>
                <a:gd name="connsiteY1" fmla="*/ 23534 h 27624"/>
                <a:gd name="connsiteX2" fmla="*/ 12558 w 12726"/>
                <a:gd name="connsiteY2" fmla="*/ 20477 h 27624"/>
                <a:gd name="connsiteX3" fmla="*/ 11641 w 12726"/>
                <a:gd name="connsiteY3" fmla="*/ 5685 h 27624"/>
                <a:gd name="connsiteX4" fmla="*/ 5956 w 12726"/>
                <a:gd name="connsiteY4" fmla="*/ 1 h 27624"/>
                <a:gd name="connsiteX5" fmla="*/ 211 w 12726"/>
                <a:gd name="connsiteY5" fmla="*/ 5685 h 27624"/>
                <a:gd name="connsiteX6" fmla="*/ 211 w 12726"/>
                <a:gd name="connsiteY6" fmla="*/ 5685 h 27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26" h="27624">
                  <a:moveTo>
                    <a:pt x="211" y="5685"/>
                  </a:moveTo>
                  <a:cubicBezTo>
                    <a:pt x="-339" y="11676"/>
                    <a:pt x="211" y="17666"/>
                    <a:pt x="1556" y="23534"/>
                  </a:cubicBezTo>
                  <a:cubicBezTo>
                    <a:pt x="3206" y="30685"/>
                    <a:pt x="14209" y="27690"/>
                    <a:pt x="12558" y="20477"/>
                  </a:cubicBezTo>
                  <a:cubicBezTo>
                    <a:pt x="11396" y="15587"/>
                    <a:pt x="11214" y="10698"/>
                    <a:pt x="11641" y="5685"/>
                  </a:cubicBezTo>
                  <a:cubicBezTo>
                    <a:pt x="11947" y="2629"/>
                    <a:pt x="8830" y="1"/>
                    <a:pt x="5956" y="1"/>
                  </a:cubicBezTo>
                  <a:cubicBezTo>
                    <a:pt x="2595" y="-60"/>
                    <a:pt x="456" y="2568"/>
                    <a:pt x="211" y="5685"/>
                  </a:cubicBezTo>
                  <a:lnTo>
                    <a:pt x="211" y="5685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9" name="任意多边形: 形状 78"/>
            <p:cNvSpPr/>
            <p:nvPr/>
          </p:nvSpPr>
          <p:spPr>
            <a:xfrm>
              <a:off x="5700823" y="3440727"/>
              <a:ext cx="58512" cy="104195"/>
            </a:xfrm>
            <a:custGeom>
              <a:avLst/>
              <a:gdLst>
                <a:gd name="connsiteX0" fmla="*/ 9112 w 20308"/>
                <a:gd name="connsiteY0" fmla="*/ 4121 h 36163"/>
                <a:gd name="connsiteX1" fmla="*/ 738 w 20308"/>
                <a:gd name="connsiteY1" fmla="*/ 27592 h 36163"/>
                <a:gd name="connsiteX2" fmla="*/ 11190 w 20308"/>
                <a:gd name="connsiteY2" fmla="*/ 31993 h 36163"/>
                <a:gd name="connsiteX3" fmla="*/ 13941 w 20308"/>
                <a:gd name="connsiteY3" fmla="*/ 21236 h 36163"/>
                <a:gd name="connsiteX4" fmla="*/ 2938 w 20308"/>
                <a:gd name="connsiteY4" fmla="*/ 18179 h 36163"/>
                <a:gd name="connsiteX5" fmla="*/ 188 w 20308"/>
                <a:gd name="connsiteY5" fmla="*/ 28937 h 36163"/>
                <a:gd name="connsiteX6" fmla="*/ 10640 w 20308"/>
                <a:gd name="connsiteY6" fmla="*/ 33338 h 36163"/>
                <a:gd name="connsiteX7" fmla="*/ 20175 w 20308"/>
                <a:gd name="connsiteY7" fmla="*/ 7116 h 36163"/>
                <a:gd name="connsiteX8" fmla="*/ 9112 w 20308"/>
                <a:gd name="connsiteY8" fmla="*/ 4121 h 36163"/>
                <a:gd name="connsiteX9" fmla="*/ 9112 w 20308"/>
                <a:gd name="connsiteY9" fmla="*/ 4121 h 36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08" h="36163">
                  <a:moveTo>
                    <a:pt x="9112" y="4121"/>
                  </a:moveTo>
                  <a:cubicBezTo>
                    <a:pt x="7400" y="12373"/>
                    <a:pt x="4711" y="20135"/>
                    <a:pt x="738" y="27592"/>
                  </a:cubicBezTo>
                  <a:cubicBezTo>
                    <a:pt x="4222" y="29059"/>
                    <a:pt x="7706" y="30526"/>
                    <a:pt x="11190" y="31993"/>
                  </a:cubicBezTo>
                  <a:cubicBezTo>
                    <a:pt x="12107" y="28387"/>
                    <a:pt x="13024" y="24842"/>
                    <a:pt x="13941" y="21236"/>
                  </a:cubicBezTo>
                  <a:cubicBezTo>
                    <a:pt x="15774" y="14084"/>
                    <a:pt x="4772" y="11089"/>
                    <a:pt x="2938" y="18179"/>
                  </a:cubicBezTo>
                  <a:cubicBezTo>
                    <a:pt x="2021" y="21785"/>
                    <a:pt x="1104" y="25331"/>
                    <a:pt x="188" y="28937"/>
                  </a:cubicBezTo>
                  <a:cubicBezTo>
                    <a:pt x="-1401" y="35049"/>
                    <a:pt x="7522" y="39206"/>
                    <a:pt x="10640" y="33338"/>
                  </a:cubicBezTo>
                  <a:cubicBezTo>
                    <a:pt x="15040" y="25086"/>
                    <a:pt x="18280" y="16346"/>
                    <a:pt x="20175" y="7116"/>
                  </a:cubicBezTo>
                  <a:cubicBezTo>
                    <a:pt x="21642" y="-35"/>
                    <a:pt x="10579" y="-3091"/>
                    <a:pt x="9112" y="4121"/>
                  </a:cubicBezTo>
                  <a:lnTo>
                    <a:pt x="9112" y="4121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0" name="任意多边形: 形状 79"/>
            <p:cNvSpPr/>
            <p:nvPr/>
          </p:nvSpPr>
          <p:spPr>
            <a:xfrm>
              <a:off x="5654682" y="3494927"/>
              <a:ext cx="39946" cy="45731"/>
            </a:xfrm>
            <a:custGeom>
              <a:avLst/>
              <a:gdLst>
                <a:gd name="connsiteX0" fmla="*/ 370 w 13864"/>
                <a:gd name="connsiteY0" fmla="*/ 4076 h 15872"/>
                <a:gd name="connsiteX1" fmla="*/ 6666 w 13864"/>
                <a:gd name="connsiteY1" fmla="*/ 15628 h 15872"/>
                <a:gd name="connsiteX2" fmla="*/ 13695 w 13864"/>
                <a:gd name="connsiteY2" fmla="*/ 11655 h 15872"/>
                <a:gd name="connsiteX3" fmla="*/ 9722 w 13864"/>
                <a:gd name="connsiteY3" fmla="*/ 4626 h 15872"/>
                <a:gd name="connsiteX4" fmla="*/ 10272 w 13864"/>
                <a:gd name="connsiteY4" fmla="*/ 4870 h 15872"/>
                <a:gd name="connsiteX5" fmla="*/ 10945 w 13864"/>
                <a:gd name="connsiteY5" fmla="*/ 5420 h 15872"/>
                <a:gd name="connsiteX6" fmla="*/ 11005 w 13864"/>
                <a:gd name="connsiteY6" fmla="*/ 5543 h 15872"/>
                <a:gd name="connsiteX7" fmla="*/ 11311 w 13864"/>
                <a:gd name="connsiteY7" fmla="*/ 6215 h 15872"/>
                <a:gd name="connsiteX8" fmla="*/ 11311 w 13864"/>
                <a:gd name="connsiteY8" fmla="*/ 6398 h 15872"/>
                <a:gd name="connsiteX9" fmla="*/ 11373 w 13864"/>
                <a:gd name="connsiteY9" fmla="*/ 6582 h 15872"/>
                <a:gd name="connsiteX10" fmla="*/ 11311 w 13864"/>
                <a:gd name="connsiteY10" fmla="*/ 7254 h 15872"/>
                <a:gd name="connsiteX11" fmla="*/ 7338 w 13864"/>
                <a:gd name="connsiteY11" fmla="*/ 225 h 15872"/>
                <a:gd name="connsiteX12" fmla="*/ 370 w 13864"/>
                <a:gd name="connsiteY12" fmla="*/ 4076 h 15872"/>
                <a:gd name="connsiteX13" fmla="*/ 370 w 13864"/>
                <a:gd name="connsiteY13" fmla="*/ 4076 h 1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64" h="15872">
                  <a:moveTo>
                    <a:pt x="370" y="4076"/>
                  </a:moveTo>
                  <a:cubicBezTo>
                    <a:pt x="-1097" y="9027"/>
                    <a:pt x="1959" y="13978"/>
                    <a:pt x="6666" y="15628"/>
                  </a:cubicBezTo>
                  <a:cubicBezTo>
                    <a:pt x="9477" y="16606"/>
                    <a:pt x="13023" y="14528"/>
                    <a:pt x="13695" y="11655"/>
                  </a:cubicBezTo>
                  <a:cubicBezTo>
                    <a:pt x="14429" y="8476"/>
                    <a:pt x="12717" y="5665"/>
                    <a:pt x="9722" y="4626"/>
                  </a:cubicBezTo>
                  <a:cubicBezTo>
                    <a:pt x="10639" y="5054"/>
                    <a:pt x="10823" y="5115"/>
                    <a:pt x="10272" y="4870"/>
                  </a:cubicBezTo>
                  <a:cubicBezTo>
                    <a:pt x="10517" y="5054"/>
                    <a:pt x="10761" y="5237"/>
                    <a:pt x="10945" y="5420"/>
                  </a:cubicBezTo>
                  <a:cubicBezTo>
                    <a:pt x="10212" y="4748"/>
                    <a:pt x="11678" y="6643"/>
                    <a:pt x="11005" y="5543"/>
                  </a:cubicBezTo>
                  <a:cubicBezTo>
                    <a:pt x="10823" y="5176"/>
                    <a:pt x="10884" y="5359"/>
                    <a:pt x="11311" y="6215"/>
                  </a:cubicBezTo>
                  <a:cubicBezTo>
                    <a:pt x="11189" y="5787"/>
                    <a:pt x="11189" y="5848"/>
                    <a:pt x="11311" y="6398"/>
                  </a:cubicBezTo>
                  <a:cubicBezTo>
                    <a:pt x="11373" y="6948"/>
                    <a:pt x="11373" y="7010"/>
                    <a:pt x="11373" y="6582"/>
                  </a:cubicBezTo>
                  <a:cubicBezTo>
                    <a:pt x="11189" y="7621"/>
                    <a:pt x="11189" y="7804"/>
                    <a:pt x="11311" y="7254"/>
                  </a:cubicBezTo>
                  <a:cubicBezTo>
                    <a:pt x="12167" y="4381"/>
                    <a:pt x="10272" y="897"/>
                    <a:pt x="7338" y="225"/>
                  </a:cubicBezTo>
                  <a:cubicBezTo>
                    <a:pt x="4343" y="-631"/>
                    <a:pt x="1287" y="1020"/>
                    <a:pt x="370" y="4076"/>
                  </a:cubicBezTo>
                  <a:lnTo>
                    <a:pt x="370" y="4076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1" name="任意多边形: 形状 80"/>
            <p:cNvSpPr/>
            <p:nvPr/>
          </p:nvSpPr>
          <p:spPr>
            <a:xfrm>
              <a:off x="5935316" y="3320516"/>
              <a:ext cx="37148" cy="100270"/>
            </a:xfrm>
            <a:custGeom>
              <a:avLst/>
              <a:gdLst>
                <a:gd name="connsiteX0" fmla="*/ 585 w 12893"/>
                <a:gd name="connsiteY0" fmla="*/ 5685 h 34801"/>
                <a:gd name="connsiteX1" fmla="*/ 1746 w 12893"/>
                <a:gd name="connsiteY1" fmla="*/ 30685 h 34801"/>
                <a:gd name="connsiteX2" fmla="*/ 12748 w 12893"/>
                <a:gd name="connsiteY2" fmla="*/ 27628 h 34801"/>
                <a:gd name="connsiteX3" fmla="*/ 12015 w 12893"/>
                <a:gd name="connsiteY3" fmla="*/ 5685 h 34801"/>
                <a:gd name="connsiteX4" fmla="*/ 6269 w 12893"/>
                <a:gd name="connsiteY4" fmla="*/ 1 h 34801"/>
                <a:gd name="connsiteX5" fmla="*/ 585 w 12893"/>
                <a:gd name="connsiteY5" fmla="*/ 5685 h 34801"/>
                <a:gd name="connsiteX6" fmla="*/ 585 w 12893"/>
                <a:gd name="connsiteY6" fmla="*/ 5685 h 34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3" h="34801">
                  <a:moveTo>
                    <a:pt x="585" y="5685"/>
                  </a:moveTo>
                  <a:cubicBezTo>
                    <a:pt x="-516" y="14120"/>
                    <a:pt x="-27" y="22372"/>
                    <a:pt x="1746" y="30685"/>
                  </a:cubicBezTo>
                  <a:cubicBezTo>
                    <a:pt x="3274" y="37897"/>
                    <a:pt x="14276" y="34841"/>
                    <a:pt x="12748" y="27628"/>
                  </a:cubicBezTo>
                  <a:cubicBezTo>
                    <a:pt x="11220" y="20355"/>
                    <a:pt x="11037" y="13020"/>
                    <a:pt x="12015" y="5685"/>
                  </a:cubicBezTo>
                  <a:cubicBezTo>
                    <a:pt x="12381" y="2568"/>
                    <a:pt x="9081" y="1"/>
                    <a:pt x="6269" y="1"/>
                  </a:cubicBezTo>
                  <a:cubicBezTo>
                    <a:pt x="2908" y="-60"/>
                    <a:pt x="951" y="2629"/>
                    <a:pt x="585" y="5685"/>
                  </a:cubicBezTo>
                  <a:lnTo>
                    <a:pt x="585" y="5685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6016389" y="3186961"/>
              <a:ext cx="54044" cy="185772"/>
            </a:xfrm>
            <a:custGeom>
              <a:avLst/>
              <a:gdLst>
                <a:gd name="connsiteX0" fmla="*/ 7103 w 18757"/>
                <a:gd name="connsiteY0" fmla="*/ 5524 h 64476"/>
                <a:gd name="connsiteX1" fmla="*/ 319 w 18757"/>
                <a:gd name="connsiteY1" fmla="*/ 57479 h 64476"/>
                <a:gd name="connsiteX2" fmla="*/ 11321 w 18757"/>
                <a:gd name="connsiteY2" fmla="*/ 60535 h 64476"/>
                <a:gd name="connsiteX3" fmla="*/ 18472 w 18757"/>
                <a:gd name="connsiteY3" fmla="*/ 5524 h 64476"/>
                <a:gd name="connsiteX4" fmla="*/ 7103 w 18757"/>
                <a:gd name="connsiteY4" fmla="*/ 5524 h 64476"/>
                <a:gd name="connsiteX5" fmla="*/ 7103 w 18757"/>
                <a:gd name="connsiteY5" fmla="*/ 5524 h 6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57" h="64476">
                  <a:moveTo>
                    <a:pt x="7103" y="5524"/>
                  </a:moveTo>
                  <a:cubicBezTo>
                    <a:pt x="8204" y="23372"/>
                    <a:pt x="5942" y="40547"/>
                    <a:pt x="319" y="57479"/>
                  </a:cubicBezTo>
                  <a:cubicBezTo>
                    <a:pt x="-2004" y="64446"/>
                    <a:pt x="9060" y="67503"/>
                    <a:pt x="11321" y="60535"/>
                  </a:cubicBezTo>
                  <a:cubicBezTo>
                    <a:pt x="17250" y="42687"/>
                    <a:pt x="19634" y="24350"/>
                    <a:pt x="18472" y="5524"/>
                  </a:cubicBezTo>
                  <a:cubicBezTo>
                    <a:pt x="18106" y="-1811"/>
                    <a:pt x="6676" y="-1872"/>
                    <a:pt x="7103" y="5524"/>
                  </a:cubicBezTo>
                  <a:lnTo>
                    <a:pt x="7103" y="5524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5931320" y="3307421"/>
              <a:ext cx="42000" cy="165960"/>
            </a:xfrm>
            <a:custGeom>
              <a:avLst/>
              <a:gdLst>
                <a:gd name="connsiteX0" fmla="*/ 3133 w 14577"/>
                <a:gd name="connsiteY0" fmla="*/ 5524 h 57600"/>
                <a:gd name="connsiteX1" fmla="*/ 15 w 14577"/>
                <a:gd name="connsiteY1" fmla="*/ 52100 h 57600"/>
                <a:gd name="connsiteX2" fmla="*/ 11445 w 14577"/>
                <a:gd name="connsiteY2" fmla="*/ 52100 h 57600"/>
                <a:gd name="connsiteX3" fmla="*/ 14563 w 14577"/>
                <a:gd name="connsiteY3" fmla="*/ 5524 h 57600"/>
                <a:gd name="connsiteX4" fmla="*/ 3133 w 14577"/>
                <a:gd name="connsiteY4" fmla="*/ 5524 h 57600"/>
                <a:gd name="connsiteX5" fmla="*/ 3133 w 14577"/>
                <a:gd name="connsiteY5" fmla="*/ 5524 h 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77" h="57600">
                  <a:moveTo>
                    <a:pt x="3133" y="5524"/>
                  </a:moveTo>
                  <a:cubicBezTo>
                    <a:pt x="2093" y="21049"/>
                    <a:pt x="1055" y="36575"/>
                    <a:pt x="15" y="52100"/>
                  </a:cubicBezTo>
                  <a:cubicBezTo>
                    <a:pt x="-473" y="59435"/>
                    <a:pt x="10956" y="59435"/>
                    <a:pt x="11445" y="52100"/>
                  </a:cubicBezTo>
                  <a:cubicBezTo>
                    <a:pt x="12485" y="36575"/>
                    <a:pt x="13524" y="21049"/>
                    <a:pt x="14563" y="5524"/>
                  </a:cubicBezTo>
                  <a:cubicBezTo>
                    <a:pt x="15052" y="-1872"/>
                    <a:pt x="3621" y="-1811"/>
                    <a:pt x="3133" y="5524"/>
                  </a:cubicBezTo>
                  <a:lnTo>
                    <a:pt x="3133" y="5524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4" name="任意多边形: 形状 83"/>
            <p:cNvSpPr/>
            <p:nvPr/>
          </p:nvSpPr>
          <p:spPr>
            <a:xfrm>
              <a:off x="5868546" y="3347225"/>
              <a:ext cx="39634" cy="125914"/>
            </a:xfrm>
            <a:custGeom>
              <a:avLst/>
              <a:gdLst>
                <a:gd name="connsiteX0" fmla="*/ 2609 w 13756"/>
                <a:gd name="connsiteY0" fmla="*/ 4117 h 43701"/>
                <a:gd name="connsiteX1" fmla="*/ 409 w 13756"/>
                <a:gd name="connsiteY1" fmla="*/ 38224 h 43701"/>
                <a:gd name="connsiteX2" fmla="*/ 11839 w 13756"/>
                <a:gd name="connsiteY2" fmla="*/ 38224 h 43701"/>
                <a:gd name="connsiteX3" fmla="*/ 13612 w 13756"/>
                <a:gd name="connsiteY3" fmla="*/ 7173 h 43701"/>
                <a:gd name="connsiteX4" fmla="*/ 2609 w 13756"/>
                <a:gd name="connsiteY4" fmla="*/ 4117 h 43701"/>
                <a:gd name="connsiteX5" fmla="*/ 2609 w 13756"/>
                <a:gd name="connsiteY5" fmla="*/ 4117 h 4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56" h="43701">
                  <a:moveTo>
                    <a:pt x="2609" y="4117"/>
                  </a:moveTo>
                  <a:cubicBezTo>
                    <a:pt x="225" y="15425"/>
                    <a:pt x="-569" y="26732"/>
                    <a:pt x="409" y="38224"/>
                  </a:cubicBezTo>
                  <a:cubicBezTo>
                    <a:pt x="1020" y="45497"/>
                    <a:pt x="12511" y="45558"/>
                    <a:pt x="11839" y="38224"/>
                  </a:cubicBezTo>
                  <a:cubicBezTo>
                    <a:pt x="10922" y="27772"/>
                    <a:pt x="11411" y="17442"/>
                    <a:pt x="13612" y="7173"/>
                  </a:cubicBezTo>
                  <a:cubicBezTo>
                    <a:pt x="15140" y="-39"/>
                    <a:pt x="4137" y="-3095"/>
                    <a:pt x="2609" y="4117"/>
                  </a:cubicBezTo>
                  <a:lnTo>
                    <a:pt x="2609" y="4117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5" name="任意多边形: 形状 84"/>
            <p:cNvSpPr/>
            <p:nvPr/>
          </p:nvSpPr>
          <p:spPr>
            <a:xfrm>
              <a:off x="5822530" y="3354443"/>
              <a:ext cx="32930" cy="118829"/>
            </a:xfrm>
            <a:custGeom>
              <a:avLst/>
              <a:gdLst>
                <a:gd name="connsiteX0" fmla="*/ 0 w 11429"/>
                <a:gd name="connsiteY0" fmla="*/ 5524 h 41242"/>
                <a:gd name="connsiteX1" fmla="*/ 0 w 11429"/>
                <a:gd name="connsiteY1" fmla="*/ 35719 h 41242"/>
                <a:gd name="connsiteX2" fmla="*/ 11430 w 11429"/>
                <a:gd name="connsiteY2" fmla="*/ 35719 h 41242"/>
                <a:gd name="connsiteX3" fmla="*/ 11430 w 11429"/>
                <a:gd name="connsiteY3" fmla="*/ 5524 h 41242"/>
                <a:gd name="connsiteX4" fmla="*/ 0 w 11429"/>
                <a:gd name="connsiteY4" fmla="*/ 5524 h 41242"/>
                <a:gd name="connsiteX5" fmla="*/ 0 w 11429"/>
                <a:gd name="connsiteY5" fmla="*/ 5524 h 4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41242">
                  <a:moveTo>
                    <a:pt x="0" y="5524"/>
                  </a:moveTo>
                  <a:cubicBezTo>
                    <a:pt x="0" y="15609"/>
                    <a:pt x="0" y="25695"/>
                    <a:pt x="0" y="35719"/>
                  </a:cubicBezTo>
                  <a:cubicBezTo>
                    <a:pt x="0" y="43053"/>
                    <a:pt x="11430" y="43115"/>
                    <a:pt x="11430" y="35719"/>
                  </a:cubicBezTo>
                  <a:cubicBezTo>
                    <a:pt x="11430" y="25634"/>
                    <a:pt x="11430" y="15548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6" name="任意多边形: 形状 85"/>
            <p:cNvSpPr/>
            <p:nvPr/>
          </p:nvSpPr>
          <p:spPr>
            <a:xfrm>
              <a:off x="5751916" y="3334432"/>
              <a:ext cx="46549" cy="153329"/>
            </a:xfrm>
            <a:custGeom>
              <a:avLst/>
              <a:gdLst>
                <a:gd name="connsiteX0" fmla="*/ 4764 w 16156"/>
                <a:gd name="connsiteY0" fmla="*/ 5501 h 53216"/>
                <a:gd name="connsiteX1" fmla="*/ 180 w 16156"/>
                <a:gd name="connsiteY1" fmla="*/ 46087 h 53216"/>
                <a:gd name="connsiteX2" fmla="*/ 11182 w 16156"/>
                <a:gd name="connsiteY2" fmla="*/ 49143 h 53216"/>
                <a:gd name="connsiteX3" fmla="*/ 16134 w 16156"/>
                <a:gd name="connsiteY3" fmla="*/ 5501 h 53216"/>
                <a:gd name="connsiteX4" fmla="*/ 4764 w 16156"/>
                <a:gd name="connsiteY4" fmla="*/ 5501 h 53216"/>
                <a:gd name="connsiteX5" fmla="*/ 4764 w 16156"/>
                <a:gd name="connsiteY5" fmla="*/ 5501 h 5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56" h="53216">
                  <a:moveTo>
                    <a:pt x="4764" y="5501"/>
                  </a:moveTo>
                  <a:cubicBezTo>
                    <a:pt x="4948" y="19254"/>
                    <a:pt x="3481" y="32701"/>
                    <a:pt x="180" y="46087"/>
                  </a:cubicBezTo>
                  <a:cubicBezTo>
                    <a:pt x="-1531" y="53238"/>
                    <a:pt x="9471" y="56294"/>
                    <a:pt x="11182" y="49143"/>
                  </a:cubicBezTo>
                  <a:cubicBezTo>
                    <a:pt x="14667" y="34779"/>
                    <a:pt x="16378" y="20293"/>
                    <a:pt x="16134" y="5501"/>
                  </a:cubicBezTo>
                  <a:cubicBezTo>
                    <a:pt x="16073" y="-1834"/>
                    <a:pt x="4643" y="-1834"/>
                    <a:pt x="4764" y="5501"/>
                  </a:cubicBezTo>
                  <a:lnTo>
                    <a:pt x="4764" y="5501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7" name="任意多边形: 形状 86"/>
            <p:cNvSpPr/>
            <p:nvPr/>
          </p:nvSpPr>
          <p:spPr>
            <a:xfrm>
              <a:off x="5675283" y="3280720"/>
              <a:ext cx="39833" cy="205937"/>
            </a:xfrm>
            <a:custGeom>
              <a:avLst/>
              <a:gdLst>
                <a:gd name="connsiteX0" fmla="*/ 6 w 13825"/>
                <a:gd name="connsiteY0" fmla="*/ 5501 h 71475"/>
                <a:gd name="connsiteX1" fmla="*/ 2389 w 13825"/>
                <a:gd name="connsiteY1" fmla="*/ 65952 h 71475"/>
                <a:gd name="connsiteX2" fmla="*/ 13819 w 13825"/>
                <a:gd name="connsiteY2" fmla="*/ 65952 h 71475"/>
                <a:gd name="connsiteX3" fmla="*/ 11436 w 13825"/>
                <a:gd name="connsiteY3" fmla="*/ 5501 h 71475"/>
                <a:gd name="connsiteX4" fmla="*/ 6 w 13825"/>
                <a:gd name="connsiteY4" fmla="*/ 5501 h 71475"/>
                <a:gd name="connsiteX5" fmla="*/ 6 w 13825"/>
                <a:gd name="connsiteY5" fmla="*/ 5501 h 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25" h="71475">
                  <a:moveTo>
                    <a:pt x="6" y="5501"/>
                  </a:moveTo>
                  <a:cubicBezTo>
                    <a:pt x="800" y="25672"/>
                    <a:pt x="1595" y="45781"/>
                    <a:pt x="2389" y="65952"/>
                  </a:cubicBezTo>
                  <a:cubicBezTo>
                    <a:pt x="2695" y="73286"/>
                    <a:pt x="14125" y="73348"/>
                    <a:pt x="13819" y="65952"/>
                  </a:cubicBezTo>
                  <a:cubicBezTo>
                    <a:pt x="13025" y="45781"/>
                    <a:pt x="12231" y="25672"/>
                    <a:pt x="11436" y="5501"/>
                  </a:cubicBezTo>
                  <a:cubicBezTo>
                    <a:pt x="11130" y="-1834"/>
                    <a:pt x="-300" y="-1834"/>
                    <a:pt x="6" y="5501"/>
                  </a:cubicBezTo>
                  <a:lnTo>
                    <a:pt x="6" y="5501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8" name="任意多边形: 形状 87"/>
            <p:cNvSpPr/>
            <p:nvPr/>
          </p:nvSpPr>
          <p:spPr>
            <a:xfrm>
              <a:off x="5716145" y="3193654"/>
              <a:ext cx="52468" cy="254432"/>
            </a:xfrm>
            <a:custGeom>
              <a:avLst/>
              <a:gdLst>
                <a:gd name="connsiteX0" fmla="*/ 4 w 18210"/>
                <a:gd name="connsiteY0" fmla="*/ 5524 h 88306"/>
                <a:gd name="connsiteX1" fmla="*/ 7095 w 18210"/>
                <a:gd name="connsiteY1" fmla="*/ 84189 h 88306"/>
                <a:gd name="connsiteX2" fmla="*/ 18097 w 18210"/>
                <a:gd name="connsiteY2" fmla="*/ 81133 h 88306"/>
                <a:gd name="connsiteX3" fmla="*/ 11373 w 18210"/>
                <a:gd name="connsiteY3" fmla="*/ 5524 h 88306"/>
                <a:gd name="connsiteX4" fmla="*/ 4 w 18210"/>
                <a:gd name="connsiteY4" fmla="*/ 5524 h 88306"/>
                <a:gd name="connsiteX5" fmla="*/ 4 w 18210"/>
                <a:gd name="connsiteY5" fmla="*/ 5524 h 8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10" h="88306">
                  <a:moveTo>
                    <a:pt x="4" y="5524"/>
                  </a:moveTo>
                  <a:cubicBezTo>
                    <a:pt x="-118" y="31929"/>
                    <a:pt x="2327" y="58151"/>
                    <a:pt x="7095" y="84189"/>
                  </a:cubicBezTo>
                  <a:cubicBezTo>
                    <a:pt x="8439" y="91402"/>
                    <a:pt x="19442" y="88346"/>
                    <a:pt x="18097" y="81133"/>
                  </a:cubicBezTo>
                  <a:cubicBezTo>
                    <a:pt x="13451" y="56134"/>
                    <a:pt x="11312" y="30951"/>
                    <a:pt x="11373" y="5524"/>
                  </a:cubicBezTo>
                  <a:cubicBezTo>
                    <a:pt x="11496" y="-1811"/>
                    <a:pt x="66" y="-1872"/>
                    <a:pt x="4" y="5524"/>
                  </a:cubicBezTo>
                  <a:lnTo>
                    <a:pt x="4" y="5524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9" name="任意多边形: 形状 88"/>
            <p:cNvSpPr/>
            <p:nvPr/>
          </p:nvSpPr>
          <p:spPr>
            <a:xfrm>
              <a:off x="5786768" y="3227048"/>
              <a:ext cx="61172" cy="191168"/>
            </a:xfrm>
            <a:custGeom>
              <a:avLst/>
              <a:gdLst>
                <a:gd name="connsiteX0" fmla="*/ 64 w 21231"/>
                <a:gd name="connsiteY0" fmla="*/ 5547 h 66349"/>
                <a:gd name="connsiteX1" fmla="*/ 5076 w 21231"/>
                <a:gd name="connsiteY1" fmla="*/ 62147 h 66349"/>
                <a:gd name="connsiteX2" fmla="*/ 14612 w 21231"/>
                <a:gd name="connsiteY2" fmla="*/ 64653 h 66349"/>
                <a:gd name="connsiteX3" fmla="*/ 19807 w 21231"/>
                <a:gd name="connsiteY3" fmla="*/ 58419 h 66349"/>
                <a:gd name="connsiteX4" fmla="*/ 11739 w 21231"/>
                <a:gd name="connsiteY4" fmla="*/ 50350 h 66349"/>
                <a:gd name="connsiteX5" fmla="*/ 6543 w 21231"/>
                <a:gd name="connsiteY5" fmla="*/ 56585 h 66349"/>
                <a:gd name="connsiteX6" fmla="*/ 16079 w 21231"/>
                <a:gd name="connsiteY6" fmla="*/ 59091 h 66349"/>
                <a:gd name="connsiteX7" fmla="*/ 11494 w 21231"/>
                <a:gd name="connsiteY7" fmla="*/ 5547 h 66349"/>
                <a:gd name="connsiteX8" fmla="*/ 64 w 21231"/>
                <a:gd name="connsiteY8" fmla="*/ 5547 h 66349"/>
                <a:gd name="connsiteX9" fmla="*/ 64 w 21231"/>
                <a:gd name="connsiteY9" fmla="*/ 5547 h 66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31" h="66349">
                  <a:moveTo>
                    <a:pt x="64" y="5547"/>
                  </a:moveTo>
                  <a:cubicBezTo>
                    <a:pt x="-364" y="24617"/>
                    <a:pt x="1348" y="43443"/>
                    <a:pt x="5076" y="62147"/>
                  </a:cubicBezTo>
                  <a:cubicBezTo>
                    <a:pt x="5871" y="66181"/>
                    <a:pt x="11922" y="67893"/>
                    <a:pt x="14612" y="64653"/>
                  </a:cubicBezTo>
                  <a:cubicBezTo>
                    <a:pt x="16323" y="62575"/>
                    <a:pt x="18095" y="60497"/>
                    <a:pt x="19807" y="58419"/>
                  </a:cubicBezTo>
                  <a:cubicBezTo>
                    <a:pt x="24514" y="52795"/>
                    <a:pt x="16445" y="44666"/>
                    <a:pt x="11739" y="50350"/>
                  </a:cubicBezTo>
                  <a:cubicBezTo>
                    <a:pt x="10027" y="52428"/>
                    <a:pt x="8255" y="54507"/>
                    <a:pt x="6543" y="56585"/>
                  </a:cubicBezTo>
                  <a:cubicBezTo>
                    <a:pt x="9722" y="57440"/>
                    <a:pt x="12900" y="58296"/>
                    <a:pt x="16079" y="59091"/>
                  </a:cubicBezTo>
                  <a:cubicBezTo>
                    <a:pt x="12533" y="41365"/>
                    <a:pt x="11066" y="23578"/>
                    <a:pt x="11494" y="5547"/>
                  </a:cubicBezTo>
                  <a:cubicBezTo>
                    <a:pt x="11678" y="-1849"/>
                    <a:pt x="248" y="-1849"/>
                    <a:pt x="64" y="5547"/>
                  </a:cubicBezTo>
                  <a:lnTo>
                    <a:pt x="64" y="5547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90" name="任意多边形: 形状 89"/>
            <p:cNvSpPr/>
            <p:nvPr/>
          </p:nvSpPr>
          <p:spPr>
            <a:xfrm>
              <a:off x="5860346" y="3207214"/>
              <a:ext cx="44466" cy="212806"/>
            </a:xfrm>
            <a:custGeom>
              <a:avLst/>
              <a:gdLst>
                <a:gd name="connsiteX0" fmla="*/ 15 w 15433"/>
                <a:gd name="connsiteY0" fmla="*/ 5524 h 73859"/>
                <a:gd name="connsiteX1" fmla="*/ 3988 w 15433"/>
                <a:gd name="connsiteY1" fmla="*/ 68359 h 73859"/>
                <a:gd name="connsiteX2" fmla="*/ 15418 w 15433"/>
                <a:gd name="connsiteY2" fmla="*/ 68359 h 73859"/>
                <a:gd name="connsiteX3" fmla="*/ 11445 w 15433"/>
                <a:gd name="connsiteY3" fmla="*/ 5524 h 73859"/>
                <a:gd name="connsiteX4" fmla="*/ 15 w 15433"/>
                <a:gd name="connsiteY4" fmla="*/ 5524 h 73859"/>
                <a:gd name="connsiteX5" fmla="*/ 15 w 15433"/>
                <a:gd name="connsiteY5" fmla="*/ 5524 h 73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33" h="73859">
                  <a:moveTo>
                    <a:pt x="15" y="5524"/>
                  </a:moveTo>
                  <a:cubicBezTo>
                    <a:pt x="1361" y="26489"/>
                    <a:pt x="2705" y="47393"/>
                    <a:pt x="3988" y="68359"/>
                  </a:cubicBezTo>
                  <a:cubicBezTo>
                    <a:pt x="4478" y="75693"/>
                    <a:pt x="15908" y="75693"/>
                    <a:pt x="15418" y="68359"/>
                  </a:cubicBezTo>
                  <a:cubicBezTo>
                    <a:pt x="14074" y="47393"/>
                    <a:pt x="12729" y="26489"/>
                    <a:pt x="11445" y="5524"/>
                  </a:cubicBezTo>
                  <a:cubicBezTo>
                    <a:pt x="10956" y="-1811"/>
                    <a:pt x="-473" y="-1872"/>
                    <a:pt x="15" y="5524"/>
                  </a:cubicBezTo>
                  <a:lnTo>
                    <a:pt x="15" y="5524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91" name="任意多边形: 形状 90"/>
            <p:cNvSpPr/>
            <p:nvPr/>
          </p:nvSpPr>
          <p:spPr>
            <a:xfrm>
              <a:off x="5922760" y="3213993"/>
              <a:ext cx="47930" cy="198034"/>
            </a:xfrm>
            <a:custGeom>
              <a:avLst/>
              <a:gdLst>
                <a:gd name="connsiteX0" fmla="*/ 52 w 16635"/>
                <a:gd name="connsiteY0" fmla="*/ 5432 h 68732"/>
                <a:gd name="connsiteX1" fmla="*/ 2436 w 16635"/>
                <a:gd name="connsiteY1" fmla="*/ 42840 h 68732"/>
                <a:gd name="connsiteX2" fmla="*/ 5492 w 16635"/>
                <a:gd name="connsiteY2" fmla="*/ 67106 h 68732"/>
                <a:gd name="connsiteX3" fmla="*/ 12399 w 16635"/>
                <a:gd name="connsiteY3" fmla="*/ 68022 h 68732"/>
                <a:gd name="connsiteX4" fmla="*/ 16616 w 16635"/>
                <a:gd name="connsiteY4" fmla="*/ 60932 h 68732"/>
                <a:gd name="connsiteX5" fmla="*/ 12399 w 16635"/>
                <a:gd name="connsiteY5" fmla="*/ 55431 h 68732"/>
                <a:gd name="connsiteX6" fmla="*/ 11421 w 16635"/>
                <a:gd name="connsiteY6" fmla="*/ 55125 h 68732"/>
                <a:gd name="connsiteX7" fmla="*/ 8365 w 16635"/>
                <a:gd name="connsiteY7" fmla="*/ 66127 h 68732"/>
                <a:gd name="connsiteX8" fmla="*/ 9343 w 16635"/>
                <a:gd name="connsiteY8" fmla="*/ 66433 h 68732"/>
                <a:gd name="connsiteX9" fmla="*/ 5125 w 16635"/>
                <a:gd name="connsiteY9" fmla="*/ 60932 h 68732"/>
                <a:gd name="connsiteX10" fmla="*/ 4942 w 16635"/>
                <a:gd name="connsiteY10" fmla="*/ 62460 h 68732"/>
                <a:gd name="connsiteX11" fmla="*/ 7754 w 16635"/>
                <a:gd name="connsiteY11" fmla="*/ 57509 h 68732"/>
                <a:gd name="connsiteX12" fmla="*/ 6532 w 16635"/>
                <a:gd name="connsiteY12" fmla="*/ 58120 h 68732"/>
                <a:gd name="connsiteX13" fmla="*/ 13439 w 16635"/>
                <a:gd name="connsiteY13" fmla="*/ 59037 h 68732"/>
                <a:gd name="connsiteX14" fmla="*/ 13621 w 16635"/>
                <a:gd name="connsiteY14" fmla="*/ 49502 h 68732"/>
                <a:gd name="connsiteX15" fmla="*/ 13621 w 16635"/>
                <a:gd name="connsiteY15" fmla="*/ 34038 h 68732"/>
                <a:gd name="connsiteX16" fmla="*/ 11299 w 16635"/>
                <a:gd name="connsiteY16" fmla="*/ 5432 h 68732"/>
                <a:gd name="connsiteX17" fmla="*/ 52 w 16635"/>
                <a:gd name="connsiteY17" fmla="*/ 5432 h 68732"/>
                <a:gd name="connsiteX18" fmla="*/ 52 w 16635"/>
                <a:gd name="connsiteY18" fmla="*/ 5432 h 68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635" h="68732">
                  <a:moveTo>
                    <a:pt x="52" y="5432"/>
                  </a:moveTo>
                  <a:cubicBezTo>
                    <a:pt x="1642" y="17840"/>
                    <a:pt x="2497" y="30309"/>
                    <a:pt x="2436" y="42840"/>
                  </a:cubicBezTo>
                  <a:cubicBezTo>
                    <a:pt x="2375" y="51153"/>
                    <a:pt x="-314" y="60382"/>
                    <a:pt x="5492" y="67106"/>
                  </a:cubicBezTo>
                  <a:cubicBezTo>
                    <a:pt x="7204" y="69123"/>
                    <a:pt x="10260" y="69062"/>
                    <a:pt x="12399" y="68022"/>
                  </a:cubicBezTo>
                  <a:cubicBezTo>
                    <a:pt x="15639" y="66433"/>
                    <a:pt x="16250" y="64355"/>
                    <a:pt x="16616" y="60932"/>
                  </a:cubicBezTo>
                  <a:cubicBezTo>
                    <a:pt x="16861" y="58426"/>
                    <a:pt x="14661" y="56104"/>
                    <a:pt x="12399" y="55431"/>
                  </a:cubicBezTo>
                  <a:cubicBezTo>
                    <a:pt x="12093" y="55309"/>
                    <a:pt x="11788" y="55248"/>
                    <a:pt x="11421" y="55125"/>
                  </a:cubicBezTo>
                  <a:cubicBezTo>
                    <a:pt x="4392" y="52986"/>
                    <a:pt x="1336" y="63988"/>
                    <a:pt x="8365" y="66127"/>
                  </a:cubicBezTo>
                  <a:cubicBezTo>
                    <a:pt x="8671" y="66250"/>
                    <a:pt x="8976" y="66311"/>
                    <a:pt x="9343" y="66433"/>
                  </a:cubicBezTo>
                  <a:cubicBezTo>
                    <a:pt x="7937" y="64599"/>
                    <a:pt x="6532" y="62766"/>
                    <a:pt x="5125" y="60932"/>
                  </a:cubicBezTo>
                  <a:cubicBezTo>
                    <a:pt x="5064" y="61421"/>
                    <a:pt x="5004" y="61971"/>
                    <a:pt x="4942" y="62460"/>
                  </a:cubicBezTo>
                  <a:cubicBezTo>
                    <a:pt x="5859" y="60810"/>
                    <a:pt x="6837" y="59160"/>
                    <a:pt x="7754" y="57509"/>
                  </a:cubicBezTo>
                  <a:cubicBezTo>
                    <a:pt x="7326" y="57692"/>
                    <a:pt x="6898" y="57937"/>
                    <a:pt x="6532" y="58120"/>
                  </a:cubicBezTo>
                  <a:cubicBezTo>
                    <a:pt x="8854" y="58426"/>
                    <a:pt x="11176" y="58732"/>
                    <a:pt x="13439" y="59037"/>
                  </a:cubicBezTo>
                  <a:cubicBezTo>
                    <a:pt x="12338" y="57754"/>
                    <a:pt x="13560" y="51580"/>
                    <a:pt x="13621" y="49502"/>
                  </a:cubicBezTo>
                  <a:cubicBezTo>
                    <a:pt x="13744" y="44368"/>
                    <a:pt x="13744" y="39234"/>
                    <a:pt x="13621" y="34038"/>
                  </a:cubicBezTo>
                  <a:cubicBezTo>
                    <a:pt x="13377" y="24441"/>
                    <a:pt x="12522" y="14967"/>
                    <a:pt x="11299" y="5432"/>
                  </a:cubicBezTo>
                  <a:cubicBezTo>
                    <a:pt x="10565" y="-1780"/>
                    <a:pt x="-865" y="-1841"/>
                    <a:pt x="52" y="5432"/>
                  </a:cubicBezTo>
                  <a:lnTo>
                    <a:pt x="52" y="5432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92" name="任意多边形: 形状 91"/>
            <p:cNvSpPr/>
            <p:nvPr/>
          </p:nvSpPr>
          <p:spPr>
            <a:xfrm>
              <a:off x="5978261" y="3199734"/>
              <a:ext cx="51096" cy="260088"/>
            </a:xfrm>
            <a:custGeom>
              <a:avLst/>
              <a:gdLst>
                <a:gd name="connsiteX0" fmla="*/ 104 w 17734"/>
                <a:gd name="connsiteY0" fmla="*/ 7143 h 90269"/>
                <a:gd name="connsiteX1" fmla="*/ 6278 w 17734"/>
                <a:gd name="connsiteY1" fmla="*/ 84769 h 90269"/>
                <a:gd name="connsiteX2" fmla="*/ 17707 w 17734"/>
                <a:gd name="connsiteY2" fmla="*/ 84769 h 90269"/>
                <a:gd name="connsiteX3" fmla="*/ 11106 w 17734"/>
                <a:gd name="connsiteY3" fmla="*/ 4148 h 90269"/>
                <a:gd name="connsiteX4" fmla="*/ 104 w 17734"/>
                <a:gd name="connsiteY4" fmla="*/ 7143 h 90269"/>
                <a:gd name="connsiteX5" fmla="*/ 104 w 17734"/>
                <a:gd name="connsiteY5" fmla="*/ 7143 h 90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34" h="90269">
                  <a:moveTo>
                    <a:pt x="104" y="7143"/>
                  </a:moveTo>
                  <a:cubicBezTo>
                    <a:pt x="4566" y="32814"/>
                    <a:pt x="6583" y="58669"/>
                    <a:pt x="6278" y="84769"/>
                  </a:cubicBezTo>
                  <a:cubicBezTo>
                    <a:pt x="6216" y="92103"/>
                    <a:pt x="17646" y="92103"/>
                    <a:pt x="17707" y="84769"/>
                  </a:cubicBezTo>
                  <a:cubicBezTo>
                    <a:pt x="18013" y="57691"/>
                    <a:pt x="15751" y="30797"/>
                    <a:pt x="11106" y="4148"/>
                  </a:cubicBezTo>
                  <a:cubicBezTo>
                    <a:pt x="9822" y="-3126"/>
                    <a:pt x="-1180" y="-9"/>
                    <a:pt x="104" y="7143"/>
                  </a:cubicBezTo>
                  <a:lnTo>
                    <a:pt x="104" y="7143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00" name="任意多边形: 形状 99"/>
            <p:cNvSpPr/>
            <p:nvPr/>
          </p:nvSpPr>
          <p:spPr>
            <a:xfrm>
              <a:off x="5695199" y="3314223"/>
              <a:ext cx="32933" cy="72049"/>
            </a:xfrm>
            <a:custGeom>
              <a:avLst/>
              <a:gdLst>
                <a:gd name="connsiteX0" fmla="*/ 0 w 11430"/>
                <a:gd name="connsiteY0" fmla="*/ 5547 h 25006"/>
                <a:gd name="connsiteX1" fmla="*/ 0 w 11430"/>
                <a:gd name="connsiteY1" fmla="*/ 19483 h 25006"/>
                <a:gd name="connsiteX2" fmla="*/ 11431 w 11430"/>
                <a:gd name="connsiteY2" fmla="*/ 19483 h 25006"/>
                <a:gd name="connsiteX3" fmla="*/ 11431 w 11430"/>
                <a:gd name="connsiteY3" fmla="*/ 5547 h 25006"/>
                <a:gd name="connsiteX4" fmla="*/ 0 w 11430"/>
                <a:gd name="connsiteY4" fmla="*/ 5547 h 25006"/>
                <a:gd name="connsiteX5" fmla="*/ 0 w 11430"/>
                <a:gd name="connsiteY5" fmla="*/ 5547 h 2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" h="25006">
                  <a:moveTo>
                    <a:pt x="0" y="5547"/>
                  </a:moveTo>
                  <a:cubicBezTo>
                    <a:pt x="0" y="10192"/>
                    <a:pt x="0" y="14838"/>
                    <a:pt x="0" y="19483"/>
                  </a:cubicBezTo>
                  <a:cubicBezTo>
                    <a:pt x="0" y="26818"/>
                    <a:pt x="11431" y="26879"/>
                    <a:pt x="11431" y="19483"/>
                  </a:cubicBezTo>
                  <a:cubicBezTo>
                    <a:pt x="11431" y="14838"/>
                    <a:pt x="11431" y="10192"/>
                    <a:pt x="11431" y="5547"/>
                  </a:cubicBezTo>
                  <a:cubicBezTo>
                    <a:pt x="11431" y="-1849"/>
                    <a:pt x="0" y="-1849"/>
                    <a:pt x="0" y="5547"/>
                  </a:cubicBezTo>
                  <a:lnTo>
                    <a:pt x="0" y="5547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01" name="任意多边形: 形状 100"/>
            <p:cNvSpPr/>
            <p:nvPr/>
          </p:nvSpPr>
          <p:spPr>
            <a:xfrm>
              <a:off x="5692876" y="3239509"/>
              <a:ext cx="43216" cy="328973"/>
            </a:xfrm>
            <a:custGeom>
              <a:avLst/>
              <a:gdLst>
                <a:gd name="connsiteX0" fmla="*/ 5391 w 14999"/>
                <a:gd name="connsiteY0" fmla="*/ 2567 h 114177"/>
                <a:gd name="connsiteX1" fmla="*/ 13 w 14999"/>
                <a:gd name="connsiteY1" fmla="*/ 2567 h 114177"/>
                <a:gd name="connsiteX2" fmla="*/ 9609 w 14999"/>
                <a:gd name="connsiteY2" fmla="*/ 111610 h 114177"/>
                <a:gd name="connsiteX3" fmla="*/ 14987 w 14999"/>
                <a:gd name="connsiteY3" fmla="*/ 111610 h 114177"/>
                <a:gd name="connsiteX4" fmla="*/ 5391 w 14999"/>
                <a:gd name="connsiteY4" fmla="*/ 2567 h 11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9" h="114177">
                  <a:moveTo>
                    <a:pt x="5391" y="2567"/>
                  </a:moveTo>
                  <a:cubicBezTo>
                    <a:pt x="5086" y="-856"/>
                    <a:pt x="-293" y="-856"/>
                    <a:pt x="13" y="2567"/>
                  </a:cubicBezTo>
                  <a:cubicBezTo>
                    <a:pt x="3190" y="38935"/>
                    <a:pt x="6430" y="75242"/>
                    <a:pt x="9609" y="111610"/>
                  </a:cubicBezTo>
                  <a:cubicBezTo>
                    <a:pt x="9914" y="115033"/>
                    <a:pt x="15293" y="115033"/>
                    <a:pt x="14987" y="111610"/>
                  </a:cubicBezTo>
                  <a:cubicBezTo>
                    <a:pt x="11748" y="75242"/>
                    <a:pt x="8569" y="38935"/>
                    <a:pt x="5391" y="2567"/>
                  </a:cubicBezTo>
                  <a:close/>
                </a:path>
              </a:pathLst>
            </a:custGeom>
            <a:solidFill>
              <a:schemeClr val="tx1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02" name="任意多边形: 形状 101"/>
            <p:cNvSpPr/>
            <p:nvPr/>
          </p:nvSpPr>
          <p:spPr>
            <a:xfrm>
              <a:off x="5771030" y="3222084"/>
              <a:ext cx="44700" cy="230102"/>
            </a:xfrm>
            <a:custGeom>
              <a:avLst/>
              <a:gdLst>
                <a:gd name="connsiteX0" fmla="*/ 15490 w 15514"/>
                <a:gd name="connsiteY0" fmla="*/ 76461 h 79862"/>
                <a:gd name="connsiteX1" fmla="*/ 5221 w 15514"/>
                <a:gd name="connsiteY1" fmla="*/ 1952 h 79862"/>
                <a:gd name="connsiteX2" fmla="*/ 25 w 15514"/>
                <a:gd name="connsiteY2" fmla="*/ 3358 h 79862"/>
                <a:gd name="connsiteX3" fmla="*/ 10294 w 15514"/>
                <a:gd name="connsiteY3" fmla="*/ 77867 h 79862"/>
                <a:gd name="connsiteX4" fmla="*/ 15490 w 15514"/>
                <a:gd name="connsiteY4" fmla="*/ 76461 h 79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14" h="79862">
                  <a:moveTo>
                    <a:pt x="15490" y="76461"/>
                  </a:moveTo>
                  <a:cubicBezTo>
                    <a:pt x="12066" y="51645"/>
                    <a:pt x="8644" y="26768"/>
                    <a:pt x="5221" y="1952"/>
                  </a:cubicBezTo>
                  <a:cubicBezTo>
                    <a:pt x="4732" y="-1471"/>
                    <a:pt x="-402" y="-4"/>
                    <a:pt x="25" y="3358"/>
                  </a:cubicBezTo>
                  <a:cubicBezTo>
                    <a:pt x="3449" y="28174"/>
                    <a:pt x="6871" y="53051"/>
                    <a:pt x="10294" y="77867"/>
                  </a:cubicBezTo>
                  <a:cubicBezTo>
                    <a:pt x="10722" y="81351"/>
                    <a:pt x="15917" y="79884"/>
                    <a:pt x="15490" y="76461"/>
                  </a:cubicBezTo>
                  <a:close/>
                </a:path>
              </a:pathLst>
            </a:custGeom>
            <a:solidFill>
              <a:schemeClr val="tx1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03" name="任意多边形: 形状 102"/>
            <p:cNvSpPr/>
            <p:nvPr/>
          </p:nvSpPr>
          <p:spPr>
            <a:xfrm>
              <a:off x="5831415" y="3176119"/>
              <a:ext cx="53369" cy="281930"/>
            </a:xfrm>
            <a:custGeom>
              <a:avLst/>
              <a:gdLst>
                <a:gd name="connsiteX0" fmla="*/ 18491 w 18523"/>
                <a:gd name="connsiteY0" fmla="*/ 94492 h 97850"/>
                <a:gd name="connsiteX1" fmla="*/ 5228 w 18523"/>
                <a:gd name="connsiteY1" fmla="*/ 1952 h 97850"/>
                <a:gd name="connsiteX2" fmla="*/ 32 w 18523"/>
                <a:gd name="connsiteY2" fmla="*/ 3358 h 97850"/>
                <a:gd name="connsiteX3" fmla="*/ 13296 w 18523"/>
                <a:gd name="connsiteY3" fmla="*/ 95898 h 97850"/>
                <a:gd name="connsiteX4" fmla="*/ 18491 w 18523"/>
                <a:gd name="connsiteY4" fmla="*/ 94492 h 9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23" h="97850">
                  <a:moveTo>
                    <a:pt x="18491" y="94492"/>
                  </a:moveTo>
                  <a:cubicBezTo>
                    <a:pt x="14090" y="63625"/>
                    <a:pt x="9628" y="32819"/>
                    <a:pt x="5228" y="1952"/>
                  </a:cubicBezTo>
                  <a:cubicBezTo>
                    <a:pt x="4738" y="-1471"/>
                    <a:pt x="-457" y="-4"/>
                    <a:pt x="32" y="3358"/>
                  </a:cubicBezTo>
                  <a:cubicBezTo>
                    <a:pt x="4433" y="34225"/>
                    <a:pt x="8895" y="65031"/>
                    <a:pt x="13296" y="95898"/>
                  </a:cubicBezTo>
                  <a:cubicBezTo>
                    <a:pt x="13785" y="99321"/>
                    <a:pt x="18980" y="97854"/>
                    <a:pt x="18491" y="94492"/>
                  </a:cubicBezTo>
                  <a:close/>
                </a:path>
              </a:pathLst>
            </a:custGeom>
            <a:solidFill>
              <a:schemeClr val="tx1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04" name="任意多边形: 形状 103"/>
            <p:cNvSpPr/>
            <p:nvPr/>
          </p:nvSpPr>
          <p:spPr>
            <a:xfrm>
              <a:off x="5910408" y="3140930"/>
              <a:ext cx="43262" cy="346352"/>
            </a:xfrm>
            <a:custGeom>
              <a:avLst/>
              <a:gdLst>
                <a:gd name="connsiteX0" fmla="*/ 14975 w 15015"/>
                <a:gd name="connsiteY0" fmla="*/ 116852 h 120209"/>
                <a:gd name="connsiteX1" fmla="*/ 5379 w 15015"/>
                <a:gd name="connsiteY1" fmla="*/ 2613 h 120209"/>
                <a:gd name="connsiteX2" fmla="*/ 0 w 15015"/>
                <a:gd name="connsiteY2" fmla="*/ 2613 h 120209"/>
                <a:gd name="connsiteX3" fmla="*/ 9780 w 15015"/>
                <a:gd name="connsiteY3" fmla="*/ 118258 h 120209"/>
                <a:gd name="connsiteX4" fmla="*/ 14975 w 15015"/>
                <a:gd name="connsiteY4" fmla="*/ 116852 h 120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15" h="120209">
                  <a:moveTo>
                    <a:pt x="14975" y="116852"/>
                  </a:moveTo>
                  <a:cubicBezTo>
                    <a:pt x="8740" y="79078"/>
                    <a:pt x="5562" y="40937"/>
                    <a:pt x="5379" y="2613"/>
                  </a:cubicBezTo>
                  <a:cubicBezTo>
                    <a:pt x="5379" y="-871"/>
                    <a:pt x="0" y="-871"/>
                    <a:pt x="0" y="2613"/>
                  </a:cubicBezTo>
                  <a:cubicBezTo>
                    <a:pt x="183" y="41365"/>
                    <a:pt x="3484" y="79995"/>
                    <a:pt x="9780" y="118258"/>
                  </a:cubicBezTo>
                  <a:cubicBezTo>
                    <a:pt x="10329" y="121681"/>
                    <a:pt x="15525" y="120214"/>
                    <a:pt x="14975" y="116852"/>
                  </a:cubicBezTo>
                  <a:close/>
                </a:path>
              </a:pathLst>
            </a:custGeom>
            <a:solidFill>
              <a:schemeClr val="tx1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06" name="任意多边形: 形状 105"/>
            <p:cNvSpPr/>
            <p:nvPr/>
          </p:nvSpPr>
          <p:spPr>
            <a:xfrm>
              <a:off x="6002536" y="3152553"/>
              <a:ext cx="25018" cy="276447"/>
            </a:xfrm>
            <a:custGeom>
              <a:avLst/>
              <a:gdLst>
                <a:gd name="connsiteX0" fmla="*/ 5737 w 8683"/>
                <a:gd name="connsiteY0" fmla="*/ 2613 h 95947"/>
                <a:gd name="connsiteX1" fmla="*/ 358 w 8683"/>
                <a:gd name="connsiteY1" fmla="*/ 2613 h 95947"/>
                <a:gd name="connsiteX2" fmla="*/ 3293 w 8683"/>
                <a:gd name="connsiteY2" fmla="*/ 93381 h 95947"/>
                <a:gd name="connsiteX3" fmla="*/ 8671 w 8683"/>
                <a:gd name="connsiteY3" fmla="*/ 93381 h 95947"/>
                <a:gd name="connsiteX4" fmla="*/ 5737 w 8683"/>
                <a:gd name="connsiteY4" fmla="*/ 2613 h 95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83" h="95947">
                  <a:moveTo>
                    <a:pt x="5737" y="2613"/>
                  </a:moveTo>
                  <a:cubicBezTo>
                    <a:pt x="5859" y="-871"/>
                    <a:pt x="480" y="-871"/>
                    <a:pt x="358" y="2613"/>
                  </a:cubicBezTo>
                  <a:cubicBezTo>
                    <a:pt x="-619" y="32930"/>
                    <a:pt x="419" y="63186"/>
                    <a:pt x="3293" y="93381"/>
                  </a:cubicBezTo>
                  <a:cubicBezTo>
                    <a:pt x="3598" y="96804"/>
                    <a:pt x="8977" y="96804"/>
                    <a:pt x="8671" y="93381"/>
                  </a:cubicBezTo>
                  <a:cubicBezTo>
                    <a:pt x="5737" y="63186"/>
                    <a:pt x="4759" y="32930"/>
                    <a:pt x="5737" y="2613"/>
                  </a:cubicBezTo>
                  <a:close/>
                </a:path>
              </a:pathLst>
            </a:custGeom>
            <a:solidFill>
              <a:schemeClr val="tx1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</p:grpSp>
      <p:sp>
        <p:nvSpPr>
          <p:cNvPr id="93" name="任意多边形: 形状 92"/>
          <p:cNvSpPr/>
          <p:nvPr/>
        </p:nvSpPr>
        <p:spPr>
          <a:xfrm>
            <a:off x="3081601" y="2679561"/>
            <a:ext cx="108833" cy="50860"/>
          </a:xfrm>
          <a:custGeom>
            <a:avLst/>
            <a:gdLst>
              <a:gd name="connsiteX0" fmla="*/ 7147 w 37773"/>
              <a:gd name="connsiteY0" fmla="*/ 12044 h 17652"/>
              <a:gd name="connsiteX1" fmla="*/ 29457 w 37773"/>
              <a:gd name="connsiteY1" fmla="*/ 16629 h 17652"/>
              <a:gd name="connsiteX2" fmla="*/ 35203 w 37773"/>
              <a:gd name="connsiteY2" fmla="*/ 6788 h 17652"/>
              <a:gd name="connsiteX3" fmla="*/ 4091 w 37773"/>
              <a:gd name="connsiteY3" fmla="*/ 1042 h 17652"/>
              <a:gd name="connsiteX4" fmla="*/ 7147 w 37773"/>
              <a:gd name="connsiteY4" fmla="*/ 12044 h 17652"/>
              <a:gd name="connsiteX5" fmla="*/ 7147 w 37773"/>
              <a:gd name="connsiteY5" fmla="*/ 12044 h 17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773" h="17652">
                <a:moveTo>
                  <a:pt x="7147" y="12044"/>
                </a:moveTo>
                <a:cubicBezTo>
                  <a:pt x="15154" y="10211"/>
                  <a:pt x="22795" y="12044"/>
                  <a:pt x="29457" y="16629"/>
                </a:cubicBezTo>
                <a:cubicBezTo>
                  <a:pt x="35508" y="20846"/>
                  <a:pt x="41254" y="10944"/>
                  <a:pt x="35203" y="6788"/>
                </a:cubicBezTo>
                <a:cubicBezTo>
                  <a:pt x="26034" y="431"/>
                  <a:pt x="14909" y="-1403"/>
                  <a:pt x="4091" y="1042"/>
                </a:cubicBezTo>
                <a:cubicBezTo>
                  <a:pt x="-3060" y="2631"/>
                  <a:pt x="-65" y="13694"/>
                  <a:pt x="7147" y="12044"/>
                </a:cubicBezTo>
                <a:lnTo>
                  <a:pt x="7147" y="12044"/>
                </a:lnTo>
                <a:close/>
              </a:path>
            </a:pathLst>
          </a:custGeom>
          <a:solidFill>
            <a:schemeClr val="accent4"/>
          </a:solidFill>
          <a:ln w="6112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汉仪君黑-55W" panose="00020600040101010101" charset="-122"/>
            </a:endParaRPr>
          </a:p>
        </p:txBody>
      </p:sp>
      <p:sp>
        <p:nvSpPr>
          <p:cNvPr id="94" name="任意多边形: 形状 93"/>
          <p:cNvSpPr/>
          <p:nvPr/>
        </p:nvSpPr>
        <p:spPr>
          <a:xfrm>
            <a:off x="3385319" y="2774147"/>
            <a:ext cx="80949" cy="82565"/>
          </a:xfrm>
          <a:custGeom>
            <a:avLst/>
            <a:gdLst>
              <a:gd name="connsiteX0" fmla="*/ 2771 w 28095"/>
              <a:gd name="connsiteY0" fmla="*/ 10511 h 28656"/>
              <a:gd name="connsiteX1" fmla="*/ 17563 w 28095"/>
              <a:gd name="connsiteY1" fmla="*/ 25853 h 28656"/>
              <a:gd name="connsiteX2" fmla="*/ 25386 w 28095"/>
              <a:gd name="connsiteY2" fmla="*/ 27931 h 28656"/>
              <a:gd name="connsiteX3" fmla="*/ 27465 w 28095"/>
              <a:gd name="connsiteY3" fmla="*/ 20108 h 28656"/>
              <a:gd name="connsiteX4" fmla="*/ 8578 w 28095"/>
              <a:gd name="connsiteY4" fmla="*/ 671 h 28656"/>
              <a:gd name="connsiteX5" fmla="*/ 754 w 28095"/>
              <a:gd name="connsiteY5" fmla="*/ 2749 h 28656"/>
              <a:gd name="connsiteX6" fmla="*/ 2771 w 28095"/>
              <a:gd name="connsiteY6" fmla="*/ 10511 h 28656"/>
              <a:gd name="connsiteX7" fmla="*/ 2771 w 28095"/>
              <a:gd name="connsiteY7" fmla="*/ 10511 h 28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095" h="28656">
                <a:moveTo>
                  <a:pt x="2771" y="10511"/>
                </a:moveTo>
                <a:cubicBezTo>
                  <a:pt x="9678" y="13689"/>
                  <a:pt x="14629" y="18885"/>
                  <a:pt x="17563" y="25853"/>
                </a:cubicBezTo>
                <a:cubicBezTo>
                  <a:pt x="18785" y="28726"/>
                  <a:pt x="22942" y="29337"/>
                  <a:pt x="25386" y="27931"/>
                </a:cubicBezTo>
                <a:cubicBezTo>
                  <a:pt x="28321" y="26220"/>
                  <a:pt x="28626" y="22980"/>
                  <a:pt x="27465" y="20108"/>
                </a:cubicBezTo>
                <a:cubicBezTo>
                  <a:pt x="23858" y="11550"/>
                  <a:pt x="16951" y="4521"/>
                  <a:pt x="8578" y="671"/>
                </a:cubicBezTo>
                <a:cubicBezTo>
                  <a:pt x="5766" y="-613"/>
                  <a:pt x="2405" y="-124"/>
                  <a:pt x="754" y="2749"/>
                </a:cubicBezTo>
                <a:cubicBezTo>
                  <a:pt x="-712" y="5132"/>
                  <a:pt x="-40" y="9228"/>
                  <a:pt x="2771" y="10511"/>
                </a:cubicBezTo>
                <a:lnTo>
                  <a:pt x="2771" y="10511"/>
                </a:lnTo>
                <a:close/>
              </a:path>
            </a:pathLst>
          </a:custGeom>
          <a:solidFill>
            <a:schemeClr val="accent4"/>
          </a:solidFill>
          <a:ln w="6112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汉仪君黑-55W" panose="00020600040101010101" charset="-122"/>
            </a:endParaRPr>
          </a:p>
        </p:txBody>
      </p:sp>
      <p:sp>
        <p:nvSpPr>
          <p:cNvPr id="95" name="任意多边形: 形状 94"/>
          <p:cNvSpPr/>
          <p:nvPr/>
        </p:nvSpPr>
        <p:spPr>
          <a:xfrm>
            <a:off x="3586004" y="2998219"/>
            <a:ext cx="45988" cy="81825"/>
          </a:xfrm>
          <a:custGeom>
            <a:avLst/>
            <a:gdLst>
              <a:gd name="connsiteX0" fmla="*/ 660 w 15961"/>
              <a:gd name="connsiteY0" fmla="*/ 8534 h 28399"/>
              <a:gd name="connsiteX1" fmla="*/ 4511 w 15961"/>
              <a:gd name="connsiteY1" fmla="*/ 22715 h 28399"/>
              <a:gd name="connsiteX2" fmla="*/ 10195 w 15961"/>
              <a:gd name="connsiteY2" fmla="*/ 28399 h 28399"/>
              <a:gd name="connsiteX3" fmla="*/ 15941 w 15961"/>
              <a:gd name="connsiteY3" fmla="*/ 22715 h 28399"/>
              <a:gd name="connsiteX4" fmla="*/ 10501 w 15961"/>
              <a:gd name="connsiteY4" fmla="*/ 2789 h 28399"/>
              <a:gd name="connsiteX5" fmla="*/ 2677 w 15961"/>
              <a:gd name="connsiteY5" fmla="*/ 711 h 28399"/>
              <a:gd name="connsiteX6" fmla="*/ 660 w 15961"/>
              <a:gd name="connsiteY6" fmla="*/ 8534 h 28399"/>
              <a:gd name="connsiteX7" fmla="*/ 660 w 15961"/>
              <a:gd name="connsiteY7" fmla="*/ 8534 h 28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961" h="28399">
                <a:moveTo>
                  <a:pt x="660" y="8534"/>
                </a:moveTo>
                <a:cubicBezTo>
                  <a:pt x="2616" y="12997"/>
                  <a:pt x="3961" y="17886"/>
                  <a:pt x="4511" y="22715"/>
                </a:cubicBezTo>
                <a:cubicBezTo>
                  <a:pt x="4878" y="25771"/>
                  <a:pt x="6894" y="28399"/>
                  <a:pt x="10195" y="28399"/>
                </a:cubicBezTo>
                <a:cubicBezTo>
                  <a:pt x="13007" y="28399"/>
                  <a:pt x="16246" y="25771"/>
                  <a:pt x="15941" y="22715"/>
                </a:cubicBezTo>
                <a:cubicBezTo>
                  <a:pt x="15147" y="15686"/>
                  <a:pt x="13374" y="9207"/>
                  <a:pt x="10501" y="2789"/>
                </a:cubicBezTo>
                <a:cubicBezTo>
                  <a:pt x="9217" y="-23"/>
                  <a:pt x="5122" y="-695"/>
                  <a:pt x="2677" y="711"/>
                </a:cubicBezTo>
                <a:cubicBezTo>
                  <a:pt x="-195" y="2361"/>
                  <a:pt x="-562" y="5662"/>
                  <a:pt x="660" y="8534"/>
                </a:cubicBezTo>
                <a:lnTo>
                  <a:pt x="660" y="8534"/>
                </a:lnTo>
                <a:close/>
              </a:path>
            </a:pathLst>
          </a:custGeom>
          <a:solidFill>
            <a:schemeClr val="accent4"/>
          </a:solidFill>
          <a:ln w="6112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汉仪君黑-55W" panose="00020600040101010101" charset="-122"/>
            </a:endParaRPr>
          </a:p>
        </p:txBody>
      </p:sp>
      <p:sp>
        <p:nvSpPr>
          <p:cNvPr id="96" name="任意多边形: 形状 95"/>
          <p:cNvSpPr/>
          <p:nvPr/>
        </p:nvSpPr>
        <p:spPr>
          <a:xfrm>
            <a:off x="3517652" y="3378330"/>
            <a:ext cx="71371" cy="115875"/>
          </a:xfrm>
          <a:custGeom>
            <a:avLst/>
            <a:gdLst>
              <a:gd name="connsiteX0" fmla="*/ 13565 w 24771"/>
              <a:gd name="connsiteY0" fmla="*/ 4051 h 40217"/>
              <a:gd name="connsiteX1" fmla="*/ 973 w 24771"/>
              <a:gd name="connsiteY1" fmla="*/ 31862 h 40217"/>
              <a:gd name="connsiteX2" fmla="*/ 10814 w 24771"/>
              <a:gd name="connsiteY2" fmla="*/ 37607 h 40217"/>
              <a:gd name="connsiteX3" fmla="*/ 24566 w 24771"/>
              <a:gd name="connsiteY3" fmla="*/ 7046 h 40217"/>
              <a:gd name="connsiteX4" fmla="*/ 13565 w 24771"/>
              <a:gd name="connsiteY4" fmla="*/ 4051 h 40217"/>
              <a:gd name="connsiteX5" fmla="*/ 13565 w 24771"/>
              <a:gd name="connsiteY5" fmla="*/ 4051 h 40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771" h="40217">
                <a:moveTo>
                  <a:pt x="13565" y="4051"/>
                </a:moveTo>
                <a:cubicBezTo>
                  <a:pt x="10936" y="14075"/>
                  <a:pt x="6780" y="23244"/>
                  <a:pt x="973" y="31862"/>
                </a:cubicBezTo>
                <a:cubicBezTo>
                  <a:pt x="-3122" y="37974"/>
                  <a:pt x="6780" y="43720"/>
                  <a:pt x="10814" y="37607"/>
                </a:cubicBezTo>
                <a:cubicBezTo>
                  <a:pt x="17110" y="28255"/>
                  <a:pt x="21694" y="17987"/>
                  <a:pt x="24566" y="7046"/>
                </a:cubicBezTo>
                <a:cubicBezTo>
                  <a:pt x="26400" y="-44"/>
                  <a:pt x="15398" y="-3040"/>
                  <a:pt x="13565" y="4051"/>
                </a:cubicBezTo>
                <a:lnTo>
                  <a:pt x="13565" y="4051"/>
                </a:lnTo>
                <a:close/>
              </a:path>
            </a:pathLst>
          </a:custGeom>
          <a:solidFill>
            <a:schemeClr val="accent4"/>
          </a:solidFill>
          <a:ln w="6112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汉仪君黑-55W" panose="00020600040101010101" charset="-122"/>
            </a:endParaRPr>
          </a:p>
        </p:txBody>
      </p:sp>
      <p:sp>
        <p:nvSpPr>
          <p:cNvPr id="97" name="任意多边形: 形状 96"/>
          <p:cNvSpPr/>
          <p:nvPr/>
        </p:nvSpPr>
        <p:spPr>
          <a:xfrm>
            <a:off x="2929915" y="2845913"/>
            <a:ext cx="86521" cy="54750"/>
          </a:xfrm>
          <a:custGeom>
            <a:avLst/>
            <a:gdLst>
              <a:gd name="connsiteX0" fmla="*/ 5455 w 30029"/>
              <a:gd name="connsiteY0" fmla="*/ 11458 h 19002"/>
              <a:gd name="connsiteX1" fmla="*/ 20063 w 30029"/>
              <a:gd name="connsiteY1" fmla="*/ 17571 h 19002"/>
              <a:gd name="connsiteX2" fmla="*/ 28132 w 30029"/>
              <a:gd name="connsiteY2" fmla="*/ 9503 h 19002"/>
              <a:gd name="connsiteX3" fmla="*/ 5455 w 30029"/>
              <a:gd name="connsiteY3" fmla="*/ 29 h 19002"/>
              <a:gd name="connsiteX4" fmla="*/ 5455 w 30029"/>
              <a:gd name="connsiteY4" fmla="*/ 11458 h 19002"/>
              <a:gd name="connsiteX5" fmla="*/ 5455 w 30029"/>
              <a:gd name="connsiteY5" fmla="*/ 11458 h 19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029" h="19002">
                <a:moveTo>
                  <a:pt x="5455" y="11458"/>
                </a:moveTo>
                <a:cubicBezTo>
                  <a:pt x="10773" y="11948"/>
                  <a:pt x="15907" y="14087"/>
                  <a:pt x="20063" y="17571"/>
                </a:cubicBezTo>
                <a:cubicBezTo>
                  <a:pt x="25626" y="22277"/>
                  <a:pt x="33755" y="14270"/>
                  <a:pt x="28132" y="9503"/>
                </a:cubicBezTo>
                <a:cubicBezTo>
                  <a:pt x="21530" y="3940"/>
                  <a:pt x="14074" y="823"/>
                  <a:pt x="5455" y="29"/>
                </a:cubicBezTo>
                <a:cubicBezTo>
                  <a:pt x="-1818" y="-644"/>
                  <a:pt x="-1818" y="10786"/>
                  <a:pt x="5455" y="11458"/>
                </a:cubicBezTo>
                <a:lnTo>
                  <a:pt x="5455" y="11458"/>
                </a:lnTo>
                <a:close/>
              </a:path>
            </a:pathLst>
          </a:custGeom>
          <a:solidFill>
            <a:schemeClr val="accent4"/>
          </a:solidFill>
          <a:ln w="6112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汉仪君黑-55W" panose="00020600040101010101" charset="-122"/>
            </a:endParaRPr>
          </a:p>
        </p:txBody>
      </p:sp>
      <p:sp>
        <p:nvSpPr>
          <p:cNvPr id="98" name="任意多边形: 形状 97"/>
          <p:cNvSpPr/>
          <p:nvPr/>
        </p:nvSpPr>
        <p:spPr>
          <a:xfrm>
            <a:off x="3215181" y="2979862"/>
            <a:ext cx="55121" cy="64546"/>
          </a:xfrm>
          <a:custGeom>
            <a:avLst/>
            <a:gdLst>
              <a:gd name="connsiteX0" fmla="*/ 1799 w 19131"/>
              <a:gd name="connsiteY0" fmla="*/ 9649 h 22402"/>
              <a:gd name="connsiteX1" fmla="*/ 7850 w 19131"/>
              <a:gd name="connsiteY1" fmla="*/ 18206 h 22402"/>
              <a:gd name="connsiteX2" fmla="*/ 14879 w 19131"/>
              <a:gd name="connsiteY2" fmla="*/ 22179 h 22402"/>
              <a:gd name="connsiteX3" fmla="*/ 18852 w 19131"/>
              <a:gd name="connsiteY3" fmla="*/ 15150 h 22402"/>
              <a:gd name="connsiteX4" fmla="*/ 9867 w 19131"/>
              <a:gd name="connsiteY4" fmla="*/ 1581 h 22402"/>
              <a:gd name="connsiteX5" fmla="*/ 1799 w 19131"/>
              <a:gd name="connsiteY5" fmla="*/ 9649 h 22402"/>
              <a:gd name="connsiteX6" fmla="*/ 1799 w 19131"/>
              <a:gd name="connsiteY6" fmla="*/ 9649 h 2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131" h="22402">
                <a:moveTo>
                  <a:pt x="1799" y="9649"/>
                </a:moveTo>
                <a:cubicBezTo>
                  <a:pt x="4427" y="12094"/>
                  <a:pt x="6627" y="15028"/>
                  <a:pt x="7850" y="18206"/>
                </a:cubicBezTo>
                <a:cubicBezTo>
                  <a:pt x="8950" y="21079"/>
                  <a:pt x="11701" y="23096"/>
                  <a:pt x="14879" y="22179"/>
                </a:cubicBezTo>
                <a:cubicBezTo>
                  <a:pt x="17630" y="21446"/>
                  <a:pt x="19952" y="18023"/>
                  <a:pt x="18852" y="15150"/>
                </a:cubicBezTo>
                <a:cubicBezTo>
                  <a:pt x="16835" y="9954"/>
                  <a:pt x="13962" y="5370"/>
                  <a:pt x="9867" y="1581"/>
                </a:cubicBezTo>
                <a:cubicBezTo>
                  <a:pt x="4488" y="-3431"/>
                  <a:pt x="-3641" y="4637"/>
                  <a:pt x="1799" y="9649"/>
                </a:cubicBezTo>
                <a:lnTo>
                  <a:pt x="1799" y="9649"/>
                </a:lnTo>
                <a:close/>
              </a:path>
            </a:pathLst>
          </a:custGeom>
          <a:solidFill>
            <a:schemeClr val="accent4"/>
          </a:solidFill>
          <a:ln w="6112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汉仪君黑-55W" panose="00020600040101010101" charset="-122"/>
            </a:endParaRPr>
          </a:p>
        </p:txBody>
      </p:sp>
      <p:sp>
        <p:nvSpPr>
          <p:cNvPr id="99" name="任意多边形: 形状 98"/>
          <p:cNvSpPr/>
          <p:nvPr/>
        </p:nvSpPr>
        <p:spPr>
          <a:xfrm>
            <a:off x="3299988" y="3257543"/>
            <a:ext cx="64266" cy="157394"/>
          </a:xfrm>
          <a:custGeom>
            <a:avLst/>
            <a:gdLst>
              <a:gd name="connsiteX0" fmla="*/ 10872 w 22305"/>
              <a:gd name="connsiteY0" fmla="*/ 5509 h 54627"/>
              <a:gd name="connsiteX1" fmla="*/ 665 w 22305"/>
              <a:gd name="connsiteY1" fmla="*/ 45972 h 54627"/>
              <a:gd name="connsiteX2" fmla="*/ 10505 w 22305"/>
              <a:gd name="connsiteY2" fmla="*/ 51718 h 54627"/>
              <a:gd name="connsiteX3" fmla="*/ 22302 w 22305"/>
              <a:gd name="connsiteY3" fmla="*/ 5448 h 54627"/>
              <a:gd name="connsiteX4" fmla="*/ 10872 w 22305"/>
              <a:gd name="connsiteY4" fmla="*/ 5509 h 54627"/>
              <a:gd name="connsiteX5" fmla="*/ 10872 w 22305"/>
              <a:gd name="connsiteY5" fmla="*/ 5509 h 54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305" h="54627">
                <a:moveTo>
                  <a:pt x="10872" y="5509"/>
                </a:moveTo>
                <a:cubicBezTo>
                  <a:pt x="10383" y="19750"/>
                  <a:pt x="7021" y="33259"/>
                  <a:pt x="665" y="45972"/>
                </a:cubicBezTo>
                <a:cubicBezTo>
                  <a:pt x="-2636" y="52512"/>
                  <a:pt x="7266" y="58319"/>
                  <a:pt x="10505" y="51718"/>
                </a:cubicBezTo>
                <a:cubicBezTo>
                  <a:pt x="17779" y="37170"/>
                  <a:pt x="21752" y="21767"/>
                  <a:pt x="22302" y="5448"/>
                </a:cubicBezTo>
                <a:cubicBezTo>
                  <a:pt x="22546" y="-1826"/>
                  <a:pt x="11116" y="-1826"/>
                  <a:pt x="10872" y="5509"/>
                </a:cubicBezTo>
                <a:lnTo>
                  <a:pt x="10872" y="5509"/>
                </a:lnTo>
                <a:close/>
              </a:path>
            </a:pathLst>
          </a:custGeom>
          <a:solidFill>
            <a:schemeClr val="accent4"/>
          </a:solidFill>
          <a:ln w="6112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汉仪君黑-55W" panose="00020600040101010101" charset="-122"/>
            </a:endParaRPr>
          </a:p>
        </p:txBody>
      </p:sp>
      <p:grpSp>
        <p:nvGrpSpPr>
          <p:cNvPr id="105" name="图形 4"/>
          <p:cNvGrpSpPr/>
          <p:nvPr/>
        </p:nvGrpSpPr>
        <p:grpSpPr>
          <a:xfrm>
            <a:off x="1640872" y="1999240"/>
            <a:ext cx="2668398" cy="2610707"/>
            <a:chOff x="8845694" y="3364693"/>
            <a:chExt cx="926125" cy="906102"/>
          </a:xfrm>
          <a:solidFill>
            <a:schemeClr val="tx1"/>
          </a:solidFill>
        </p:grpSpPr>
        <p:sp>
          <p:nvSpPr>
            <p:cNvPr id="107" name="任意多边形: 形状 106"/>
            <p:cNvSpPr/>
            <p:nvPr/>
          </p:nvSpPr>
          <p:spPr>
            <a:xfrm>
              <a:off x="9248215" y="4098666"/>
              <a:ext cx="215672" cy="172129"/>
            </a:xfrm>
            <a:custGeom>
              <a:avLst/>
              <a:gdLst>
                <a:gd name="connsiteX0" fmla="*/ 34065 w 215672"/>
                <a:gd name="connsiteY0" fmla="*/ 49934 h 172129"/>
                <a:gd name="connsiteX1" fmla="*/ 34004 w 215672"/>
                <a:gd name="connsiteY1" fmla="*/ 147242 h 172129"/>
                <a:gd name="connsiteX2" fmla="*/ 87914 w 215672"/>
                <a:gd name="connsiteY2" fmla="*/ 167902 h 172129"/>
                <a:gd name="connsiteX3" fmla="*/ 180516 w 215672"/>
                <a:gd name="connsiteY3" fmla="*/ 145898 h 172129"/>
                <a:gd name="connsiteX4" fmla="*/ 208266 w 215672"/>
                <a:gd name="connsiteY4" fmla="*/ 130067 h 172129"/>
                <a:gd name="connsiteX5" fmla="*/ 214928 w 215672"/>
                <a:gd name="connsiteY5" fmla="*/ 89298 h 172129"/>
                <a:gd name="connsiteX6" fmla="*/ 200013 w 215672"/>
                <a:gd name="connsiteY6" fmla="*/ 13688 h 172129"/>
                <a:gd name="connsiteX7" fmla="*/ 137546 w 215672"/>
                <a:gd name="connsiteY7" fmla="*/ 1647 h 172129"/>
                <a:gd name="connsiteX8" fmla="*/ 49468 w 215672"/>
                <a:gd name="connsiteY8" fmla="*/ 23774 h 172129"/>
                <a:gd name="connsiteX9" fmla="*/ 264 w 215672"/>
                <a:gd name="connsiteY9" fmla="*/ 63259 h 172129"/>
                <a:gd name="connsiteX10" fmla="*/ 20679 w 215672"/>
                <a:gd name="connsiteY10" fmla="*/ 90826 h 172129"/>
                <a:gd name="connsiteX11" fmla="*/ 64871 w 215672"/>
                <a:gd name="connsiteY11" fmla="*/ 78357 h 172129"/>
                <a:gd name="connsiteX12" fmla="*/ 115481 w 215672"/>
                <a:gd name="connsiteY12" fmla="*/ 66132 h 172129"/>
                <a:gd name="connsiteX13" fmla="*/ 155027 w 215672"/>
                <a:gd name="connsiteY13" fmla="*/ 66254 h 172129"/>
                <a:gd name="connsiteX14" fmla="*/ 151788 w 215672"/>
                <a:gd name="connsiteY14" fmla="*/ 54030 h 172129"/>
                <a:gd name="connsiteX15" fmla="*/ 132839 w 215672"/>
                <a:gd name="connsiteY15" fmla="*/ 69371 h 172129"/>
                <a:gd name="connsiteX16" fmla="*/ 108696 w 215672"/>
                <a:gd name="connsiteY16" fmla="*/ 85264 h 172129"/>
                <a:gd name="connsiteX17" fmla="*/ 60470 w 215672"/>
                <a:gd name="connsiteY17" fmla="*/ 117108 h 172129"/>
                <a:gd name="connsiteX18" fmla="*/ 73183 w 215672"/>
                <a:gd name="connsiteY18" fmla="*/ 138807 h 172129"/>
                <a:gd name="connsiteX19" fmla="*/ 147448 w 215672"/>
                <a:gd name="connsiteY19" fmla="*/ 89848 h 172129"/>
                <a:gd name="connsiteX20" fmla="*/ 166091 w 215672"/>
                <a:gd name="connsiteY20" fmla="*/ 42722 h 172129"/>
                <a:gd name="connsiteX21" fmla="*/ 96044 w 215672"/>
                <a:gd name="connsiteY21" fmla="*/ 44433 h 172129"/>
                <a:gd name="connsiteX22" fmla="*/ 58208 w 215672"/>
                <a:gd name="connsiteY22" fmla="*/ 54091 h 172129"/>
                <a:gd name="connsiteX23" fmla="*/ 37549 w 215672"/>
                <a:gd name="connsiteY23" fmla="*/ 60814 h 172129"/>
                <a:gd name="connsiteX24" fmla="*/ 29358 w 215672"/>
                <a:gd name="connsiteY24" fmla="*/ 63748 h 172129"/>
                <a:gd name="connsiteX25" fmla="*/ 24897 w 215672"/>
                <a:gd name="connsiteY25" fmla="*/ 65215 h 172129"/>
                <a:gd name="connsiteX26" fmla="*/ 24835 w 215672"/>
                <a:gd name="connsiteY26" fmla="*/ 66988 h 172129"/>
                <a:gd name="connsiteX27" fmla="*/ 46351 w 215672"/>
                <a:gd name="connsiteY27" fmla="*/ 51218 h 172129"/>
                <a:gd name="connsiteX28" fmla="*/ 87058 w 215672"/>
                <a:gd name="connsiteY28" fmla="*/ 38321 h 172129"/>
                <a:gd name="connsiteX29" fmla="*/ 163646 w 215672"/>
                <a:gd name="connsiteY29" fmla="*/ 25180 h 172129"/>
                <a:gd name="connsiteX30" fmla="*/ 185467 w 215672"/>
                <a:gd name="connsiteY30" fmla="*/ 35693 h 172129"/>
                <a:gd name="connsiteX31" fmla="*/ 189868 w 215672"/>
                <a:gd name="connsiteY31" fmla="*/ 78112 h 172129"/>
                <a:gd name="connsiteX32" fmla="*/ 189134 w 215672"/>
                <a:gd name="connsiteY32" fmla="*/ 98099 h 172129"/>
                <a:gd name="connsiteX33" fmla="*/ 186383 w 215672"/>
                <a:gd name="connsiteY33" fmla="*/ 117292 h 172129"/>
                <a:gd name="connsiteX34" fmla="*/ 171469 w 215672"/>
                <a:gd name="connsiteY34" fmla="*/ 122060 h 172129"/>
                <a:gd name="connsiteX35" fmla="*/ 147754 w 215672"/>
                <a:gd name="connsiteY35" fmla="*/ 127683 h 172129"/>
                <a:gd name="connsiteX36" fmla="*/ 100383 w 215672"/>
                <a:gd name="connsiteY36" fmla="*/ 138929 h 172129"/>
                <a:gd name="connsiteX37" fmla="*/ 78868 w 215672"/>
                <a:gd name="connsiteY37" fmla="*/ 144064 h 172129"/>
                <a:gd name="connsiteX38" fmla="*/ 58147 w 215672"/>
                <a:gd name="connsiteY38" fmla="*/ 147915 h 172129"/>
                <a:gd name="connsiteX39" fmla="*/ 58942 w 215672"/>
                <a:gd name="connsiteY39" fmla="*/ 127194 h 172129"/>
                <a:gd name="connsiteX40" fmla="*/ 59003 w 215672"/>
                <a:gd name="connsiteY40" fmla="*/ 102195 h 172129"/>
                <a:gd name="connsiteX41" fmla="*/ 59064 w 215672"/>
                <a:gd name="connsiteY41" fmla="*/ 49873 h 172129"/>
                <a:gd name="connsiteX42" fmla="*/ 34065 w 215672"/>
                <a:gd name="connsiteY42" fmla="*/ 49934 h 172129"/>
                <a:gd name="connsiteX43" fmla="*/ 34065 w 215672"/>
                <a:gd name="connsiteY43" fmla="*/ 49934 h 172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15672" h="172129">
                  <a:moveTo>
                    <a:pt x="34065" y="49934"/>
                  </a:moveTo>
                  <a:cubicBezTo>
                    <a:pt x="34004" y="82207"/>
                    <a:pt x="32170" y="115030"/>
                    <a:pt x="34004" y="147242"/>
                  </a:cubicBezTo>
                  <a:cubicBezTo>
                    <a:pt x="35776" y="179271"/>
                    <a:pt x="65665" y="173159"/>
                    <a:pt x="87914" y="167902"/>
                  </a:cubicBezTo>
                  <a:cubicBezTo>
                    <a:pt x="118781" y="160567"/>
                    <a:pt x="149709" y="153294"/>
                    <a:pt x="180516" y="145898"/>
                  </a:cubicBezTo>
                  <a:cubicBezTo>
                    <a:pt x="191212" y="143330"/>
                    <a:pt x="202397" y="140335"/>
                    <a:pt x="208266" y="130067"/>
                  </a:cubicBezTo>
                  <a:cubicBezTo>
                    <a:pt x="214867" y="118576"/>
                    <a:pt x="214378" y="102072"/>
                    <a:pt x="214928" y="89298"/>
                  </a:cubicBezTo>
                  <a:cubicBezTo>
                    <a:pt x="215906" y="65704"/>
                    <a:pt x="218717" y="31659"/>
                    <a:pt x="200013" y="13688"/>
                  </a:cubicBezTo>
                  <a:cubicBezTo>
                    <a:pt x="183633" y="-2020"/>
                    <a:pt x="158389" y="-1226"/>
                    <a:pt x="137546" y="1647"/>
                  </a:cubicBezTo>
                  <a:cubicBezTo>
                    <a:pt x="107474" y="5804"/>
                    <a:pt x="78318" y="14300"/>
                    <a:pt x="49468" y="23774"/>
                  </a:cubicBezTo>
                  <a:cubicBezTo>
                    <a:pt x="29603" y="30314"/>
                    <a:pt x="3504" y="39177"/>
                    <a:pt x="264" y="63259"/>
                  </a:cubicBezTo>
                  <a:cubicBezTo>
                    <a:pt x="-1570" y="76767"/>
                    <a:pt x="6254" y="89909"/>
                    <a:pt x="20679" y="90826"/>
                  </a:cubicBezTo>
                  <a:cubicBezTo>
                    <a:pt x="35287" y="91743"/>
                    <a:pt x="51118" y="82513"/>
                    <a:pt x="64871" y="78357"/>
                  </a:cubicBezTo>
                  <a:cubicBezTo>
                    <a:pt x="81497" y="73345"/>
                    <a:pt x="98427" y="69311"/>
                    <a:pt x="115481" y="66132"/>
                  </a:cubicBezTo>
                  <a:cubicBezTo>
                    <a:pt x="125505" y="64298"/>
                    <a:pt x="146714" y="57392"/>
                    <a:pt x="155027" y="66254"/>
                  </a:cubicBezTo>
                  <a:cubicBezTo>
                    <a:pt x="153927" y="62159"/>
                    <a:pt x="152888" y="58125"/>
                    <a:pt x="151788" y="54030"/>
                  </a:cubicBezTo>
                  <a:cubicBezTo>
                    <a:pt x="150321" y="60631"/>
                    <a:pt x="138035" y="65949"/>
                    <a:pt x="132839" y="69371"/>
                  </a:cubicBezTo>
                  <a:cubicBezTo>
                    <a:pt x="124771" y="74689"/>
                    <a:pt x="116764" y="80007"/>
                    <a:pt x="108696" y="85264"/>
                  </a:cubicBezTo>
                  <a:cubicBezTo>
                    <a:pt x="92621" y="95899"/>
                    <a:pt x="76545" y="106473"/>
                    <a:pt x="60470" y="117108"/>
                  </a:cubicBezTo>
                  <a:cubicBezTo>
                    <a:pt x="47023" y="125971"/>
                    <a:pt x="59614" y="147792"/>
                    <a:pt x="73183" y="138807"/>
                  </a:cubicBezTo>
                  <a:cubicBezTo>
                    <a:pt x="97938" y="122487"/>
                    <a:pt x="122693" y="106168"/>
                    <a:pt x="147448" y="89848"/>
                  </a:cubicBezTo>
                  <a:cubicBezTo>
                    <a:pt x="161995" y="80251"/>
                    <a:pt x="192557" y="58920"/>
                    <a:pt x="166091" y="42722"/>
                  </a:cubicBezTo>
                  <a:cubicBezTo>
                    <a:pt x="146470" y="30681"/>
                    <a:pt x="116642" y="40094"/>
                    <a:pt x="96044" y="44433"/>
                  </a:cubicBezTo>
                  <a:cubicBezTo>
                    <a:pt x="83330" y="47123"/>
                    <a:pt x="70678" y="50362"/>
                    <a:pt x="58208" y="54091"/>
                  </a:cubicBezTo>
                  <a:cubicBezTo>
                    <a:pt x="51301" y="56169"/>
                    <a:pt x="44395" y="58431"/>
                    <a:pt x="37549" y="60814"/>
                  </a:cubicBezTo>
                  <a:cubicBezTo>
                    <a:pt x="34799" y="61792"/>
                    <a:pt x="32109" y="62832"/>
                    <a:pt x="29358" y="63748"/>
                  </a:cubicBezTo>
                  <a:cubicBezTo>
                    <a:pt x="27892" y="64360"/>
                    <a:pt x="26425" y="64787"/>
                    <a:pt x="24897" y="65215"/>
                  </a:cubicBezTo>
                  <a:cubicBezTo>
                    <a:pt x="22818" y="65337"/>
                    <a:pt x="22818" y="65888"/>
                    <a:pt x="24835" y="66988"/>
                  </a:cubicBezTo>
                  <a:cubicBezTo>
                    <a:pt x="27158" y="58064"/>
                    <a:pt x="38588" y="53969"/>
                    <a:pt x="46351" y="51218"/>
                  </a:cubicBezTo>
                  <a:cubicBezTo>
                    <a:pt x="59736" y="46511"/>
                    <a:pt x="73428" y="42233"/>
                    <a:pt x="87058" y="38321"/>
                  </a:cubicBezTo>
                  <a:cubicBezTo>
                    <a:pt x="111141" y="31353"/>
                    <a:pt x="138279" y="23102"/>
                    <a:pt x="163646" y="25180"/>
                  </a:cubicBezTo>
                  <a:cubicBezTo>
                    <a:pt x="171775" y="25852"/>
                    <a:pt x="181127" y="28053"/>
                    <a:pt x="185467" y="35693"/>
                  </a:cubicBezTo>
                  <a:cubicBezTo>
                    <a:pt x="191823" y="46817"/>
                    <a:pt x="189929" y="65888"/>
                    <a:pt x="189868" y="78112"/>
                  </a:cubicBezTo>
                  <a:cubicBezTo>
                    <a:pt x="189806" y="84775"/>
                    <a:pt x="189562" y="91437"/>
                    <a:pt x="189134" y="98099"/>
                  </a:cubicBezTo>
                  <a:cubicBezTo>
                    <a:pt x="188828" y="102378"/>
                    <a:pt x="189500" y="113625"/>
                    <a:pt x="186383" y="117292"/>
                  </a:cubicBezTo>
                  <a:cubicBezTo>
                    <a:pt x="183449" y="120776"/>
                    <a:pt x="175504" y="121082"/>
                    <a:pt x="171469" y="122060"/>
                  </a:cubicBezTo>
                  <a:cubicBezTo>
                    <a:pt x="163584" y="123955"/>
                    <a:pt x="155699" y="125788"/>
                    <a:pt x="147754" y="127683"/>
                  </a:cubicBezTo>
                  <a:cubicBezTo>
                    <a:pt x="131984" y="131411"/>
                    <a:pt x="116153" y="135201"/>
                    <a:pt x="100383" y="138929"/>
                  </a:cubicBezTo>
                  <a:cubicBezTo>
                    <a:pt x="93232" y="140641"/>
                    <a:pt x="86020" y="142352"/>
                    <a:pt x="78868" y="144064"/>
                  </a:cubicBezTo>
                  <a:cubicBezTo>
                    <a:pt x="76057" y="144736"/>
                    <a:pt x="60959" y="150299"/>
                    <a:pt x="58147" y="147915"/>
                  </a:cubicBezTo>
                  <a:cubicBezTo>
                    <a:pt x="57353" y="147242"/>
                    <a:pt x="58942" y="130006"/>
                    <a:pt x="58942" y="127194"/>
                  </a:cubicBezTo>
                  <a:cubicBezTo>
                    <a:pt x="58942" y="118881"/>
                    <a:pt x="58942" y="110507"/>
                    <a:pt x="59003" y="102195"/>
                  </a:cubicBezTo>
                  <a:cubicBezTo>
                    <a:pt x="59003" y="84775"/>
                    <a:pt x="59064" y="67355"/>
                    <a:pt x="59064" y="49873"/>
                  </a:cubicBezTo>
                  <a:cubicBezTo>
                    <a:pt x="59248" y="33737"/>
                    <a:pt x="34126" y="33737"/>
                    <a:pt x="34065" y="49934"/>
                  </a:cubicBezTo>
                  <a:lnTo>
                    <a:pt x="34065" y="4993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08" name="任意多边形: 形状 107"/>
            <p:cNvSpPr/>
            <p:nvPr/>
          </p:nvSpPr>
          <p:spPr>
            <a:xfrm>
              <a:off x="9053019" y="3533539"/>
              <a:ext cx="563723" cy="624336"/>
            </a:xfrm>
            <a:custGeom>
              <a:avLst/>
              <a:gdLst>
                <a:gd name="connsiteX0" fmla="*/ 235374 w 563723"/>
                <a:gd name="connsiteY0" fmla="*/ 612250 h 624336"/>
                <a:gd name="connsiteX1" fmla="*/ 180057 w 563723"/>
                <a:gd name="connsiteY1" fmla="*/ 477657 h 624336"/>
                <a:gd name="connsiteX2" fmla="*/ 56405 w 563723"/>
                <a:gd name="connsiteY2" fmla="*/ 384872 h 624336"/>
                <a:gd name="connsiteX3" fmla="*/ 109643 w 563723"/>
                <a:gd name="connsiteY3" fmla="*/ 96127 h 624336"/>
                <a:gd name="connsiteX4" fmla="*/ 252977 w 563723"/>
                <a:gd name="connsiteY4" fmla="*/ 26569 h 624336"/>
                <a:gd name="connsiteX5" fmla="*/ 417397 w 563723"/>
                <a:gd name="connsiteY5" fmla="*/ 47962 h 624336"/>
                <a:gd name="connsiteX6" fmla="*/ 482555 w 563723"/>
                <a:gd name="connsiteY6" fmla="*/ 83597 h 624336"/>
                <a:gd name="connsiteX7" fmla="*/ 524485 w 563723"/>
                <a:gd name="connsiteY7" fmla="*/ 149610 h 624336"/>
                <a:gd name="connsiteX8" fmla="*/ 532615 w 563723"/>
                <a:gd name="connsiteY8" fmla="*/ 290988 h 624336"/>
                <a:gd name="connsiteX9" fmla="*/ 443314 w 563723"/>
                <a:gd name="connsiteY9" fmla="*/ 441900 h 624336"/>
                <a:gd name="connsiteX10" fmla="*/ 381763 w 563723"/>
                <a:gd name="connsiteY10" fmla="*/ 506690 h 624336"/>
                <a:gd name="connsiteX11" fmla="*/ 372289 w 563723"/>
                <a:gd name="connsiteY11" fmla="*/ 593302 h 624336"/>
                <a:gd name="connsiteX12" fmla="*/ 397411 w 563723"/>
                <a:gd name="connsiteY12" fmla="*/ 593302 h 624336"/>
                <a:gd name="connsiteX13" fmla="*/ 408657 w 563723"/>
                <a:gd name="connsiteY13" fmla="*/ 509747 h 624336"/>
                <a:gd name="connsiteX14" fmla="*/ 437935 w 563723"/>
                <a:gd name="connsiteY14" fmla="*/ 481263 h 624336"/>
                <a:gd name="connsiteX15" fmla="*/ 469597 w 563723"/>
                <a:gd name="connsiteY15" fmla="*/ 450763 h 624336"/>
                <a:gd name="connsiteX16" fmla="*/ 553396 w 563723"/>
                <a:gd name="connsiteY16" fmla="*/ 310547 h 624336"/>
                <a:gd name="connsiteX17" fmla="*/ 554191 w 563723"/>
                <a:gd name="connsiteY17" fmla="*/ 163057 h 624336"/>
                <a:gd name="connsiteX18" fmla="*/ 519718 w 563723"/>
                <a:gd name="connsiteY18" fmla="*/ 85920 h 624336"/>
                <a:gd name="connsiteX19" fmla="*/ 459878 w 563723"/>
                <a:gd name="connsiteY19" fmla="*/ 38855 h 624336"/>
                <a:gd name="connsiteX20" fmla="*/ 296741 w 563723"/>
                <a:gd name="connsiteY20" fmla="*/ 225 h 624336"/>
                <a:gd name="connsiteX21" fmla="*/ 131465 w 563723"/>
                <a:gd name="connsiteY21" fmla="*/ 44967 h 624336"/>
                <a:gd name="connsiteX22" fmla="*/ 7018 w 563723"/>
                <a:gd name="connsiteY22" fmla="*/ 336402 h 624336"/>
                <a:gd name="connsiteX23" fmla="*/ 45954 w 563723"/>
                <a:gd name="connsiteY23" fmla="*/ 412561 h 624336"/>
                <a:gd name="connsiteX24" fmla="*/ 118078 w 563723"/>
                <a:gd name="connsiteY24" fmla="*/ 466716 h 624336"/>
                <a:gd name="connsiteX25" fmla="*/ 188186 w 563723"/>
                <a:gd name="connsiteY25" fmla="*/ 524783 h 624336"/>
                <a:gd name="connsiteX26" fmla="*/ 210191 w 563723"/>
                <a:gd name="connsiteY26" fmla="*/ 612311 h 624336"/>
                <a:gd name="connsiteX27" fmla="*/ 235374 w 563723"/>
                <a:gd name="connsiteY27" fmla="*/ 612250 h 624336"/>
                <a:gd name="connsiteX28" fmla="*/ 235374 w 563723"/>
                <a:gd name="connsiteY28" fmla="*/ 612250 h 62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63723" h="624336">
                  <a:moveTo>
                    <a:pt x="235374" y="612250"/>
                  </a:moveTo>
                  <a:cubicBezTo>
                    <a:pt x="239163" y="562068"/>
                    <a:pt x="218565" y="510419"/>
                    <a:pt x="180057" y="477657"/>
                  </a:cubicBezTo>
                  <a:cubicBezTo>
                    <a:pt x="140327" y="443856"/>
                    <a:pt x="86967" y="429309"/>
                    <a:pt x="56405" y="384872"/>
                  </a:cubicBezTo>
                  <a:cubicBezTo>
                    <a:pt x="-7835" y="291415"/>
                    <a:pt x="36173" y="169842"/>
                    <a:pt x="109643" y="96127"/>
                  </a:cubicBezTo>
                  <a:cubicBezTo>
                    <a:pt x="148701" y="56947"/>
                    <a:pt x="197722" y="32009"/>
                    <a:pt x="252977" y="26569"/>
                  </a:cubicBezTo>
                  <a:cubicBezTo>
                    <a:pt x="307804" y="21129"/>
                    <a:pt x="365504" y="29809"/>
                    <a:pt x="417397" y="47962"/>
                  </a:cubicBezTo>
                  <a:cubicBezTo>
                    <a:pt x="440686" y="56092"/>
                    <a:pt x="463729" y="67399"/>
                    <a:pt x="482555" y="83597"/>
                  </a:cubicBezTo>
                  <a:cubicBezTo>
                    <a:pt x="503214" y="101384"/>
                    <a:pt x="516478" y="123694"/>
                    <a:pt x="524485" y="149610"/>
                  </a:cubicBezTo>
                  <a:cubicBezTo>
                    <a:pt x="538788" y="195819"/>
                    <a:pt x="544106" y="243617"/>
                    <a:pt x="532615" y="290988"/>
                  </a:cubicBezTo>
                  <a:cubicBezTo>
                    <a:pt x="518556" y="348871"/>
                    <a:pt x="484572" y="399786"/>
                    <a:pt x="443314" y="441900"/>
                  </a:cubicBezTo>
                  <a:cubicBezTo>
                    <a:pt x="422655" y="462987"/>
                    <a:pt x="394599" y="479124"/>
                    <a:pt x="381763" y="506690"/>
                  </a:cubicBezTo>
                  <a:cubicBezTo>
                    <a:pt x="369172" y="533768"/>
                    <a:pt x="370394" y="564268"/>
                    <a:pt x="372289" y="593302"/>
                  </a:cubicBezTo>
                  <a:cubicBezTo>
                    <a:pt x="373328" y="609377"/>
                    <a:pt x="398511" y="609499"/>
                    <a:pt x="397411" y="593302"/>
                  </a:cubicBezTo>
                  <a:cubicBezTo>
                    <a:pt x="395577" y="565796"/>
                    <a:pt x="392827" y="534012"/>
                    <a:pt x="408657" y="509747"/>
                  </a:cubicBezTo>
                  <a:cubicBezTo>
                    <a:pt x="416114" y="498255"/>
                    <a:pt x="427544" y="489943"/>
                    <a:pt x="437935" y="481263"/>
                  </a:cubicBezTo>
                  <a:cubicBezTo>
                    <a:pt x="449182" y="471850"/>
                    <a:pt x="459634" y="461520"/>
                    <a:pt x="469597" y="450763"/>
                  </a:cubicBezTo>
                  <a:cubicBezTo>
                    <a:pt x="506943" y="410666"/>
                    <a:pt x="537688" y="363418"/>
                    <a:pt x="553396" y="310547"/>
                  </a:cubicBezTo>
                  <a:cubicBezTo>
                    <a:pt x="568005" y="261465"/>
                    <a:pt x="566049" y="212444"/>
                    <a:pt x="554191" y="163057"/>
                  </a:cubicBezTo>
                  <a:cubicBezTo>
                    <a:pt x="547528" y="135368"/>
                    <a:pt x="537749" y="108352"/>
                    <a:pt x="519718" y="85920"/>
                  </a:cubicBezTo>
                  <a:cubicBezTo>
                    <a:pt x="503703" y="65994"/>
                    <a:pt x="482616" y="50407"/>
                    <a:pt x="459878" y="38855"/>
                  </a:cubicBezTo>
                  <a:cubicBezTo>
                    <a:pt x="410369" y="13733"/>
                    <a:pt x="351874" y="2181"/>
                    <a:pt x="296741" y="225"/>
                  </a:cubicBezTo>
                  <a:cubicBezTo>
                    <a:pt x="238307" y="-1914"/>
                    <a:pt x="179751" y="11044"/>
                    <a:pt x="131465" y="44967"/>
                  </a:cubicBezTo>
                  <a:cubicBezTo>
                    <a:pt x="42224" y="107740"/>
                    <a:pt x="-21894" y="226502"/>
                    <a:pt x="7018" y="336402"/>
                  </a:cubicBezTo>
                  <a:cubicBezTo>
                    <a:pt x="14353" y="364274"/>
                    <a:pt x="27494" y="390434"/>
                    <a:pt x="45954" y="412561"/>
                  </a:cubicBezTo>
                  <a:cubicBezTo>
                    <a:pt x="65635" y="436155"/>
                    <a:pt x="91796" y="451680"/>
                    <a:pt x="118078" y="466716"/>
                  </a:cubicBezTo>
                  <a:cubicBezTo>
                    <a:pt x="144911" y="482119"/>
                    <a:pt x="170950" y="498255"/>
                    <a:pt x="188186" y="524783"/>
                  </a:cubicBezTo>
                  <a:cubicBezTo>
                    <a:pt x="205117" y="550882"/>
                    <a:pt x="212575" y="581383"/>
                    <a:pt x="210191" y="612311"/>
                  </a:cubicBezTo>
                  <a:cubicBezTo>
                    <a:pt x="208968" y="628386"/>
                    <a:pt x="234151" y="628325"/>
                    <a:pt x="235374" y="612250"/>
                  </a:cubicBezTo>
                  <a:lnTo>
                    <a:pt x="235374" y="612250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09" name="任意多边形: 形状 108"/>
            <p:cNvSpPr/>
            <p:nvPr/>
          </p:nvSpPr>
          <p:spPr>
            <a:xfrm>
              <a:off x="9268741" y="3904165"/>
              <a:ext cx="160107" cy="225732"/>
            </a:xfrm>
            <a:custGeom>
              <a:avLst/>
              <a:gdLst>
                <a:gd name="connsiteX0" fmla="*/ 46851 w 160107"/>
                <a:gd name="connsiteY0" fmla="*/ 220231 h 225732"/>
                <a:gd name="connsiteX1" fmla="*/ 47218 w 160107"/>
                <a:gd name="connsiteY1" fmla="*/ 97435 h 225732"/>
                <a:gd name="connsiteX2" fmla="*/ 27353 w 160107"/>
                <a:gd name="connsiteY2" fmla="*/ 57399 h 225732"/>
                <a:gd name="connsiteX3" fmla="*/ 642 w 160107"/>
                <a:gd name="connsiteY3" fmla="*/ 70602 h 225732"/>
                <a:gd name="connsiteX4" fmla="*/ 18184 w 160107"/>
                <a:gd name="connsiteY4" fmla="*/ 103731 h 225732"/>
                <a:gd name="connsiteX5" fmla="*/ 54675 w 160107"/>
                <a:gd name="connsiteY5" fmla="*/ 97313 h 225732"/>
                <a:gd name="connsiteX6" fmla="*/ 48134 w 160107"/>
                <a:gd name="connsiteY6" fmla="*/ 22865 h 225732"/>
                <a:gd name="connsiteX7" fmla="*/ 25030 w 160107"/>
                <a:gd name="connsiteY7" fmla="*/ 29283 h 225732"/>
                <a:gd name="connsiteX8" fmla="*/ 50640 w 160107"/>
                <a:gd name="connsiteY8" fmla="*/ 55688 h 225732"/>
                <a:gd name="connsiteX9" fmla="*/ 115920 w 160107"/>
                <a:gd name="connsiteY9" fmla="*/ 17547 h 225732"/>
                <a:gd name="connsiteX10" fmla="*/ 99967 w 160107"/>
                <a:gd name="connsiteY10" fmla="*/ 127 h 225732"/>
                <a:gd name="connsiteX11" fmla="*/ 84197 w 160107"/>
                <a:gd name="connsiteY11" fmla="*/ 29344 h 225732"/>
                <a:gd name="connsiteX12" fmla="*/ 149171 w 160107"/>
                <a:gd name="connsiteY12" fmla="*/ 61067 h 225732"/>
                <a:gd name="connsiteX13" fmla="*/ 151432 w 160107"/>
                <a:gd name="connsiteY13" fmla="*/ 38024 h 225732"/>
                <a:gd name="connsiteX14" fmla="*/ 123316 w 160107"/>
                <a:gd name="connsiteY14" fmla="*/ 61005 h 225732"/>
                <a:gd name="connsiteX15" fmla="*/ 123988 w 160107"/>
                <a:gd name="connsiteY15" fmla="*/ 127324 h 225732"/>
                <a:gd name="connsiteX16" fmla="*/ 123193 w 160107"/>
                <a:gd name="connsiteY16" fmla="*/ 201344 h 225732"/>
                <a:gd name="connsiteX17" fmla="*/ 134623 w 160107"/>
                <a:gd name="connsiteY17" fmla="*/ 201344 h 225732"/>
                <a:gd name="connsiteX18" fmla="*/ 135968 w 160107"/>
                <a:gd name="connsiteY18" fmla="*/ 140343 h 225732"/>
                <a:gd name="connsiteX19" fmla="*/ 131812 w 160107"/>
                <a:gd name="connsiteY19" fmla="*/ 78915 h 225732"/>
                <a:gd name="connsiteX20" fmla="*/ 140858 w 160107"/>
                <a:gd name="connsiteY20" fmla="*/ 53243 h 225732"/>
                <a:gd name="connsiteX21" fmla="*/ 143364 w 160107"/>
                <a:gd name="connsiteY21" fmla="*/ 51165 h 225732"/>
                <a:gd name="connsiteX22" fmla="*/ 126861 w 160107"/>
                <a:gd name="connsiteY22" fmla="*/ 55199 h 225732"/>
                <a:gd name="connsiteX23" fmla="*/ 102290 w 160107"/>
                <a:gd name="connsiteY23" fmla="*/ 43219 h 225732"/>
                <a:gd name="connsiteX24" fmla="*/ 95872 w 160107"/>
                <a:gd name="connsiteY24" fmla="*/ 30261 h 225732"/>
                <a:gd name="connsiteX25" fmla="*/ 95138 w 160107"/>
                <a:gd name="connsiteY25" fmla="*/ 23476 h 225732"/>
                <a:gd name="connsiteX26" fmla="*/ 100578 w 160107"/>
                <a:gd name="connsiteY26" fmla="*/ 16325 h 225732"/>
                <a:gd name="connsiteX27" fmla="*/ 103023 w 160107"/>
                <a:gd name="connsiteY27" fmla="*/ 22315 h 225732"/>
                <a:gd name="connsiteX28" fmla="*/ 100333 w 160107"/>
                <a:gd name="connsiteY28" fmla="*/ 28366 h 225732"/>
                <a:gd name="connsiteX29" fmla="*/ 92082 w 160107"/>
                <a:gd name="connsiteY29" fmla="*/ 38573 h 225732"/>
                <a:gd name="connsiteX30" fmla="*/ 65432 w 160107"/>
                <a:gd name="connsiteY30" fmla="*/ 47436 h 225732"/>
                <a:gd name="connsiteX31" fmla="*/ 41411 w 160107"/>
                <a:gd name="connsiteY31" fmla="*/ 35945 h 225732"/>
                <a:gd name="connsiteX32" fmla="*/ 37255 w 160107"/>
                <a:gd name="connsiteY32" fmla="*/ 30750 h 225732"/>
                <a:gd name="connsiteX33" fmla="*/ 38049 w 160107"/>
                <a:gd name="connsiteY33" fmla="*/ 30811 h 225732"/>
                <a:gd name="connsiteX34" fmla="*/ 51069 w 160107"/>
                <a:gd name="connsiteY34" fmla="*/ 39980 h 225732"/>
                <a:gd name="connsiteX35" fmla="*/ 41900 w 160107"/>
                <a:gd name="connsiteY35" fmla="*/ 92973 h 225732"/>
                <a:gd name="connsiteX36" fmla="*/ 13844 w 160107"/>
                <a:gd name="connsiteY36" fmla="*/ 83682 h 225732"/>
                <a:gd name="connsiteX37" fmla="*/ 12683 w 160107"/>
                <a:gd name="connsiteY37" fmla="*/ 70541 h 225732"/>
                <a:gd name="connsiteX38" fmla="*/ 25764 w 160107"/>
                <a:gd name="connsiteY38" fmla="*/ 71947 h 225732"/>
                <a:gd name="connsiteX39" fmla="*/ 32732 w 160107"/>
                <a:gd name="connsiteY39" fmla="*/ 87533 h 225732"/>
                <a:gd name="connsiteX40" fmla="*/ 35360 w 160107"/>
                <a:gd name="connsiteY40" fmla="*/ 220048 h 225732"/>
                <a:gd name="connsiteX41" fmla="*/ 46851 w 160107"/>
                <a:gd name="connsiteY41" fmla="*/ 220231 h 225732"/>
                <a:gd name="connsiteX42" fmla="*/ 46851 w 160107"/>
                <a:gd name="connsiteY42" fmla="*/ 220231 h 22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60107" h="225732">
                  <a:moveTo>
                    <a:pt x="46851" y="220231"/>
                  </a:moveTo>
                  <a:cubicBezTo>
                    <a:pt x="44223" y="179279"/>
                    <a:pt x="55469" y="138082"/>
                    <a:pt x="47218" y="97435"/>
                  </a:cubicBezTo>
                  <a:cubicBezTo>
                    <a:pt x="44650" y="84782"/>
                    <a:pt x="39578" y="64368"/>
                    <a:pt x="27353" y="57399"/>
                  </a:cubicBezTo>
                  <a:cubicBezTo>
                    <a:pt x="16473" y="51226"/>
                    <a:pt x="3515" y="59172"/>
                    <a:pt x="642" y="70602"/>
                  </a:cubicBezTo>
                  <a:cubicBezTo>
                    <a:pt x="-2659" y="83866"/>
                    <a:pt x="7304" y="97252"/>
                    <a:pt x="18184" y="103731"/>
                  </a:cubicBezTo>
                  <a:cubicBezTo>
                    <a:pt x="30959" y="111371"/>
                    <a:pt x="44773" y="107826"/>
                    <a:pt x="54675" y="97313"/>
                  </a:cubicBezTo>
                  <a:cubicBezTo>
                    <a:pt x="74540" y="76225"/>
                    <a:pt x="75823" y="38084"/>
                    <a:pt x="48134" y="22865"/>
                  </a:cubicBezTo>
                  <a:cubicBezTo>
                    <a:pt x="40311" y="18586"/>
                    <a:pt x="24847" y="15958"/>
                    <a:pt x="25030" y="29283"/>
                  </a:cubicBezTo>
                  <a:cubicBezTo>
                    <a:pt x="25152" y="41263"/>
                    <a:pt x="40922" y="51837"/>
                    <a:pt x="50640" y="55688"/>
                  </a:cubicBezTo>
                  <a:cubicBezTo>
                    <a:pt x="78696" y="66751"/>
                    <a:pt x="112436" y="48353"/>
                    <a:pt x="115920" y="17547"/>
                  </a:cubicBezTo>
                  <a:cubicBezTo>
                    <a:pt x="117081" y="7462"/>
                    <a:pt x="110969" y="-1157"/>
                    <a:pt x="99967" y="127"/>
                  </a:cubicBezTo>
                  <a:cubicBezTo>
                    <a:pt x="86275" y="1778"/>
                    <a:pt x="82608" y="17914"/>
                    <a:pt x="84197" y="29344"/>
                  </a:cubicBezTo>
                  <a:cubicBezTo>
                    <a:pt x="88476" y="59661"/>
                    <a:pt x="122705" y="75614"/>
                    <a:pt x="149171" y="61067"/>
                  </a:cubicBezTo>
                  <a:cubicBezTo>
                    <a:pt x="158400" y="55994"/>
                    <a:pt x="167202" y="41508"/>
                    <a:pt x="151432" y="38024"/>
                  </a:cubicBezTo>
                  <a:cubicBezTo>
                    <a:pt x="137741" y="35028"/>
                    <a:pt x="127228" y="49881"/>
                    <a:pt x="123316" y="61005"/>
                  </a:cubicBezTo>
                  <a:cubicBezTo>
                    <a:pt x="116103" y="81665"/>
                    <a:pt x="122827" y="106114"/>
                    <a:pt x="123988" y="127324"/>
                  </a:cubicBezTo>
                  <a:cubicBezTo>
                    <a:pt x="125394" y="152018"/>
                    <a:pt x="125027" y="176712"/>
                    <a:pt x="123193" y="201344"/>
                  </a:cubicBezTo>
                  <a:cubicBezTo>
                    <a:pt x="122643" y="208679"/>
                    <a:pt x="134073" y="208679"/>
                    <a:pt x="134623" y="201344"/>
                  </a:cubicBezTo>
                  <a:cubicBezTo>
                    <a:pt x="136090" y="181051"/>
                    <a:pt x="136641" y="160697"/>
                    <a:pt x="135968" y="140343"/>
                  </a:cubicBezTo>
                  <a:cubicBezTo>
                    <a:pt x="135296" y="119989"/>
                    <a:pt x="131017" y="99207"/>
                    <a:pt x="131812" y="78915"/>
                  </a:cubicBezTo>
                  <a:cubicBezTo>
                    <a:pt x="132178" y="69868"/>
                    <a:pt x="134073" y="59844"/>
                    <a:pt x="140858" y="53243"/>
                  </a:cubicBezTo>
                  <a:cubicBezTo>
                    <a:pt x="143425" y="50737"/>
                    <a:pt x="149904" y="48109"/>
                    <a:pt x="143364" y="51165"/>
                  </a:cubicBezTo>
                  <a:cubicBezTo>
                    <a:pt x="138108" y="53610"/>
                    <a:pt x="132790" y="55260"/>
                    <a:pt x="126861" y="55199"/>
                  </a:cubicBezTo>
                  <a:cubicBezTo>
                    <a:pt x="117142" y="55138"/>
                    <a:pt x="108280" y="50798"/>
                    <a:pt x="102290" y="43219"/>
                  </a:cubicBezTo>
                  <a:cubicBezTo>
                    <a:pt x="99234" y="39368"/>
                    <a:pt x="97033" y="35089"/>
                    <a:pt x="95872" y="30261"/>
                  </a:cubicBezTo>
                  <a:cubicBezTo>
                    <a:pt x="95383" y="28122"/>
                    <a:pt x="95016" y="25677"/>
                    <a:pt x="95138" y="23476"/>
                  </a:cubicBezTo>
                  <a:cubicBezTo>
                    <a:pt x="95383" y="18403"/>
                    <a:pt x="94893" y="14308"/>
                    <a:pt x="100578" y="16325"/>
                  </a:cubicBezTo>
                  <a:cubicBezTo>
                    <a:pt x="105529" y="18097"/>
                    <a:pt x="104490" y="17975"/>
                    <a:pt x="103023" y="22315"/>
                  </a:cubicBezTo>
                  <a:cubicBezTo>
                    <a:pt x="102290" y="24393"/>
                    <a:pt x="101434" y="26471"/>
                    <a:pt x="100333" y="28366"/>
                  </a:cubicBezTo>
                  <a:cubicBezTo>
                    <a:pt x="98194" y="32217"/>
                    <a:pt x="95383" y="35701"/>
                    <a:pt x="92082" y="38573"/>
                  </a:cubicBezTo>
                  <a:cubicBezTo>
                    <a:pt x="84686" y="45052"/>
                    <a:pt x="75212" y="48353"/>
                    <a:pt x="65432" y="47436"/>
                  </a:cubicBezTo>
                  <a:cubicBezTo>
                    <a:pt x="56386" y="46581"/>
                    <a:pt x="47645" y="42547"/>
                    <a:pt x="41411" y="35945"/>
                  </a:cubicBezTo>
                  <a:cubicBezTo>
                    <a:pt x="40250" y="34723"/>
                    <a:pt x="37621" y="32339"/>
                    <a:pt x="37255" y="30750"/>
                  </a:cubicBezTo>
                  <a:cubicBezTo>
                    <a:pt x="37010" y="29711"/>
                    <a:pt x="34504" y="31483"/>
                    <a:pt x="38049" y="30811"/>
                  </a:cubicBezTo>
                  <a:cubicBezTo>
                    <a:pt x="42083" y="30016"/>
                    <a:pt x="48685" y="37045"/>
                    <a:pt x="51069" y="39980"/>
                  </a:cubicBezTo>
                  <a:cubicBezTo>
                    <a:pt x="63415" y="55321"/>
                    <a:pt x="58526" y="82215"/>
                    <a:pt x="41900" y="92973"/>
                  </a:cubicBezTo>
                  <a:cubicBezTo>
                    <a:pt x="31448" y="99696"/>
                    <a:pt x="19713" y="93829"/>
                    <a:pt x="13844" y="83682"/>
                  </a:cubicBezTo>
                  <a:cubicBezTo>
                    <a:pt x="12133" y="80748"/>
                    <a:pt x="9077" y="72986"/>
                    <a:pt x="12683" y="70541"/>
                  </a:cubicBezTo>
                  <a:cubicBezTo>
                    <a:pt x="14884" y="69013"/>
                    <a:pt x="24358" y="70663"/>
                    <a:pt x="25764" y="71947"/>
                  </a:cubicBezTo>
                  <a:cubicBezTo>
                    <a:pt x="29309" y="75186"/>
                    <a:pt x="31264" y="83193"/>
                    <a:pt x="32732" y="87533"/>
                  </a:cubicBezTo>
                  <a:cubicBezTo>
                    <a:pt x="46912" y="130319"/>
                    <a:pt x="32487" y="176223"/>
                    <a:pt x="35360" y="220048"/>
                  </a:cubicBezTo>
                  <a:cubicBezTo>
                    <a:pt x="35910" y="227566"/>
                    <a:pt x="47340" y="227627"/>
                    <a:pt x="46851" y="220231"/>
                  </a:cubicBezTo>
                  <a:lnTo>
                    <a:pt x="46851" y="22023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10" name="任意多边形: 形状 109"/>
            <p:cNvSpPr/>
            <p:nvPr/>
          </p:nvSpPr>
          <p:spPr>
            <a:xfrm>
              <a:off x="9138443" y="3627639"/>
              <a:ext cx="95664" cy="214628"/>
            </a:xfrm>
            <a:custGeom>
              <a:avLst/>
              <a:gdLst>
                <a:gd name="connsiteX0" fmla="*/ 87115 w 95664"/>
                <a:gd name="connsiteY0" fmla="*/ 805 h 214628"/>
                <a:gd name="connsiteX1" fmla="*/ 12728 w 95664"/>
                <a:gd name="connsiteY1" fmla="*/ 89556 h 214628"/>
                <a:gd name="connsiteX2" fmla="*/ 442 w 95664"/>
                <a:gd name="connsiteY2" fmla="*/ 148417 h 214628"/>
                <a:gd name="connsiteX3" fmla="*/ 21896 w 95664"/>
                <a:gd name="connsiteY3" fmla="*/ 211679 h 214628"/>
                <a:gd name="connsiteX4" fmla="*/ 31737 w 95664"/>
                <a:gd name="connsiteY4" fmla="*/ 205934 h 214628"/>
                <a:gd name="connsiteX5" fmla="*/ 11628 w 95664"/>
                <a:gd name="connsiteY5" fmla="*/ 146400 h 214628"/>
                <a:gd name="connsiteX6" fmla="*/ 26053 w 95664"/>
                <a:gd name="connsiteY6" fmla="*/ 88150 h 214628"/>
                <a:gd name="connsiteX7" fmla="*/ 92860 w 95664"/>
                <a:gd name="connsiteY7" fmla="*/ 10646 h 214628"/>
                <a:gd name="connsiteX8" fmla="*/ 87115 w 95664"/>
                <a:gd name="connsiteY8" fmla="*/ 805 h 214628"/>
                <a:gd name="connsiteX9" fmla="*/ 87115 w 95664"/>
                <a:gd name="connsiteY9" fmla="*/ 805 h 214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664" h="214628">
                  <a:moveTo>
                    <a:pt x="87115" y="805"/>
                  </a:moveTo>
                  <a:cubicBezTo>
                    <a:pt x="52703" y="20548"/>
                    <a:pt x="29109" y="54165"/>
                    <a:pt x="12728" y="89556"/>
                  </a:cubicBezTo>
                  <a:cubicBezTo>
                    <a:pt x="4171" y="108137"/>
                    <a:pt x="-1697" y="127758"/>
                    <a:pt x="442" y="148417"/>
                  </a:cubicBezTo>
                  <a:cubicBezTo>
                    <a:pt x="2765" y="170849"/>
                    <a:pt x="12423" y="191509"/>
                    <a:pt x="21896" y="211679"/>
                  </a:cubicBezTo>
                  <a:cubicBezTo>
                    <a:pt x="25014" y="218342"/>
                    <a:pt x="34916" y="212535"/>
                    <a:pt x="31737" y="205934"/>
                  </a:cubicBezTo>
                  <a:cubicBezTo>
                    <a:pt x="22875" y="187108"/>
                    <a:pt x="13461" y="167426"/>
                    <a:pt x="11628" y="146400"/>
                  </a:cubicBezTo>
                  <a:cubicBezTo>
                    <a:pt x="9794" y="125741"/>
                    <a:pt x="16946" y="106365"/>
                    <a:pt x="26053" y="88150"/>
                  </a:cubicBezTo>
                  <a:cubicBezTo>
                    <a:pt x="41517" y="57100"/>
                    <a:pt x="62299" y="28188"/>
                    <a:pt x="92860" y="10646"/>
                  </a:cubicBezTo>
                  <a:cubicBezTo>
                    <a:pt x="99278" y="6979"/>
                    <a:pt x="93533" y="-2862"/>
                    <a:pt x="87115" y="805"/>
                  </a:cubicBezTo>
                  <a:lnTo>
                    <a:pt x="87115" y="805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11" name="任意多边形: 形状 110"/>
            <p:cNvSpPr/>
            <p:nvPr/>
          </p:nvSpPr>
          <p:spPr>
            <a:xfrm>
              <a:off x="9164064" y="3888906"/>
              <a:ext cx="31667" cy="31222"/>
            </a:xfrm>
            <a:custGeom>
              <a:avLst/>
              <a:gdLst>
                <a:gd name="connsiteX0" fmla="*/ 31544 w 31667"/>
                <a:gd name="connsiteY0" fmla="*/ 13125 h 31222"/>
                <a:gd name="connsiteX1" fmla="*/ 14002 w 31667"/>
                <a:gd name="connsiteY1" fmla="*/ 44 h 31222"/>
                <a:gd name="connsiteX2" fmla="*/ 4 w 31667"/>
                <a:gd name="connsiteY2" fmla="*/ 16119 h 31222"/>
                <a:gd name="connsiteX3" fmla="*/ 14857 w 31667"/>
                <a:gd name="connsiteY3" fmla="*/ 31217 h 31222"/>
                <a:gd name="connsiteX4" fmla="*/ 30627 w 31667"/>
                <a:gd name="connsiteY4" fmla="*/ 15692 h 31222"/>
                <a:gd name="connsiteX5" fmla="*/ 19197 w 31667"/>
                <a:gd name="connsiteY5" fmla="*/ 15692 h 31222"/>
                <a:gd name="connsiteX6" fmla="*/ 14857 w 31667"/>
                <a:gd name="connsiteY6" fmla="*/ 19787 h 31222"/>
                <a:gd name="connsiteX7" fmla="*/ 11434 w 31667"/>
                <a:gd name="connsiteY7" fmla="*/ 15325 h 31222"/>
                <a:gd name="connsiteX8" fmla="*/ 20542 w 31667"/>
                <a:gd name="connsiteY8" fmla="*/ 16181 h 31222"/>
                <a:gd name="connsiteX9" fmla="*/ 31544 w 31667"/>
                <a:gd name="connsiteY9" fmla="*/ 13125 h 31222"/>
                <a:gd name="connsiteX10" fmla="*/ 31544 w 31667"/>
                <a:gd name="connsiteY10" fmla="*/ 13125 h 3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667" h="31222">
                  <a:moveTo>
                    <a:pt x="31544" y="13125"/>
                  </a:moveTo>
                  <a:cubicBezTo>
                    <a:pt x="30016" y="5239"/>
                    <a:pt x="21887" y="-567"/>
                    <a:pt x="14002" y="44"/>
                  </a:cubicBezTo>
                  <a:cubicBezTo>
                    <a:pt x="5567" y="716"/>
                    <a:pt x="-179" y="7868"/>
                    <a:pt x="4" y="16119"/>
                  </a:cubicBezTo>
                  <a:cubicBezTo>
                    <a:pt x="127" y="24249"/>
                    <a:pt x="6422" y="31461"/>
                    <a:pt x="14857" y="31217"/>
                  </a:cubicBezTo>
                  <a:cubicBezTo>
                    <a:pt x="23231" y="30972"/>
                    <a:pt x="30505" y="24188"/>
                    <a:pt x="30627" y="15692"/>
                  </a:cubicBezTo>
                  <a:cubicBezTo>
                    <a:pt x="30749" y="8357"/>
                    <a:pt x="19319" y="8357"/>
                    <a:pt x="19197" y="15692"/>
                  </a:cubicBezTo>
                  <a:cubicBezTo>
                    <a:pt x="19197" y="17831"/>
                    <a:pt x="16997" y="19665"/>
                    <a:pt x="14857" y="19787"/>
                  </a:cubicBezTo>
                  <a:cubicBezTo>
                    <a:pt x="12290" y="19909"/>
                    <a:pt x="11313" y="17586"/>
                    <a:pt x="11434" y="15325"/>
                  </a:cubicBezTo>
                  <a:cubicBezTo>
                    <a:pt x="11801" y="9090"/>
                    <a:pt x="19625" y="11291"/>
                    <a:pt x="20542" y="16181"/>
                  </a:cubicBezTo>
                  <a:cubicBezTo>
                    <a:pt x="21887" y="23393"/>
                    <a:pt x="32950" y="20337"/>
                    <a:pt x="31544" y="13125"/>
                  </a:cubicBezTo>
                  <a:lnTo>
                    <a:pt x="31544" y="13125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12" name="任意多边形: 形状 111"/>
            <p:cNvSpPr/>
            <p:nvPr/>
          </p:nvSpPr>
          <p:spPr>
            <a:xfrm>
              <a:off x="9287308" y="3364693"/>
              <a:ext cx="44625" cy="79550"/>
            </a:xfrm>
            <a:custGeom>
              <a:avLst/>
              <a:gdLst>
                <a:gd name="connsiteX0" fmla="*/ 33969 w 44625"/>
                <a:gd name="connsiteY0" fmla="*/ 66873 h 79550"/>
                <a:gd name="connsiteX1" fmla="*/ 20460 w 44625"/>
                <a:gd name="connsiteY1" fmla="*/ 15836 h 79550"/>
                <a:gd name="connsiteX2" fmla="*/ 15387 w 44625"/>
                <a:gd name="connsiteY2" fmla="*/ 24699 h 79550"/>
                <a:gd name="connsiteX3" fmla="*/ 29995 w 44625"/>
                <a:gd name="connsiteY3" fmla="*/ 20481 h 79550"/>
                <a:gd name="connsiteX4" fmla="*/ 19726 w 44625"/>
                <a:gd name="connsiteY4" fmla="*/ 10213 h 79550"/>
                <a:gd name="connsiteX5" fmla="*/ 26267 w 44625"/>
                <a:gd name="connsiteY5" fmla="*/ 59417 h 79550"/>
                <a:gd name="connsiteX6" fmla="*/ 20827 w 44625"/>
                <a:gd name="connsiteY6" fmla="*/ 79282 h 79550"/>
                <a:gd name="connsiteX7" fmla="*/ 44176 w 44625"/>
                <a:gd name="connsiteY7" fmla="*/ 61067 h 79550"/>
                <a:gd name="connsiteX8" fmla="*/ 40325 w 44625"/>
                <a:gd name="connsiteY8" fmla="*/ 10273 h 79550"/>
                <a:gd name="connsiteX9" fmla="*/ 30057 w 44625"/>
                <a:gd name="connsiteY9" fmla="*/ 5 h 79550"/>
                <a:gd name="connsiteX10" fmla="*/ 5118 w 44625"/>
                <a:gd name="connsiteY10" fmla="*/ 7034 h 79550"/>
                <a:gd name="connsiteX11" fmla="*/ 45 w 44625"/>
                <a:gd name="connsiteY11" fmla="*/ 15897 h 79550"/>
                <a:gd name="connsiteX12" fmla="*/ 14286 w 44625"/>
                <a:gd name="connsiteY12" fmla="*/ 72436 h 79550"/>
                <a:gd name="connsiteX13" fmla="*/ 33969 w 44625"/>
                <a:gd name="connsiteY13" fmla="*/ 66873 h 79550"/>
                <a:gd name="connsiteX14" fmla="*/ 33969 w 44625"/>
                <a:gd name="connsiteY14" fmla="*/ 66873 h 7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625" h="79550">
                  <a:moveTo>
                    <a:pt x="33969" y="66873"/>
                  </a:moveTo>
                  <a:cubicBezTo>
                    <a:pt x="27306" y="50492"/>
                    <a:pt x="22539" y="33439"/>
                    <a:pt x="20460" y="15836"/>
                  </a:cubicBezTo>
                  <a:cubicBezTo>
                    <a:pt x="18749" y="18770"/>
                    <a:pt x="17037" y="21765"/>
                    <a:pt x="15387" y="24699"/>
                  </a:cubicBezTo>
                  <a:cubicBezTo>
                    <a:pt x="20155" y="21643"/>
                    <a:pt x="24311" y="20420"/>
                    <a:pt x="29995" y="20481"/>
                  </a:cubicBezTo>
                  <a:cubicBezTo>
                    <a:pt x="26572" y="17058"/>
                    <a:pt x="23150" y="13635"/>
                    <a:pt x="19726" y="10213"/>
                  </a:cubicBezTo>
                  <a:cubicBezTo>
                    <a:pt x="20277" y="16264"/>
                    <a:pt x="20766" y="58622"/>
                    <a:pt x="26267" y="59417"/>
                  </a:cubicBezTo>
                  <a:cubicBezTo>
                    <a:pt x="13309" y="57583"/>
                    <a:pt x="7747" y="77387"/>
                    <a:pt x="20827" y="79282"/>
                  </a:cubicBezTo>
                  <a:cubicBezTo>
                    <a:pt x="33357" y="81054"/>
                    <a:pt x="42709" y="73964"/>
                    <a:pt x="44176" y="61067"/>
                  </a:cubicBezTo>
                  <a:cubicBezTo>
                    <a:pt x="46010" y="44992"/>
                    <a:pt x="41731" y="26349"/>
                    <a:pt x="40325" y="10273"/>
                  </a:cubicBezTo>
                  <a:cubicBezTo>
                    <a:pt x="39836" y="4650"/>
                    <a:pt x="35985" y="66"/>
                    <a:pt x="30057" y="5"/>
                  </a:cubicBezTo>
                  <a:cubicBezTo>
                    <a:pt x="20949" y="-117"/>
                    <a:pt x="12820" y="2083"/>
                    <a:pt x="5118" y="7034"/>
                  </a:cubicBezTo>
                  <a:cubicBezTo>
                    <a:pt x="2307" y="8807"/>
                    <a:pt x="-383" y="12352"/>
                    <a:pt x="45" y="15897"/>
                  </a:cubicBezTo>
                  <a:cubicBezTo>
                    <a:pt x="2368" y="35456"/>
                    <a:pt x="6830" y="54160"/>
                    <a:pt x="14286" y="72436"/>
                  </a:cubicBezTo>
                  <a:cubicBezTo>
                    <a:pt x="19054" y="84477"/>
                    <a:pt x="38980" y="79159"/>
                    <a:pt x="33969" y="66873"/>
                  </a:cubicBezTo>
                  <a:lnTo>
                    <a:pt x="33969" y="66873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13" name="任意多边形: 形状 112"/>
            <p:cNvSpPr/>
            <p:nvPr/>
          </p:nvSpPr>
          <p:spPr>
            <a:xfrm>
              <a:off x="9634686" y="3499247"/>
              <a:ext cx="77447" cy="73015"/>
            </a:xfrm>
            <a:custGeom>
              <a:avLst/>
              <a:gdLst>
                <a:gd name="connsiteX0" fmla="*/ 20017 w 77447"/>
                <a:gd name="connsiteY0" fmla="*/ 59455 h 73015"/>
                <a:gd name="connsiteX1" fmla="*/ 64209 w 77447"/>
                <a:gd name="connsiteY1" fmla="*/ 17342 h 73015"/>
                <a:gd name="connsiteX2" fmla="*/ 47033 w 77447"/>
                <a:gd name="connsiteY2" fmla="*/ 12819 h 73015"/>
                <a:gd name="connsiteX3" fmla="*/ 58219 w 77447"/>
                <a:gd name="connsiteY3" fmla="*/ 39407 h 73015"/>
                <a:gd name="connsiteX4" fmla="*/ 61886 w 77447"/>
                <a:gd name="connsiteY4" fmla="*/ 25349 h 73015"/>
                <a:gd name="connsiteX5" fmla="*/ 40371 w 77447"/>
                <a:gd name="connsiteY5" fmla="*/ 39896 h 73015"/>
                <a:gd name="connsiteX6" fmla="*/ 20873 w 77447"/>
                <a:gd name="connsiteY6" fmla="*/ 52365 h 73015"/>
                <a:gd name="connsiteX7" fmla="*/ 28147 w 77447"/>
                <a:gd name="connsiteY7" fmla="*/ 55360 h 73015"/>
                <a:gd name="connsiteX8" fmla="*/ 16288 w 77447"/>
                <a:gd name="connsiteY8" fmla="*/ 44541 h 73015"/>
                <a:gd name="connsiteX9" fmla="*/ 2047 w 77447"/>
                <a:gd name="connsiteY9" fmla="*/ 50654 h 73015"/>
                <a:gd name="connsiteX10" fmla="*/ 19833 w 77447"/>
                <a:gd name="connsiteY10" fmla="*/ 61044 h 73015"/>
                <a:gd name="connsiteX11" fmla="*/ 20811 w 77447"/>
                <a:gd name="connsiteY11" fmla="*/ 59822 h 73015"/>
                <a:gd name="connsiteX12" fmla="*/ 11949 w 77447"/>
                <a:gd name="connsiteY12" fmla="*/ 64895 h 73015"/>
                <a:gd name="connsiteX13" fmla="*/ 9687 w 77447"/>
                <a:gd name="connsiteY13" fmla="*/ 65140 h 73015"/>
                <a:gd name="connsiteX14" fmla="*/ 11888 w 77447"/>
                <a:gd name="connsiteY14" fmla="*/ 68318 h 73015"/>
                <a:gd name="connsiteX15" fmla="*/ 17022 w 77447"/>
                <a:gd name="connsiteY15" fmla="*/ 71986 h 73015"/>
                <a:gd name="connsiteX16" fmla="*/ 32914 w 77447"/>
                <a:gd name="connsiteY16" fmla="*/ 69663 h 73015"/>
                <a:gd name="connsiteX17" fmla="*/ 72338 w 77447"/>
                <a:gd name="connsiteY17" fmla="*/ 43013 h 73015"/>
                <a:gd name="connsiteX18" fmla="*/ 76006 w 77447"/>
                <a:gd name="connsiteY18" fmla="*/ 28955 h 73015"/>
                <a:gd name="connsiteX19" fmla="*/ 66898 w 77447"/>
                <a:gd name="connsiteY19" fmla="*/ 7317 h 73015"/>
                <a:gd name="connsiteX20" fmla="*/ 49722 w 77447"/>
                <a:gd name="connsiteY20" fmla="*/ 2794 h 73015"/>
                <a:gd name="connsiteX21" fmla="*/ 5531 w 77447"/>
                <a:gd name="connsiteY21" fmla="*/ 44908 h 73015"/>
                <a:gd name="connsiteX22" fmla="*/ 20017 w 77447"/>
                <a:gd name="connsiteY22" fmla="*/ 59455 h 73015"/>
                <a:gd name="connsiteX23" fmla="*/ 20017 w 77447"/>
                <a:gd name="connsiteY23" fmla="*/ 59455 h 7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7447" h="73015">
                  <a:moveTo>
                    <a:pt x="20017" y="59455"/>
                  </a:moveTo>
                  <a:cubicBezTo>
                    <a:pt x="33892" y="44480"/>
                    <a:pt x="48561" y="30483"/>
                    <a:pt x="64209" y="17342"/>
                  </a:cubicBezTo>
                  <a:cubicBezTo>
                    <a:pt x="58463" y="15814"/>
                    <a:pt x="52717" y="14285"/>
                    <a:pt x="47033" y="12819"/>
                  </a:cubicBezTo>
                  <a:cubicBezTo>
                    <a:pt x="49417" y="22293"/>
                    <a:pt x="53084" y="31094"/>
                    <a:pt x="58219" y="39407"/>
                  </a:cubicBezTo>
                  <a:cubicBezTo>
                    <a:pt x="59441" y="34700"/>
                    <a:pt x="60664" y="29994"/>
                    <a:pt x="61886" y="25349"/>
                  </a:cubicBezTo>
                  <a:cubicBezTo>
                    <a:pt x="54735" y="30177"/>
                    <a:pt x="47522" y="35067"/>
                    <a:pt x="40371" y="39896"/>
                  </a:cubicBezTo>
                  <a:cubicBezTo>
                    <a:pt x="36031" y="42830"/>
                    <a:pt x="26251" y="52365"/>
                    <a:pt x="20873" y="52365"/>
                  </a:cubicBezTo>
                  <a:cubicBezTo>
                    <a:pt x="23318" y="53343"/>
                    <a:pt x="25701" y="54382"/>
                    <a:pt x="28147" y="55360"/>
                  </a:cubicBezTo>
                  <a:cubicBezTo>
                    <a:pt x="23562" y="51387"/>
                    <a:pt x="23134" y="46070"/>
                    <a:pt x="16288" y="44541"/>
                  </a:cubicBezTo>
                  <a:cubicBezTo>
                    <a:pt x="10115" y="43135"/>
                    <a:pt x="5714" y="45947"/>
                    <a:pt x="2047" y="50654"/>
                  </a:cubicBezTo>
                  <a:cubicBezTo>
                    <a:pt x="-6022" y="61106"/>
                    <a:pt x="11826" y="71374"/>
                    <a:pt x="19833" y="61044"/>
                  </a:cubicBezTo>
                  <a:cubicBezTo>
                    <a:pt x="20139" y="60616"/>
                    <a:pt x="20445" y="60250"/>
                    <a:pt x="20811" y="59822"/>
                  </a:cubicBezTo>
                  <a:cubicBezTo>
                    <a:pt x="17878" y="61533"/>
                    <a:pt x="14883" y="63245"/>
                    <a:pt x="11949" y="64895"/>
                  </a:cubicBezTo>
                  <a:cubicBezTo>
                    <a:pt x="9137" y="63306"/>
                    <a:pt x="8403" y="63367"/>
                    <a:pt x="9687" y="65140"/>
                  </a:cubicBezTo>
                  <a:cubicBezTo>
                    <a:pt x="10237" y="66301"/>
                    <a:pt x="10971" y="67401"/>
                    <a:pt x="11888" y="68318"/>
                  </a:cubicBezTo>
                  <a:cubicBezTo>
                    <a:pt x="13232" y="69846"/>
                    <a:pt x="15127" y="71252"/>
                    <a:pt x="17022" y="71986"/>
                  </a:cubicBezTo>
                  <a:cubicBezTo>
                    <a:pt x="22462" y="74247"/>
                    <a:pt x="28085" y="72474"/>
                    <a:pt x="32914" y="69663"/>
                  </a:cubicBezTo>
                  <a:cubicBezTo>
                    <a:pt x="46545" y="61839"/>
                    <a:pt x="59319" y="51815"/>
                    <a:pt x="72338" y="43013"/>
                  </a:cubicBezTo>
                  <a:cubicBezTo>
                    <a:pt x="76861" y="39957"/>
                    <a:pt x="79123" y="33906"/>
                    <a:pt x="76006" y="28955"/>
                  </a:cubicBezTo>
                  <a:cubicBezTo>
                    <a:pt x="71727" y="22048"/>
                    <a:pt x="68854" y="15141"/>
                    <a:pt x="66898" y="7317"/>
                  </a:cubicBezTo>
                  <a:cubicBezTo>
                    <a:pt x="64882" y="-751"/>
                    <a:pt x="55346" y="-1973"/>
                    <a:pt x="49722" y="2794"/>
                  </a:cubicBezTo>
                  <a:cubicBezTo>
                    <a:pt x="34136" y="15936"/>
                    <a:pt x="19406" y="29933"/>
                    <a:pt x="5531" y="44908"/>
                  </a:cubicBezTo>
                  <a:cubicBezTo>
                    <a:pt x="-3515" y="54565"/>
                    <a:pt x="11032" y="69174"/>
                    <a:pt x="20017" y="59455"/>
                  </a:cubicBezTo>
                  <a:lnTo>
                    <a:pt x="20017" y="59455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14" name="任意多边形: 形状 113"/>
            <p:cNvSpPr/>
            <p:nvPr/>
          </p:nvSpPr>
          <p:spPr>
            <a:xfrm>
              <a:off x="9705273" y="3792550"/>
              <a:ext cx="66546" cy="45444"/>
            </a:xfrm>
            <a:custGeom>
              <a:avLst/>
              <a:gdLst>
                <a:gd name="connsiteX0" fmla="*/ 2423 w 66546"/>
                <a:gd name="connsiteY0" fmla="*/ 14861 h 45444"/>
                <a:gd name="connsiteX1" fmla="*/ 1140 w 66546"/>
                <a:gd name="connsiteY1" fmla="*/ 25680 h 45444"/>
                <a:gd name="connsiteX2" fmla="*/ 7313 w 66546"/>
                <a:gd name="connsiteY2" fmla="*/ 40778 h 45444"/>
                <a:gd name="connsiteX3" fmla="*/ 50893 w 66546"/>
                <a:gd name="connsiteY3" fmla="*/ 44873 h 45444"/>
                <a:gd name="connsiteX4" fmla="*/ 66480 w 66546"/>
                <a:gd name="connsiteY4" fmla="*/ 22013 h 45444"/>
                <a:gd name="connsiteX5" fmla="*/ 52055 w 66546"/>
                <a:gd name="connsiteY5" fmla="*/ 1781 h 45444"/>
                <a:gd name="connsiteX6" fmla="*/ 31518 w 66546"/>
                <a:gd name="connsiteY6" fmla="*/ 742 h 45444"/>
                <a:gd name="connsiteX7" fmla="*/ 10063 w 66546"/>
                <a:gd name="connsiteY7" fmla="*/ 9 h 45444"/>
                <a:gd name="connsiteX8" fmla="*/ 10063 w 66546"/>
                <a:gd name="connsiteY8" fmla="*/ 20607 h 45444"/>
                <a:gd name="connsiteX9" fmla="*/ 40686 w 66546"/>
                <a:gd name="connsiteY9" fmla="*/ 21708 h 45444"/>
                <a:gd name="connsiteX10" fmla="*/ 46798 w 66546"/>
                <a:gd name="connsiteY10" fmla="*/ 21952 h 45444"/>
                <a:gd name="connsiteX11" fmla="*/ 46004 w 66546"/>
                <a:gd name="connsiteY11" fmla="*/ 19996 h 45444"/>
                <a:gd name="connsiteX12" fmla="*/ 45943 w 66546"/>
                <a:gd name="connsiteY12" fmla="*/ 20791 h 45444"/>
                <a:gd name="connsiteX13" fmla="*/ 41970 w 66546"/>
                <a:gd name="connsiteY13" fmla="*/ 29531 h 45444"/>
                <a:gd name="connsiteX14" fmla="*/ 50833 w 66546"/>
                <a:gd name="connsiteY14" fmla="*/ 24458 h 45444"/>
                <a:gd name="connsiteX15" fmla="*/ 12691 w 66546"/>
                <a:gd name="connsiteY15" fmla="*/ 21096 h 45444"/>
                <a:gd name="connsiteX16" fmla="*/ 18865 w 66546"/>
                <a:gd name="connsiteY16" fmla="*/ 36194 h 45444"/>
                <a:gd name="connsiteX17" fmla="*/ 22960 w 66546"/>
                <a:gd name="connsiteY17" fmla="*/ 14984 h 45444"/>
                <a:gd name="connsiteX18" fmla="*/ 2423 w 66546"/>
                <a:gd name="connsiteY18" fmla="*/ 14861 h 45444"/>
                <a:gd name="connsiteX19" fmla="*/ 2423 w 66546"/>
                <a:gd name="connsiteY19" fmla="*/ 14861 h 4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6546" h="45444">
                  <a:moveTo>
                    <a:pt x="2423" y="14861"/>
                  </a:moveTo>
                  <a:cubicBezTo>
                    <a:pt x="2789" y="18712"/>
                    <a:pt x="2789" y="22074"/>
                    <a:pt x="1140" y="25680"/>
                  </a:cubicBezTo>
                  <a:cubicBezTo>
                    <a:pt x="-1428" y="31182"/>
                    <a:pt x="223" y="39433"/>
                    <a:pt x="7313" y="40778"/>
                  </a:cubicBezTo>
                  <a:cubicBezTo>
                    <a:pt x="20821" y="43345"/>
                    <a:pt x="37202" y="46829"/>
                    <a:pt x="50893" y="44873"/>
                  </a:cubicBezTo>
                  <a:cubicBezTo>
                    <a:pt x="60795" y="43467"/>
                    <a:pt x="65808" y="31120"/>
                    <a:pt x="66480" y="22013"/>
                  </a:cubicBezTo>
                  <a:cubicBezTo>
                    <a:pt x="67213" y="12233"/>
                    <a:pt x="61834" y="3921"/>
                    <a:pt x="52055" y="1781"/>
                  </a:cubicBezTo>
                  <a:cubicBezTo>
                    <a:pt x="45576" y="375"/>
                    <a:pt x="38119" y="926"/>
                    <a:pt x="31518" y="742"/>
                  </a:cubicBezTo>
                  <a:cubicBezTo>
                    <a:pt x="24366" y="498"/>
                    <a:pt x="17215" y="253"/>
                    <a:pt x="10063" y="9"/>
                  </a:cubicBezTo>
                  <a:cubicBezTo>
                    <a:pt x="-3200" y="-480"/>
                    <a:pt x="-3139" y="20118"/>
                    <a:pt x="10063" y="20607"/>
                  </a:cubicBezTo>
                  <a:cubicBezTo>
                    <a:pt x="20271" y="20974"/>
                    <a:pt x="30478" y="21340"/>
                    <a:pt x="40686" y="21708"/>
                  </a:cubicBezTo>
                  <a:cubicBezTo>
                    <a:pt x="42214" y="21768"/>
                    <a:pt x="45393" y="22502"/>
                    <a:pt x="46798" y="21952"/>
                  </a:cubicBezTo>
                  <a:cubicBezTo>
                    <a:pt x="46126" y="19568"/>
                    <a:pt x="45881" y="18957"/>
                    <a:pt x="46004" y="19996"/>
                  </a:cubicBezTo>
                  <a:cubicBezTo>
                    <a:pt x="46065" y="20240"/>
                    <a:pt x="46004" y="20485"/>
                    <a:pt x="45943" y="20791"/>
                  </a:cubicBezTo>
                  <a:cubicBezTo>
                    <a:pt x="44537" y="22257"/>
                    <a:pt x="43253" y="27575"/>
                    <a:pt x="41970" y="29531"/>
                  </a:cubicBezTo>
                  <a:cubicBezTo>
                    <a:pt x="44903" y="27820"/>
                    <a:pt x="47898" y="26108"/>
                    <a:pt x="50833" y="24458"/>
                  </a:cubicBezTo>
                  <a:cubicBezTo>
                    <a:pt x="37996" y="24519"/>
                    <a:pt x="25344" y="23480"/>
                    <a:pt x="12691" y="21096"/>
                  </a:cubicBezTo>
                  <a:cubicBezTo>
                    <a:pt x="14770" y="26108"/>
                    <a:pt x="16787" y="31182"/>
                    <a:pt x="18865" y="36194"/>
                  </a:cubicBezTo>
                  <a:cubicBezTo>
                    <a:pt x="22043" y="29287"/>
                    <a:pt x="23694" y="22624"/>
                    <a:pt x="22960" y="14984"/>
                  </a:cubicBezTo>
                  <a:cubicBezTo>
                    <a:pt x="21738" y="1781"/>
                    <a:pt x="1140" y="1659"/>
                    <a:pt x="2423" y="14861"/>
                  </a:cubicBezTo>
                  <a:lnTo>
                    <a:pt x="2423" y="1486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15" name="任意多边形: 形状 114"/>
            <p:cNvSpPr/>
            <p:nvPr/>
          </p:nvSpPr>
          <p:spPr>
            <a:xfrm>
              <a:off x="8985757" y="3495965"/>
              <a:ext cx="73075" cy="92829"/>
            </a:xfrm>
            <a:custGeom>
              <a:avLst/>
              <a:gdLst>
                <a:gd name="connsiteX0" fmla="*/ 56616 w 73075"/>
                <a:gd name="connsiteY0" fmla="*/ 70745 h 92829"/>
                <a:gd name="connsiteX1" fmla="*/ 35528 w 73075"/>
                <a:gd name="connsiteY1" fmla="*/ 43667 h 92829"/>
                <a:gd name="connsiteX2" fmla="*/ 24221 w 73075"/>
                <a:gd name="connsiteY2" fmla="*/ 29120 h 92829"/>
                <a:gd name="connsiteX3" fmla="*/ 23915 w 73075"/>
                <a:gd name="connsiteY3" fmla="*/ 25147 h 92829"/>
                <a:gd name="connsiteX4" fmla="*/ 43107 w 73075"/>
                <a:gd name="connsiteY4" fmla="*/ 53019 h 92829"/>
                <a:gd name="connsiteX5" fmla="*/ 50443 w 73075"/>
                <a:gd name="connsiteY5" fmla="*/ 75879 h 92829"/>
                <a:gd name="connsiteX6" fmla="*/ 64990 w 73075"/>
                <a:gd name="connsiteY6" fmla="*/ 90426 h 92829"/>
                <a:gd name="connsiteX7" fmla="*/ 64439 w 73075"/>
                <a:gd name="connsiteY7" fmla="*/ 47884 h 92829"/>
                <a:gd name="connsiteX8" fmla="*/ 44208 w 73075"/>
                <a:gd name="connsiteY8" fmla="*/ 18117 h 92829"/>
                <a:gd name="connsiteX9" fmla="*/ 24526 w 73075"/>
                <a:gd name="connsiteY9" fmla="*/ 759 h 92829"/>
                <a:gd name="connsiteX10" fmla="*/ 933 w 73075"/>
                <a:gd name="connsiteY10" fmla="*/ 28570 h 92829"/>
                <a:gd name="connsiteX11" fmla="*/ 18353 w 73075"/>
                <a:gd name="connsiteY11" fmla="*/ 54730 h 92829"/>
                <a:gd name="connsiteX12" fmla="*/ 42069 w 73075"/>
                <a:gd name="connsiteY12" fmla="*/ 85170 h 92829"/>
                <a:gd name="connsiteX13" fmla="*/ 56616 w 73075"/>
                <a:gd name="connsiteY13" fmla="*/ 70745 h 92829"/>
                <a:gd name="connsiteX14" fmla="*/ 56616 w 73075"/>
                <a:gd name="connsiteY14" fmla="*/ 70745 h 9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075" h="92829">
                  <a:moveTo>
                    <a:pt x="56616" y="70745"/>
                  </a:moveTo>
                  <a:cubicBezTo>
                    <a:pt x="49587" y="61698"/>
                    <a:pt x="42557" y="52713"/>
                    <a:pt x="35528" y="43667"/>
                  </a:cubicBezTo>
                  <a:cubicBezTo>
                    <a:pt x="31800" y="38899"/>
                    <a:pt x="27644" y="34193"/>
                    <a:pt x="24221" y="29120"/>
                  </a:cubicBezTo>
                  <a:cubicBezTo>
                    <a:pt x="21287" y="24780"/>
                    <a:pt x="16397" y="16528"/>
                    <a:pt x="23915" y="25147"/>
                  </a:cubicBezTo>
                  <a:cubicBezTo>
                    <a:pt x="31189" y="33521"/>
                    <a:pt x="36873" y="43850"/>
                    <a:pt x="43107" y="53019"/>
                  </a:cubicBezTo>
                  <a:cubicBezTo>
                    <a:pt x="46469" y="57970"/>
                    <a:pt x="57044" y="70683"/>
                    <a:pt x="50443" y="75879"/>
                  </a:cubicBezTo>
                  <a:cubicBezTo>
                    <a:pt x="40051" y="84130"/>
                    <a:pt x="54721" y="98556"/>
                    <a:pt x="64990" y="90426"/>
                  </a:cubicBezTo>
                  <a:cubicBezTo>
                    <a:pt x="78804" y="79485"/>
                    <a:pt x="72386" y="60354"/>
                    <a:pt x="64439" y="47884"/>
                  </a:cubicBezTo>
                  <a:cubicBezTo>
                    <a:pt x="58022" y="37799"/>
                    <a:pt x="51054" y="27959"/>
                    <a:pt x="44208" y="18117"/>
                  </a:cubicBezTo>
                  <a:cubicBezTo>
                    <a:pt x="39257" y="10966"/>
                    <a:pt x="33389" y="3142"/>
                    <a:pt x="24526" y="759"/>
                  </a:cubicBezTo>
                  <a:cubicBezTo>
                    <a:pt x="7534" y="-3887"/>
                    <a:pt x="-3346" y="13717"/>
                    <a:pt x="933" y="28570"/>
                  </a:cubicBezTo>
                  <a:cubicBezTo>
                    <a:pt x="3745" y="38472"/>
                    <a:pt x="12118" y="46784"/>
                    <a:pt x="18353" y="54730"/>
                  </a:cubicBezTo>
                  <a:cubicBezTo>
                    <a:pt x="26237" y="64877"/>
                    <a:pt x="34184" y="75023"/>
                    <a:pt x="42069" y="85170"/>
                  </a:cubicBezTo>
                  <a:cubicBezTo>
                    <a:pt x="50198" y="95683"/>
                    <a:pt x="64684" y="81074"/>
                    <a:pt x="56616" y="70745"/>
                  </a:cubicBezTo>
                  <a:lnTo>
                    <a:pt x="56616" y="70745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16" name="任意多边形: 形状 115"/>
            <p:cNvSpPr/>
            <p:nvPr/>
          </p:nvSpPr>
          <p:spPr>
            <a:xfrm>
              <a:off x="8845694" y="3840251"/>
              <a:ext cx="88502" cy="47517"/>
            </a:xfrm>
            <a:custGeom>
              <a:avLst/>
              <a:gdLst>
                <a:gd name="connsiteX0" fmla="*/ 7503 w 88502"/>
                <a:gd name="connsiteY0" fmla="*/ 7258 h 47517"/>
                <a:gd name="connsiteX1" fmla="*/ 29691 w 88502"/>
                <a:gd name="connsiteY1" fmla="*/ 44665 h 47517"/>
                <a:gd name="connsiteX2" fmla="*/ 82135 w 88502"/>
                <a:gd name="connsiteY2" fmla="*/ 37758 h 47517"/>
                <a:gd name="connsiteX3" fmla="*/ 72415 w 88502"/>
                <a:gd name="connsiteY3" fmla="*/ 3346 h 47517"/>
                <a:gd name="connsiteX4" fmla="*/ 44054 w 88502"/>
                <a:gd name="connsiteY4" fmla="*/ 2001 h 47517"/>
                <a:gd name="connsiteX5" fmla="*/ 9948 w 88502"/>
                <a:gd name="connsiteY5" fmla="*/ 1818 h 47517"/>
                <a:gd name="connsiteX6" fmla="*/ 9948 w 88502"/>
                <a:gd name="connsiteY6" fmla="*/ 22417 h 47517"/>
                <a:gd name="connsiteX7" fmla="*/ 39837 w 88502"/>
                <a:gd name="connsiteY7" fmla="*/ 22600 h 47517"/>
                <a:gd name="connsiteX8" fmla="*/ 52612 w 88502"/>
                <a:gd name="connsiteY8" fmla="*/ 22661 h 47517"/>
                <a:gd name="connsiteX9" fmla="*/ 65447 w 88502"/>
                <a:gd name="connsiteY9" fmla="*/ 23028 h 47517"/>
                <a:gd name="connsiteX10" fmla="*/ 67587 w 88502"/>
                <a:gd name="connsiteY10" fmla="*/ 23272 h 47517"/>
                <a:gd name="connsiteX11" fmla="*/ 57563 w 88502"/>
                <a:gd name="connsiteY11" fmla="*/ 25778 h 47517"/>
                <a:gd name="connsiteX12" fmla="*/ 46622 w 88502"/>
                <a:gd name="connsiteY12" fmla="*/ 26389 h 47517"/>
                <a:gd name="connsiteX13" fmla="*/ 27307 w 88502"/>
                <a:gd name="connsiteY13" fmla="*/ 12820 h 47517"/>
                <a:gd name="connsiteX14" fmla="*/ 7503 w 88502"/>
                <a:gd name="connsiteY14" fmla="*/ 7258 h 47517"/>
                <a:gd name="connsiteX15" fmla="*/ 7503 w 88502"/>
                <a:gd name="connsiteY15" fmla="*/ 7258 h 47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502" h="47517">
                  <a:moveTo>
                    <a:pt x="7503" y="7258"/>
                  </a:moveTo>
                  <a:cubicBezTo>
                    <a:pt x="2736" y="23883"/>
                    <a:pt x="13738" y="39714"/>
                    <a:pt x="29691" y="44665"/>
                  </a:cubicBezTo>
                  <a:cubicBezTo>
                    <a:pt x="44238" y="49188"/>
                    <a:pt x="70643" y="49310"/>
                    <a:pt x="82135" y="37758"/>
                  </a:cubicBezTo>
                  <a:cubicBezTo>
                    <a:pt x="94114" y="25778"/>
                    <a:pt x="88247" y="7564"/>
                    <a:pt x="72415" y="3346"/>
                  </a:cubicBezTo>
                  <a:cubicBezTo>
                    <a:pt x="63431" y="962"/>
                    <a:pt x="53284" y="2062"/>
                    <a:pt x="44054" y="2001"/>
                  </a:cubicBezTo>
                  <a:cubicBezTo>
                    <a:pt x="32686" y="1940"/>
                    <a:pt x="21317" y="1879"/>
                    <a:pt x="9948" y="1818"/>
                  </a:cubicBezTo>
                  <a:cubicBezTo>
                    <a:pt x="-3316" y="1757"/>
                    <a:pt x="-3316" y="22294"/>
                    <a:pt x="9948" y="22417"/>
                  </a:cubicBezTo>
                  <a:cubicBezTo>
                    <a:pt x="19911" y="22478"/>
                    <a:pt x="29874" y="22539"/>
                    <a:pt x="39837" y="22600"/>
                  </a:cubicBezTo>
                  <a:cubicBezTo>
                    <a:pt x="44116" y="22600"/>
                    <a:pt x="48395" y="22661"/>
                    <a:pt x="52612" y="22661"/>
                  </a:cubicBezTo>
                  <a:cubicBezTo>
                    <a:pt x="55484" y="22661"/>
                    <a:pt x="62881" y="21316"/>
                    <a:pt x="65447" y="23028"/>
                  </a:cubicBezTo>
                  <a:cubicBezTo>
                    <a:pt x="66181" y="23211"/>
                    <a:pt x="66854" y="23272"/>
                    <a:pt x="67587" y="23272"/>
                  </a:cubicBezTo>
                  <a:cubicBezTo>
                    <a:pt x="64470" y="24922"/>
                    <a:pt x="61108" y="25778"/>
                    <a:pt x="57563" y="25778"/>
                  </a:cubicBezTo>
                  <a:cubicBezTo>
                    <a:pt x="53956" y="26145"/>
                    <a:pt x="50228" y="26389"/>
                    <a:pt x="46622" y="26389"/>
                  </a:cubicBezTo>
                  <a:cubicBezTo>
                    <a:pt x="38920" y="26329"/>
                    <a:pt x="24068" y="24128"/>
                    <a:pt x="27307" y="12820"/>
                  </a:cubicBezTo>
                  <a:cubicBezTo>
                    <a:pt x="30975" y="-15"/>
                    <a:pt x="11170" y="-5517"/>
                    <a:pt x="7503" y="7258"/>
                  </a:cubicBezTo>
                  <a:lnTo>
                    <a:pt x="7503" y="725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</p:grpSp>
      <p:grpSp>
        <p:nvGrpSpPr>
          <p:cNvPr id="117" name="组合 116"/>
          <p:cNvGrpSpPr/>
          <p:nvPr userDrawn="1"/>
        </p:nvGrpSpPr>
        <p:grpSpPr>
          <a:xfrm>
            <a:off x="1142776" y="4717869"/>
            <a:ext cx="672892" cy="552067"/>
            <a:chOff x="1309064" y="4589721"/>
            <a:chExt cx="504978" cy="414304"/>
          </a:xfrm>
        </p:grpSpPr>
        <p:sp>
          <p:nvSpPr>
            <p:cNvPr id="118" name="任意多边形: 形状 117"/>
            <p:cNvSpPr/>
            <p:nvPr/>
          </p:nvSpPr>
          <p:spPr>
            <a:xfrm>
              <a:off x="1596138" y="4606188"/>
              <a:ext cx="206401" cy="209631"/>
            </a:xfrm>
            <a:custGeom>
              <a:avLst/>
              <a:gdLst>
                <a:gd name="connsiteX0" fmla="*/ 98923 w 206401"/>
                <a:gd name="connsiteY0" fmla="*/ 20404 h 209631"/>
                <a:gd name="connsiteX1" fmla="*/ 165419 w 206401"/>
                <a:gd name="connsiteY1" fmla="*/ 1146 h 209631"/>
                <a:gd name="connsiteX2" fmla="*/ 177113 w 206401"/>
                <a:gd name="connsiteY2" fmla="*/ 336 h 209631"/>
                <a:gd name="connsiteX3" fmla="*/ 193631 w 206401"/>
                <a:gd name="connsiteY3" fmla="*/ 16854 h 209631"/>
                <a:gd name="connsiteX4" fmla="*/ 179467 w 206401"/>
                <a:gd name="connsiteY4" fmla="*/ 155634 h 209631"/>
                <a:gd name="connsiteX5" fmla="*/ 10815 w 206401"/>
                <a:gd name="connsiteY5" fmla="*/ 180797 h 209631"/>
                <a:gd name="connsiteX6" fmla="*/ 98923 w 206401"/>
                <a:gd name="connsiteY6" fmla="*/ 20404 h 209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6401" h="209631">
                  <a:moveTo>
                    <a:pt x="98923" y="20404"/>
                  </a:moveTo>
                  <a:cubicBezTo>
                    <a:pt x="119879" y="10640"/>
                    <a:pt x="142765" y="5855"/>
                    <a:pt x="165419" y="1146"/>
                  </a:cubicBezTo>
                  <a:cubicBezTo>
                    <a:pt x="169279" y="336"/>
                    <a:pt x="173254" y="-475"/>
                    <a:pt x="177113" y="336"/>
                  </a:cubicBezTo>
                  <a:cubicBezTo>
                    <a:pt x="185024" y="1957"/>
                    <a:pt x="190119" y="9598"/>
                    <a:pt x="193631" y="16854"/>
                  </a:cubicBezTo>
                  <a:cubicBezTo>
                    <a:pt x="214895" y="60927"/>
                    <a:pt x="209222" y="116771"/>
                    <a:pt x="179467" y="155634"/>
                  </a:cubicBezTo>
                  <a:cubicBezTo>
                    <a:pt x="146933" y="198126"/>
                    <a:pt x="48752" y="238880"/>
                    <a:pt x="10815" y="180797"/>
                  </a:cubicBezTo>
                  <a:cubicBezTo>
                    <a:pt x="-28781" y="120129"/>
                    <a:pt x="49447" y="43521"/>
                    <a:pt x="98923" y="20404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38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19" name="任意多边形: 形状 118"/>
            <p:cNvSpPr/>
            <p:nvPr/>
          </p:nvSpPr>
          <p:spPr>
            <a:xfrm>
              <a:off x="1310897" y="4616119"/>
              <a:ext cx="260979" cy="209950"/>
            </a:xfrm>
            <a:custGeom>
              <a:avLst/>
              <a:gdLst>
                <a:gd name="connsiteX0" fmla="*/ 182747 w 260979"/>
                <a:gd name="connsiteY0" fmla="*/ 207606 h 209950"/>
                <a:gd name="connsiteX1" fmla="*/ 93365 w 260979"/>
                <a:gd name="connsiteY1" fmla="*/ 194600 h 209950"/>
                <a:gd name="connsiteX2" fmla="*/ 37675 w 260979"/>
                <a:gd name="connsiteY2" fmla="*/ 120540 h 209950"/>
                <a:gd name="connsiteX3" fmla="*/ 1051 w 260979"/>
                <a:gd name="connsiteY3" fmla="*/ 23671 h 209950"/>
                <a:gd name="connsiteX4" fmla="*/ 549 w 260979"/>
                <a:gd name="connsiteY4" fmla="*/ 15335 h 209950"/>
                <a:gd name="connsiteX5" fmla="*/ 8537 w 260979"/>
                <a:gd name="connsiteY5" fmla="*/ 9778 h 209950"/>
                <a:gd name="connsiteX6" fmla="*/ 178656 w 260979"/>
                <a:gd name="connsiteY6" fmla="*/ 32162 h 209950"/>
                <a:gd name="connsiteX7" fmla="*/ 258621 w 260979"/>
                <a:gd name="connsiteY7" fmla="*/ 140261 h 209950"/>
                <a:gd name="connsiteX8" fmla="*/ 182747 w 260979"/>
                <a:gd name="connsiteY8" fmla="*/ 207606 h 209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979" h="209950">
                  <a:moveTo>
                    <a:pt x="182747" y="207606"/>
                  </a:moveTo>
                  <a:cubicBezTo>
                    <a:pt x="152335" y="212353"/>
                    <a:pt x="119531" y="210771"/>
                    <a:pt x="93365" y="194600"/>
                  </a:cubicBezTo>
                  <a:cubicBezTo>
                    <a:pt x="66697" y="178121"/>
                    <a:pt x="50681" y="149060"/>
                    <a:pt x="37675" y="120540"/>
                  </a:cubicBezTo>
                  <a:cubicBezTo>
                    <a:pt x="23319" y="89125"/>
                    <a:pt x="11085" y="56746"/>
                    <a:pt x="1051" y="23671"/>
                  </a:cubicBezTo>
                  <a:cubicBezTo>
                    <a:pt x="240" y="20931"/>
                    <a:pt x="-571" y="17960"/>
                    <a:pt x="549" y="15335"/>
                  </a:cubicBezTo>
                  <a:cubicBezTo>
                    <a:pt x="1861" y="12248"/>
                    <a:pt x="5334" y="10820"/>
                    <a:pt x="8537" y="9778"/>
                  </a:cubicBezTo>
                  <a:cubicBezTo>
                    <a:pt x="64691" y="-8940"/>
                    <a:pt x="129257" y="-411"/>
                    <a:pt x="178656" y="32162"/>
                  </a:cubicBezTo>
                  <a:cubicBezTo>
                    <a:pt x="216014" y="56823"/>
                    <a:pt x="246812" y="96728"/>
                    <a:pt x="258621" y="140261"/>
                  </a:cubicBezTo>
                  <a:cubicBezTo>
                    <a:pt x="272206" y="190432"/>
                    <a:pt x="224466" y="201084"/>
                    <a:pt x="182747" y="207606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38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grpSp>
          <p:nvGrpSpPr>
            <p:cNvPr id="120" name="图形 2"/>
            <p:cNvGrpSpPr/>
            <p:nvPr/>
          </p:nvGrpSpPr>
          <p:grpSpPr>
            <a:xfrm>
              <a:off x="1309064" y="4589721"/>
              <a:ext cx="504978" cy="414304"/>
              <a:chOff x="10836285" y="667552"/>
              <a:chExt cx="504978" cy="414304"/>
            </a:xfrm>
            <a:solidFill>
              <a:schemeClr val="tx1"/>
            </a:solidFill>
          </p:grpSpPr>
          <p:sp>
            <p:nvSpPr>
              <p:cNvPr id="121" name="任意多边形: 形状 120"/>
              <p:cNvSpPr/>
              <p:nvPr/>
            </p:nvSpPr>
            <p:spPr>
              <a:xfrm>
                <a:off x="11113427" y="861844"/>
                <a:ext cx="64138" cy="220012"/>
              </a:xfrm>
              <a:custGeom>
                <a:avLst/>
                <a:gdLst>
                  <a:gd name="connsiteX0" fmla="*/ 23 w 64138"/>
                  <a:gd name="connsiteY0" fmla="*/ 12775 h 220012"/>
                  <a:gd name="connsiteX1" fmla="*/ 38732 w 64138"/>
                  <a:gd name="connsiteY1" fmla="*/ 211143 h 220012"/>
                  <a:gd name="connsiteX2" fmla="*/ 63431 w 64138"/>
                  <a:gd name="connsiteY2" fmla="*/ 204351 h 220012"/>
                  <a:gd name="connsiteX3" fmla="*/ 25610 w 64138"/>
                  <a:gd name="connsiteY3" fmla="*/ 12813 h 220012"/>
                  <a:gd name="connsiteX4" fmla="*/ 12797 w 64138"/>
                  <a:gd name="connsiteY4" fmla="*/ 0 h 220012"/>
                  <a:gd name="connsiteX5" fmla="*/ 23 w 64138"/>
                  <a:gd name="connsiteY5" fmla="*/ 12775 h 220012"/>
                  <a:gd name="connsiteX6" fmla="*/ 23 w 64138"/>
                  <a:gd name="connsiteY6" fmla="*/ 12775 h 220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4138" h="220012">
                    <a:moveTo>
                      <a:pt x="23" y="12775"/>
                    </a:moveTo>
                    <a:cubicBezTo>
                      <a:pt x="4731" y="80197"/>
                      <a:pt x="17621" y="146924"/>
                      <a:pt x="38732" y="211143"/>
                    </a:cubicBezTo>
                    <a:cubicBezTo>
                      <a:pt x="43865" y="226735"/>
                      <a:pt x="68603" y="220058"/>
                      <a:pt x="63431" y="204351"/>
                    </a:cubicBezTo>
                    <a:cubicBezTo>
                      <a:pt x="43015" y="142293"/>
                      <a:pt x="30203" y="77958"/>
                      <a:pt x="25610" y="12813"/>
                    </a:cubicBezTo>
                    <a:cubicBezTo>
                      <a:pt x="25108" y="5905"/>
                      <a:pt x="20053" y="0"/>
                      <a:pt x="12797" y="0"/>
                    </a:cubicBezTo>
                    <a:cubicBezTo>
                      <a:pt x="6275" y="-38"/>
                      <a:pt x="-440" y="5828"/>
                      <a:pt x="23" y="12775"/>
                    </a:cubicBezTo>
                    <a:lnTo>
                      <a:pt x="23" y="12775"/>
                    </a:lnTo>
                    <a:close/>
                  </a:path>
                </a:pathLst>
              </a:custGeom>
              <a:grpFill/>
              <a:ln w="38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2" name="任意多边形: 形状 121"/>
              <p:cNvSpPr/>
              <p:nvPr/>
            </p:nvSpPr>
            <p:spPr>
              <a:xfrm>
                <a:off x="10836285" y="686713"/>
                <a:ext cx="288372" cy="219533"/>
              </a:xfrm>
              <a:custGeom>
                <a:avLst/>
                <a:gdLst>
                  <a:gd name="connsiteX0" fmla="*/ 267401 w 288372"/>
                  <a:gd name="connsiteY0" fmla="*/ 172700 h 219533"/>
                  <a:gd name="connsiteX1" fmla="*/ 132826 w 288372"/>
                  <a:gd name="connsiteY1" fmla="*/ 185088 h 219533"/>
                  <a:gd name="connsiteX2" fmla="*/ 38582 w 288372"/>
                  <a:gd name="connsiteY2" fmla="*/ 95707 h 219533"/>
                  <a:gd name="connsiteX3" fmla="*/ 25923 w 288372"/>
                  <a:gd name="connsiteY3" fmla="*/ 23229 h 219533"/>
                  <a:gd name="connsiteX4" fmla="*/ 16507 w 288372"/>
                  <a:gd name="connsiteY4" fmla="*/ 35579 h 219533"/>
                  <a:gd name="connsiteX5" fmla="*/ 140159 w 288372"/>
                  <a:gd name="connsiteY5" fmla="*/ 38628 h 219533"/>
                  <a:gd name="connsiteX6" fmla="*/ 232281 w 288372"/>
                  <a:gd name="connsiteY6" fmla="*/ 114154 h 219533"/>
                  <a:gd name="connsiteX7" fmla="*/ 263117 w 288372"/>
                  <a:gd name="connsiteY7" fmla="*/ 175556 h 219533"/>
                  <a:gd name="connsiteX8" fmla="*/ 278863 w 288372"/>
                  <a:gd name="connsiteY8" fmla="*/ 184510 h 219533"/>
                  <a:gd name="connsiteX9" fmla="*/ 287816 w 288372"/>
                  <a:gd name="connsiteY9" fmla="*/ 168764 h 219533"/>
                  <a:gd name="connsiteX10" fmla="*/ 215686 w 288372"/>
                  <a:gd name="connsiteY10" fmla="*/ 56496 h 219533"/>
                  <a:gd name="connsiteX11" fmla="*/ 88328 w 288372"/>
                  <a:gd name="connsiteY11" fmla="*/ 652 h 219533"/>
                  <a:gd name="connsiteX12" fmla="*/ 9676 w 288372"/>
                  <a:gd name="connsiteY12" fmla="*/ 10879 h 219533"/>
                  <a:gd name="connsiteX13" fmla="*/ 259 w 288372"/>
                  <a:gd name="connsiteY13" fmla="*/ 23229 h 219533"/>
                  <a:gd name="connsiteX14" fmla="*/ 52128 w 288372"/>
                  <a:gd name="connsiteY14" fmla="*/ 162589 h 219533"/>
                  <a:gd name="connsiteX15" fmla="*/ 193456 w 288372"/>
                  <a:gd name="connsiteY15" fmla="*/ 219398 h 219533"/>
                  <a:gd name="connsiteX16" fmla="*/ 280252 w 288372"/>
                  <a:gd name="connsiteY16" fmla="*/ 194814 h 219533"/>
                  <a:gd name="connsiteX17" fmla="*/ 267401 w 288372"/>
                  <a:gd name="connsiteY17" fmla="*/ 172700 h 219533"/>
                  <a:gd name="connsiteX18" fmla="*/ 267401 w 288372"/>
                  <a:gd name="connsiteY18" fmla="*/ 172700 h 219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88372" h="219533">
                    <a:moveTo>
                      <a:pt x="267401" y="172700"/>
                    </a:moveTo>
                    <a:cubicBezTo>
                      <a:pt x="226801" y="196010"/>
                      <a:pt x="177093" y="200024"/>
                      <a:pt x="132826" y="185088"/>
                    </a:cubicBezTo>
                    <a:cubicBezTo>
                      <a:pt x="90142" y="170693"/>
                      <a:pt x="56103" y="136924"/>
                      <a:pt x="38582" y="95707"/>
                    </a:cubicBezTo>
                    <a:cubicBezTo>
                      <a:pt x="28856" y="72821"/>
                      <a:pt x="24611" y="48044"/>
                      <a:pt x="25923" y="23229"/>
                    </a:cubicBezTo>
                    <a:cubicBezTo>
                      <a:pt x="22797" y="27358"/>
                      <a:pt x="19671" y="31449"/>
                      <a:pt x="16507" y="35579"/>
                    </a:cubicBezTo>
                    <a:cubicBezTo>
                      <a:pt x="56720" y="20990"/>
                      <a:pt x="100485" y="23190"/>
                      <a:pt x="140159" y="38628"/>
                    </a:cubicBezTo>
                    <a:cubicBezTo>
                      <a:pt x="177672" y="53254"/>
                      <a:pt x="209665" y="81157"/>
                      <a:pt x="232281" y="114154"/>
                    </a:cubicBezTo>
                    <a:cubicBezTo>
                      <a:pt x="245325" y="133142"/>
                      <a:pt x="255668" y="153789"/>
                      <a:pt x="263117" y="175556"/>
                    </a:cubicBezTo>
                    <a:cubicBezTo>
                      <a:pt x="265355" y="182078"/>
                      <a:pt x="271916" y="186401"/>
                      <a:pt x="278863" y="184510"/>
                    </a:cubicBezTo>
                    <a:cubicBezTo>
                      <a:pt x="285231" y="182773"/>
                      <a:pt x="290055" y="175324"/>
                      <a:pt x="287816" y="168764"/>
                    </a:cubicBezTo>
                    <a:cubicBezTo>
                      <a:pt x="273266" y="126311"/>
                      <a:pt x="249184" y="86676"/>
                      <a:pt x="215686" y="56496"/>
                    </a:cubicBezTo>
                    <a:cubicBezTo>
                      <a:pt x="180296" y="24580"/>
                      <a:pt x="135952" y="4588"/>
                      <a:pt x="88328" y="652"/>
                    </a:cubicBezTo>
                    <a:cubicBezTo>
                      <a:pt x="61854" y="-1548"/>
                      <a:pt x="34684" y="1810"/>
                      <a:pt x="9676" y="10879"/>
                    </a:cubicBezTo>
                    <a:cubicBezTo>
                      <a:pt x="4079" y="12924"/>
                      <a:pt x="606" y="17208"/>
                      <a:pt x="259" y="23229"/>
                    </a:cubicBezTo>
                    <a:cubicBezTo>
                      <a:pt x="-2520" y="74288"/>
                      <a:pt x="17240" y="125423"/>
                      <a:pt x="52128" y="162589"/>
                    </a:cubicBezTo>
                    <a:cubicBezTo>
                      <a:pt x="88328" y="201143"/>
                      <a:pt x="140776" y="221405"/>
                      <a:pt x="193456" y="219398"/>
                    </a:cubicBezTo>
                    <a:cubicBezTo>
                      <a:pt x="223906" y="218240"/>
                      <a:pt x="253816" y="209981"/>
                      <a:pt x="280252" y="194814"/>
                    </a:cubicBezTo>
                    <a:cubicBezTo>
                      <a:pt x="294647" y="186632"/>
                      <a:pt x="281757" y="164480"/>
                      <a:pt x="267401" y="172700"/>
                    </a:cubicBezTo>
                    <a:lnTo>
                      <a:pt x="267401" y="172700"/>
                    </a:lnTo>
                    <a:close/>
                  </a:path>
                </a:pathLst>
              </a:custGeom>
              <a:grpFill/>
              <a:ln w="38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3" name="任意多边形: 形状 122"/>
              <p:cNvSpPr/>
              <p:nvPr/>
            </p:nvSpPr>
            <p:spPr>
              <a:xfrm>
                <a:off x="11111469" y="667552"/>
                <a:ext cx="229794" cy="223319"/>
              </a:xfrm>
              <a:custGeom>
                <a:avLst/>
                <a:gdLst>
                  <a:gd name="connsiteX0" fmla="*/ 32778 w 229794"/>
                  <a:gd name="connsiteY0" fmla="*/ 184837 h 223319"/>
                  <a:gd name="connsiteX1" fmla="*/ 50299 w 229794"/>
                  <a:gd name="connsiteY1" fmla="*/ 90284 h 223319"/>
                  <a:gd name="connsiteX2" fmla="*/ 155620 w 229794"/>
                  <a:gd name="connsiteY2" fmla="*/ 34478 h 223319"/>
                  <a:gd name="connsiteX3" fmla="*/ 186611 w 229794"/>
                  <a:gd name="connsiteY3" fmla="*/ 26875 h 223319"/>
                  <a:gd name="connsiteX4" fmla="*/ 193017 w 229794"/>
                  <a:gd name="connsiteY4" fmla="*/ 25409 h 223319"/>
                  <a:gd name="connsiteX5" fmla="*/ 192824 w 229794"/>
                  <a:gd name="connsiteY5" fmla="*/ 24521 h 223319"/>
                  <a:gd name="connsiteX6" fmla="*/ 197957 w 229794"/>
                  <a:gd name="connsiteY6" fmla="*/ 36562 h 223319"/>
                  <a:gd name="connsiteX7" fmla="*/ 203553 w 229794"/>
                  <a:gd name="connsiteY7" fmla="*/ 89666 h 223319"/>
                  <a:gd name="connsiteX8" fmla="*/ 150140 w 229794"/>
                  <a:gd name="connsiteY8" fmla="*/ 178199 h 223319"/>
                  <a:gd name="connsiteX9" fmla="*/ 34399 w 229794"/>
                  <a:gd name="connsiteY9" fmla="*/ 188388 h 223319"/>
                  <a:gd name="connsiteX10" fmla="*/ 16878 w 229794"/>
                  <a:gd name="connsiteY10" fmla="*/ 192980 h 223319"/>
                  <a:gd name="connsiteX11" fmla="*/ 21470 w 229794"/>
                  <a:gd name="connsiteY11" fmla="*/ 210502 h 223319"/>
                  <a:gd name="connsiteX12" fmla="*/ 151645 w 229794"/>
                  <a:gd name="connsiteY12" fmla="*/ 206797 h 223319"/>
                  <a:gd name="connsiteX13" fmla="*/ 227287 w 229794"/>
                  <a:gd name="connsiteY13" fmla="*/ 103328 h 223319"/>
                  <a:gd name="connsiteX14" fmla="*/ 224817 w 229794"/>
                  <a:gd name="connsiteY14" fmla="*/ 36948 h 223319"/>
                  <a:gd name="connsiteX15" fmla="*/ 210191 w 229794"/>
                  <a:gd name="connsiteY15" fmla="*/ 5881 h 223319"/>
                  <a:gd name="connsiteX16" fmla="*/ 172563 w 229794"/>
                  <a:gd name="connsiteY16" fmla="*/ 3913 h 223319"/>
                  <a:gd name="connsiteX17" fmla="*/ 41114 w 229794"/>
                  <a:gd name="connsiteY17" fmla="*/ 62728 h 223319"/>
                  <a:gd name="connsiteX18" fmla="*/ 10626 w 229794"/>
                  <a:gd name="connsiteY18" fmla="*/ 197804 h 223319"/>
                  <a:gd name="connsiteX19" fmla="*/ 32778 w 229794"/>
                  <a:gd name="connsiteY19" fmla="*/ 184837 h 223319"/>
                  <a:gd name="connsiteX20" fmla="*/ 32778 w 229794"/>
                  <a:gd name="connsiteY20" fmla="*/ 184837 h 223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29794" h="223319">
                    <a:moveTo>
                      <a:pt x="32778" y="184837"/>
                    </a:moveTo>
                    <a:cubicBezTo>
                      <a:pt x="16608" y="153885"/>
                      <a:pt x="28919" y="115485"/>
                      <a:pt x="50299" y="90284"/>
                    </a:cubicBezTo>
                    <a:cubicBezTo>
                      <a:pt x="76774" y="59062"/>
                      <a:pt x="117182" y="44667"/>
                      <a:pt x="155620" y="34478"/>
                    </a:cubicBezTo>
                    <a:cubicBezTo>
                      <a:pt x="165925" y="31738"/>
                      <a:pt x="176267" y="29307"/>
                      <a:pt x="186611" y="26875"/>
                    </a:cubicBezTo>
                    <a:cubicBezTo>
                      <a:pt x="188733" y="26374"/>
                      <a:pt x="190894" y="25949"/>
                      <a:pt x="193017" y="25409"/>
                    </a:cubicBezTo>
                    <a:cubicBezTo>
                      <a:pt x="194252" y="25100"/>
                      <a:pt x="193557" y="25100"/>
                      <a:pt x="192824" y="24521"/>
                    </a:cubicBezTo>
                    <a:cubicBezTo>
                      <a:pt x="195487" y="26605"/>
                      <a:pt x="196953" y="33513"/>
                      <a:pt x="197957" y="36562"/>
                    </a:cubicBezTo>
                    <a:cubicBezTo>
                      <a:pt x="203707" y="53736"/>
                      <a:pt x="205367" y="71682"/>
                      <a:pt x="203553" y="89666"/>
                    </a:cubicBezTo>
                    <a:cubicBezTo>
                      <a:pt x="199964" y="125134"/>
                      <a:pt x="180397" y="159018"/>
                      <a:pt x="150140" y="178199"/>
                    </a:cubicBezTo>
                    <a:cubicBezTo>
                      <a:pt x="116332" y="199657"/>
                      <a:pt x="71372" y="204713"/>
                      <a:pt x="34399" y="188388"/>
                    </a:cubicBezTo>
                    <a:cubicBezTo>
                      <a:pt x="28070" y="185609"/>
                      <a:pt x="20660" y="186535"/>
                      <a:pt x="16878" y="192980"/>
                    </a:cubicBezTo>
                    <a:cubicBezTo>
                      <a:pt x="13675" y="198422"/>
                      <a:pt x="15102" y="207684"/>
                      <a:pt x="21470" y="210502"/>
                    </a:cubicBezTo>
                    <a:cubicBezTo>
                      <a:pt x="63151" y="228911"/>
                      <a:pt x="110968" y="227328"/>
                      <a:pt x="151645" y="206797"/>
                    </a:cubicBezTo>
                    <a:cubicBezTo>
                      <a:pt x="191627" y="186651"/>
                      <a:pt x="219569" y="147247"/>
                      <a:pt x="227287" y="103328"/>
                    </a:cubicBezTo>
                    <a:cubicBezTo>
                      <a:pt x="231147" y="81292"/>
                      <a:pt x="230722" y="58599"/>
                      <a:pt x="224817" y="36948"/>
                    </a:cubicBezTo>
                    <a:cubicBezTo>
                      <a:pt x="222000" y="26528"/>
                      <a:pt x="218334" y="13406"/>
                      <a:pt x="210191" y="5881"/>
                    </a:cubicBezTo>
                    <a:cubicBezTo>
                      <a:pt x="199462" y="-4038"/>
                      <a:pt x="185067" y="941"/>
                      <a:pt x="172563" y="3913"/>
                    </a:cubicBezTo>
                    <a:cubicBezTo>
                      <a:pt x="126019" y="14912"/>
                      <a:pt x="76620" y="28805"/>
                      <a:pt x="41114" y="62728"/>
                    </a:cubicBezTo>
                    <a:cubicBezTo>
                      <a:pt x="5647" y="96652"/>
                      <a:pt x="-13186" y="152187"/>
                      <a:pt x="10626" y="197804"/>
                    </a:cubicBezTo>
                    <a:cubicBezTo>
                      <a:pt x="18306" y="212393"/>
                      <a:pt x="40381" y="199425"/>
                      <a:pt x="32778" y="184837"/>
                    </a:cubicBezTo>
                    <a:lnTo>
                      <a:pt x="32778" y="184837"/>
                    </a:lnTo>
                    <a:close/>
                  </a:path>
                </a:pathLst>
              </a:custGeom>
              <a:grpFill/>
              <a:ln w="38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</p:grpSp>
      </p:grpSp>
      <p:pic>
        <p:nvPicPr>
          <p:cNvPr id="124" name="图形 123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84526" y="4619443"/>
            <a:ext cx="457200" cy="466725"/>
          </a:xfrm>
          <a:prstGeom prst="rect">
            <a:avLst/>
          </a:prstGeom>
        </p:spPr>
      </p:pic>
      <p:grpSp>
        <p:nvGrpSpPr>
          <p:cNvPr id="125" name="组合 124"/>
          <p:cNvGrpSpPr/>
          <p:nvPr userDrawn="1"/>
        </p:nvGrpSpPr>
        <p:grpSpPr>
          <a:xfrm>
            <a:off x="699843" y="935626"/>
            <a:ext cx="1099492" cy="608004"/>
            <a:chOff x="10073144" y="1011901"/>
            <a:chExt cx="1586849" cy="877506"/>
          </a:xfrm>
          <a:solidFill>
            <a:schemeClr val="tx1"/>
          </a:solidFill>
        </p:grpSpPr>
        <p:sp>
          <p:nvSpPr>
            <p:cNvPr id="126" name="任意多边形: 形状 125"/>
            <p:cNvSpPr/>
            <p:nvPr/>
          </p:nvSpPr>
          <p:spPr>
            <a:xfrm>
              <a:off x="10460785" y="1652734"/>
              <a:ext cx="1199208" cy="180549"/>
            </a:xfrm>
            <a:custGeom>
              <a:avLst/>
              <a:gdLst>
                <a:gd name="connsiteX0" fmla="*/ 1197102 w 1199208"/>
                <a:gd name="connsiteY0" fmla="*/ 62323 h 180549"/>
                <a:gd name="connsiteX1" fmla="*/ 1183884 w 1199208"/>
                <a:gd name="connsiteY1" fmla="*/ 60355 h 180549"/>
                <a:gd name="connsiteX2" fmla="*/ 1144791 w 1199208"/>
                <a:gd name="connsiteY2" fmla="*/ 104791 h 180549"/>
                <a:gd name="connsiteX3" fmla="*/ 1101761 w 1199208"/>
                <a:gd name="connsiteY3" fmla="*/ 139103 h 180549"/>
                <a:gd name="connsiteX4" fmla="*/ 951015 w 1199208"/>
                <a:gd name="connsiteY4" fmla="*/ 92979 h 180549"/>
                <a:gd name="connsiteX5" fmla="*/ 924016 w 1199208"/>
                <a:gd name="connsiteY5" fmla="*/ 98323 h 180549"/>
                <a:gd name="connsiteX6" fmla="*/ 872830 w 1199208"/>
                <a:gd name="connsiteY6" fmla="*/ 155415 h 180549"/>
                <a:gd name="connsiteX7" fmla="*/ 723490 w 1199208"/>
                <a:gd name="connsiteY7" fmla="*/ 136572 h 180549"/>
                <a:gd name="connsiteX8" fmla="*/ 720397 w 1199208"/>
                <a:gd name="connsiteY8" fmla="*/ 102822 h 180549"/>
                <a:gd name="connsiteX9" fmla="*/ 794082 w 1199208"/>
                <a:gd name="connsiteY9" fmla="*/ 21825 h 180549"/>
                <a:gd name="connsiteX10" fmla="*/ 796895 w 1199208"/>
                <a:gd name="connsiteY10" fmla="*/ 4388 h 180549"/>
                <a:gd name="connsiteX11" fmla="*/ 777489 w 1199208"/>
                <a:gd name="connsiteY11" fmla="*/ 8606 h 180549"/>
                <a:gd name="connsiteX12" fmla="*/ 776083 w 1199208"/>
                <a:gd name="connsiteY12" fmla="*/ 11137 h 180549"/>
                <a:gd name="connsiteX13" fmla="*/ 708304 w 1199208"/>
                <a:gd name="connsiteY13" fmla="*/ 96916 h 180549"/>
                <a:gd name="connsiteX14" fmla="*/ 630680 w 1199208"/>
                <a:gd name="connsiteY14" fmla="*/ 152883 h 180549"/>
                <a:gd name="connsiteX15" fmla="*/ 413561 w 1199208"/>
                <a:gd name="connsiteY15" fmla="*/ 81448 h 180549"/>
                <a:gd name="connsiteX16" fmla="*/ 381781 w 1199208"/>
                <a:gd name="connsiteY16" fmla="*/ 84542 h 180549"/>
                <a:gd name="connsiteX17" fmla="*/ 297971 w 1199208"/>
                <a:gd name="connsiteY17" fmla="*/ 141353 h 180549"/>
                <a:gd name="connsiteX18" fmla="*/ 114601 w 1199208"/>
                <a:gd name="connsiteY18" fmla="*/ 115760 h 180549"/>
                <a:gd name="connsiteX19" fmla="*/ 14760 w 1199208"/>
                <a:gd name="connsiteY19" fmla="*/ 30824 h 180549"/>
                <a:gd name="connsiteX20" fmla="*/ 135 w 1199208"/>
                <a:gd name="connsiteY20" fmla="*/ 40387 h 180549"/>
                <a:gd name="connsiteX21" fmla="*/ 157350 w 1199208"/>
                <a:gd name="connsiteY21" fmla="*/ 144165 h 180549"/>
                <a:gd name="connsiteX22" fmla="*/ 238629 w 1199208"/>
                <a:gd name="connsiteY22" fmla="*/ 157665 h 180549"/>
                <a:gd name="connsiteX23" fmla="*/ 317377 w 1199208"/>
                <a:gd name="connsiteY23" fmla="*/ 155133 h 180549"/>
                <a:gd name="connsiteX24" fmla="*/ 384312 w 1199208"/>
                <a:gd name="connsiteY24" fmla="*/ 110416 h 180549"/>
                <a:gd name="connsiteX25" fmla="*/ 408499 w 1199208"/>
                <a:gd name="connsiteY25" fmla="*/ 109010 h 180549"/>
                <a:gd name="connsiteX26" fmla="*/ 509184 w 1199208"/>
                <a:gd name="connsiteY26" fmla="*/ 163290 h 180549"/>
                <a:gd name="connsiteX27" fmla="*/ 680460 w 1199208"/>
                <a:gd name="connsiteY27" fmla="*/ 142196 h 180549"/>
                <a:gd name="connsiteX28" fmla="*/ 704085 w 1199208"/>
                <a:gd name="connsiteY28" fmla="*/ 146696 h 180549"/>
                <a:gd name="connsiteX29" fmla="*/ 771583 w 1199208"/>
                <a:gd name="connsiteY29" fmla="*/ 179883 h 180549"/>
                <a:gd name="connsiteX30" fmla="*/ 850331 w 1199208"/>
                <a:gd name="connsiteY30" fmla="*/ 179320 h 180549"/>
                <a:gd name="connsiteX31" fmla="*/ 901236 w 1199208"/>
                <a:gd name="connsiteY31" fmla="*/ 154852 h 180549"/>
                <a:gd name="connsiteX32" fmla="*/ 946516 w 1199208"/>
                <a:gd name="connsiteY32" fmla="*/ 116322 h 180549"/>
                <a:gd name="connsiteX33" fmla="*/ 1098949 w 1199208"/>
                <a:gd name="connsiteY33" fmla="*/ 154571 h 180549"/>
                <a:gd name="connsiteX34" fmla="*/ 1122011 w 1199208"/>
                <a:gd name="connsiteY34" fmla="*/ 148102 h 180549"/>
                <a:gd name="connsiteX35" fmla="*/ 1198228 w 1199208"/>
                <a:gd name="connsiteY35" fmla="*/ 74979 h 180549"/>
                <a:gd name="connsiteX36" fmla="*/ 1197102 w 1199208"/>
                <a:gd name="connsiteY36" fmla="*/ 62323 h 18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199208" h="180549">
                  <a:moveTo>
                    <a:pt x="1197102" y="62323"/>
                  </a:moveTo>
                  <a:cubicBezTo>
                    <a:pt x="1194290" y="59792"/>
                    <a:pt x="1185009" y="58667"/>
                    <a:pt x="1183884" y="60355"/>
                  </a:cubicBezTo>
                  <a:cubicBezTo>
                    <a:pt x="1173478" y="77511"/>
                    <a:pt x="1150698" y="82854"/>
                    <a:pt x="1144791" y="104791"/>
                  </a:cubicBezTo>
                  <a:cubicBezTo>
                    <a:pt x="1139167" y="125322"/>
                    <a:pt x="1122011" y="136290"/>
                    <a:pt x="1101761" y="139103"/>
                  </a:cubicBezTo>
                  <a:cubicBezTo>
                    <a:pt x="1044669" y="146696"/>
                    <a:pt x="992077" y="138540"/>
                    <a:pt x="951015" y="92979"/>
                  </a:cubicBezTo>
                  <a:cubicBezTo>
                    <a:pt x="937797" y="78354"/>
                    <a:pt x="928797" y="79761"/>
                    <a:pt x="924016" y="98323"/>
                  </a:cubicBezTo>
                  <a:cubicBezTo>
                    <a:pt x="916704" y="126728"/>
                    <a:pt x="896173" y="146134"/>
                    <a:pt x="872830" y="155415"/>
                  </a:cubicBezTo>
                  <a:cubicBezTo>
                    <a:pt x="821363" y="175945"/>
                    <a:pt x="769052" y="175102"/>
                    <a:pt x="723490" y="136572"/>
                  </a:cubicBezTo>
                  <a:cubicBezTo>
                    <a:pt x="706054" y="121947"/>
                    <a:pt x="705491" y="119416"/>
                    <a:pt x="720397" y="102822"/>
                  </a:cubicBezTo>
                  <a:cubicBezTo>
                    <a:pt x="744584" y="75542"/>
                    <a:pt x="769895" y="49105"/>
                    <a:pt x="794082" y="21825"/>
                  </a:cubicBezTo>
                  <a:cubicBezTo>
                    <a:pt x="797457" y="17887"/>
                    <a:pt x="799426" y="7200"/>
                    <a:pt x="796895" y="4388"/>
                  </a:cubicBezTo>
                  <a:cubicBezTo>
                    <a:pt x="790145" y="-3206"/>
                    <a:pt x="782270" y="-393"/>
                    <a:pt x="777489" y="8606"/>
                  </a:cubicBezTo>
                  <a:cubicBezTo>
                    <a:pt x="776926" y="9450"/>
                    <a:pt x="776645" y="10575"/>
                    <a:pt x="776083" y="11137"/>
                  </a:cubicBezTo>
                  <a:cubicBezTo>
                    <a:pt x="753584" y="39824"/>
                    <a:pt x="733053" y="70479"/>
                    <a:pt x="708304" y="96916"/>
                  </a:cubicBezTo>
                  <a:cubicBezTo>
                    <a:pt x="686648" y="120259"/>
                    <a:pt x="664992" y="146977"/>
                    <a:pt x="630680" y="152883"/>
                  </a:cubicBezTo>
                  <a:cubicBezTo>
                    <a:pt x="546027" y="167508"/>
                    <a:pt x="471216" y="149509"/>
                    <a:pt x="413561" y="81448"/>
                  </a:cubicBezTo>
                  <a:cubicBezTo>
                    <a:pt x="396124" y="60917"/>
                    <a:pt x="393874" y="61480"/>
                    <a:pt x="381781" y="84542"/>
                  </a:cubicBezTo>
                  <a:cubicBezTo>
                    <a:pt x="364344" y="118010"/>
                    <a:pt x="337626" y="139946"/>
                    <a:pt x="297971" y="141353"/>
                  </a:cubicBezTo>
                  <a:cubicBezTo>
                    <a:pt x="235254" y="143884"/>
                    <a:pt x="174224" y="133759"/>
                    <a:pt x="114601" y="115760"/>
                  </a:cubicBezTo>
                  <a:cubicBezTo>
                    <a:pt x="68196" y="101697"/>
                    <a:pt x="33041" y="75261"/>
                    <a:pt x="14760" y="30824"/>
                  </a:cubicBezTo>
                  <a:cubicBezTo>
                    <a:pt x="13072" y="26606"/>
                    <a:pt x="-1552" y="37012"/>
                    <a:pt x="135" y="40387"/>
                  </a:cubicBezTo>
                  <a:cubicBezTo>
                    <a:pt x="31916" y="104791"/>
                    <a:pt x="86477" y="134884"/>
                    <a:pt x="157350" y="144165"/>
                  </a:cubicBezTo>
                  <a:cubicBezTo>
                    <a:pt x="184630" y="147821"/>
                    <a:pt x="211348" y="155696"/>
                    <a:pt x="238629" y="157665"/>
                  </a:cubicBezTo>
                  <a:cubicBezTo>
                    <a:pt x="264784" y="159633"/>
                    <a:pt x="291502" y="158508"/>
                    <a:pt x="317377" y="155133"/>
                  </a:cubicBezTo>
                  <a:cubicBezTo>
                    <a:pt x="346063" y="151477"/>
                    <a:pt x="366875" y="132353"/>
                    <a:pt x="384312" y="110416"/>
                  </a:cubicBezTo>
                  <a:cubicBezTo>
                    <a:pt x="392187" y="100572"/>
                    <a:pt x="398937" y="98323"/>
                    <a:pt x="408499" y="109010"/>
                  </a:cubicBezTo>
                  <a:cubicBezTo>
                    <a:pt x="435780" y="138540"/>
                    <a:pt x="471498" y="154290"/>
                    <a:pt x="509184" y="163290"/>
                  </a:cubicBezTo>
                  <a:cubicBezTo>
                    <a:pt x="568245" y="177633"/>
                    <a:pt x="628149" y="186914"/>
                    <a:pt x="680460" y="142196"/>
                  </a:cubicBezTo>
                  <a:cubicBezTo>
                    <a:pt x="690585" y="133478"/>
                    <a:pt x="696773" y="141071"/>
                    <a:pt x="704085" y="146696"/>
                  </a:cubicBezTo>
                  <a:cubicBezTo>
                    <a:pt x="724053" y="162727"/>
                    <a:pt x="744865" y="178477"/>
                    <a:pt x="771583" y="179883"/>
                  </a:cubicBezTo>
                  <a:cubicBezTo>
                    <a:pt x="797738" y="181289"/>
                    <a:pt x="823894" y="180164"/>
                    <a:pt x="850331" y="179320"/>
                  </a:cubicBezTo>
                  <a:cubicBezTo>
                    <a:pt x="870862" y="178758"/>
                    <a:pt x="886611" y="168914"/>
                    <a:pt x="901236" y="154852"/>
                  </a:cubicBezTo>
                  <a:cubicBezTo>
                    <a:pt x="915016" y="141353"/>
                    <a:pt x="930485" y="129822"/>
                    <a:pt x="946516" y="116322"/>
                  </a:cubicBezTo>
                  <a:cubicBezTo>
                    <a:pt x="986452" y="156258"/>
                    <a:pt x="1042138" y="158227"/>
                    <a:pt x="1098949" y="154571"/>
                  </a:cubicBezTo>
                  <a:cubicBezTo>
                    <a:pt x="1106824" y="154008"/>
                    <a:pt x="1116667" y="152883"/>
                    <a:pt x="1122011" y="148102"/>
                  </a:cubicBezTo>
                  <a:cubicBezTo>
                    <a:pt x="1148167" y="124478"/>
                    <a:pt x="1173478" y="100010"/>
                    <a:pt x="1198228" y="74979"/>
                  </a:cubicBezTo>
                  <a:cubicBezTo>
                    <a:pt x="1199915" y="73011"/>
                    <a:pt x="1199352" y="64573"/>
                    <a:pt x="1197102" y="62323"/>
                  </a:cubicBezTo>
                  <a:close/>
                </a:path>
              </a:pathLst>
            </a:custGeom>
            <a:grpFill/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27" name="任意多边形: 形状 126"/>
            <p:cNvSpPr/>
            <p:nvPr/>
          </p:nvSpPr>
          <p:spPr>
            <a:xfrm rot="17748304">
              <a:off x="9956215" y="1128830"/>
              <a:ext cx="877506" cy="643648"/>
            </a:xfrm>
            <a:custGeom>
              <a:avLst/>
              <a:gdLst>
                <a:gd name="connsiteX0" fmla="*/ 264930 w 877506"/>
                <a:gd name="connsiteY0" fmla="*/ 322163 h 643648"/>
                <a:gd name="connsiteX1" fmla="*/ 316398 w 877506"/>
                <a:gd name="connsiteY1" fmla="*/ 292914 h 643648"/>
                <a:gd name="connsiteX2" fmla="*/ 442957 w 877506"/>
                <a:gd name="connsiteY2" fmla="*/ 274071 h 643648"/>
                <a:gd name="connsiteX3" fmla="*/ 459550 w 877506"/>
                <a:gd name="connsiteY3" fmla="*/ 252977 h 643648"/>
                <a:gd name="connsiteX4" fmla="*/ 440707 w 877506"/>
                <a:gd name="connsiteY4" fmla="*/ 205447 h 643648"/>
                <a:gd name="connsiteX5" fmla="*/ 262399 w 877506"/>
                <a:gd name="connsiteY5" fmla="*/ 110950 h 643648"/>
                <a:gd name="connsiteX6" fmla="*/ 196870 w 877506"/>
                <a:gd name="connsiteY6" fmla="*/ 123606 h 643648"/>
                <a:gd name="connsiteX7" fmla="*/ 172402 w 877506"/>
                <a:gd name="connsiteY7" fmla="*/ 106731 h 643648"/>
                <a:gd name="connsiteX8" fmla="*/ 151027 w 877506"/>
                <a:gd name="connsiteY8" fmla="*/ 60889 h 643648"/>
                <a:gd name="connsiteX9" fmla="*/ 130777 w 877506"/>
                <a:gd name="connsiteY9" fmla="*/ 42327 h 643648"/>
                <a:gd name="connsiteX10" fmla="*/ 13218 w 877506"/>
                <a:gd name="connsiteY10" fmla="*/ 27984 h 643648"/>
                <a:gd name="connsiteX11" fmla="*/ 0 w 877506"/>
                <a:gd name="connsiteY11" fmla="*/ 30515 h 643648"/>
                <a:gd name="connsiteX12" fmla="*/ 6187 w 877506"/>
                <a:gd name="connsiteY12" fmla="*/ 15609 h 643648"/>
                <a:gd name="connsiteX13" fmla="*/ 127122 w 877506"/>
                <a:gd name="connsiteY13" fmla="*/ 15609 h 643648"/>
                <a:gd name="connsiteX14" fmla="*/ 187307 w 877506"/>
                <a:gd name="connsiteY14" fmla="*/ 90138 h 643648"/>
                <a:gd name="connsiteX15" fmla="*/ 214025 w 877506"/>
                <a:gd name="connsiteY15" fmla="*/ 99700 h 643648"/>
                <a:gd name="connsiteX16" fmla="*/ 370396 w 877506"/>
                <a:gd name="connsiteY16" fmla="*/ 119106 h 643648"/>
                <a:gd name="connsiteX17" fmla="*/ 464331 w 877506"/>
                <a:gd name="connsiteY17" fmla="*/ 207979 h 643648"/>
                <a:gd name="connsiteX18" fmla="*/ 476987 w 877506"/>
                <a:gd name="connsiteY18" fmla="*/ 251290 h 643648"/>
                <a:gd name="connsiteX19" fmla="*/ 496111 w 877506"/>
                <a:gd name="connsiteY19" fmla="*/ 274071 h 643648"/>
                <a:gd name="connsiteX20" fmla="*/ 608327 w 877506"/>
                <a:gd name="connsiteY20" fmla="*/ 373630 h 643648"/>
                <a:gd name="connsiteX21" fmla="*/ 643483 w 877506"/>
                <a:gd name="connsiteY21" fmla="*/ 390786 h 643648"/>
                <a:gd name="connsiteX22" fmla="*/ 785228 w 877506"/>
                <a:gd name="connsiteY22" fmla="*/ 408786 h 643648"/>
                <a:gd name="connsiteX23" fmla="*/ 873820 w 877506"/>
                <a:gd name="connsiteY23" fmla="*/ 592718 h 643648"/>
                <a:gd name="connsiteX24" fmla="*/ 854133 w 877506"/>
                <a:gd name="connsiteY24" fmla="*/ 636873 h 643648"/>
                <a:gd name="connsiteX25" fmla="*/ 836696 w 877506"/>
                <a:gd name="connsiteY25" fmla="*/ 643342 h 643648"/>
                <a:gd name="connsiteX26" fmla="*/ 835008 w 877506"/>
                <a:gd name="connsiteY26" fmla="*/ 626186 h 643648"/>
                <a:gd name="connsiteX27" fmla="*/ 834165 w 877506"/>
                <a:gd name="connsiteY27" fmla="*/ 484440 h 643648"/>
                <a:gd name="connsiteX28" fmla="*/ 714355 w 877506"/>
                <a:gd name="connsiteY28" fmla="*/ 404567 h 643648"/>
                <a:gd name="connsiteX29" fmla="*/ 618170 w 877506"/>
                <a:gd name="connsiteY29" fmla="*/ 422285 h 643648"/>
                <a:gd name="connsiteX30" fmla="*/ 596234 w 877506"/>
                <a:gd name="connsiteY30" fmla="*/ 412161 h 643648"/>
                <a:gd name="connsiteX31" fmla="*/ 506236 w 877506"/>
                <a:gd name="connsiteY31" fmla="*/ 298257 h 643648"/>
                <a:gd name="connsiteX32" fmla="*/ 481487 w 877506"/>
                <a:gd name="connsiteY32" fmla="*/ 307257 h 643648"/>
                <a:gd name="connsiteX33" fmla="*/ 460112 w 877506"/>
                <a:gd name="connsiteY33" fmla="*/ 307820 h 643648"/>
                <a:gd name="connsiteX34" fmla="*/ 428332 w 877506"/>
                <a:gd name="connsiteY34" fmla="*/ 290945 h 643648"/>
                <a:gd name="connsiteX35" fmla="*/ 282649 w 877506"/>
                <a:gd name="connsiteY35" fmla="*/ 321038 h 643648"/>
                <a:gd name="connsiteX36" fmla="*/ 264930 w 877506"/>
                <a:gd name="connsiteY36" fmla="*/ 322163 h 64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77506" h="643648">
                  <a:moveTo>
                    <a:pt x="264930" y="322163"/>
                  </a:moveTo>
                  <a:cubicBezTo>
                    <a:pt x="278711" y="304164"/>
                    <a:pt x="297273" y="296570"/>
                    <a:pt x="316398" y="292914"/>
                  </a:cubicBezTo>
                  <a:cubicBezTo>
                    <a:pt x="358302" y="285320"/>
                    <a:pt x="400489" y="279414"/>
                    <a:pt x="442957" y="274071"/>
                  </a:cubicBezTo>
                  <a:cubicBezTo>
                    <a:pt x="457300" y="272383"/>
                    <a:pt x="464331" y="267321"/>
                    <a:pt x="459550" y="252977"/>
                  </a:cubicBezTo>
                  <a:cubicBezTo>
                    <a:pt x="454206" y="236665"/>
                    <a:pt x="450550" y="218947"/>
                    <a:pt x="440707" y="205447"/>
                  </a:cubicBezTo>
                  <a:cubicBezTo>
                    <a:pt x="396833" y="145543"/>
                    <a:pt x="338334" y="110106"/>
                    <a:pt x="262399" y="110950"/>
                  </a:cubicBezTo>
                  <a:cubicBezTo>
                    <a:pt x="240462" y="111231"/>
                    <a:pt x="218525" y="118262"/>
                    <a:pt x="196870" y="123606"/>
                  </a:cubicBezTo>
                  <a:cubicBezTo>
                    <a:pt x="178026" y="128387"/>
                    <a:pt x="173245" y="126700"/>
                    <a:pt x="172402" y="106731"/>
                  </a:cubicBezTo>
                  <a:cubicBezTo>
                    <a:pt x="171839" y="87888"/>
                    <a:pt x="162277" y="74107"/>
                    <a:pt x="151027" y="60889"/>
                  </a:cubicBezTo>
                  <a:cubicBezTo>
                    <a:pt x="145121" y="53858"/>
                    <a:pt x="137809" y="48233"/>
                    <a:pt x="130777" y="42327"/>
                  </a:cubicBezTo>
                  <a:cubicBezTo>
                    <a:pt x="93091" y="9422"/>
                    <a:pt x="57936" y="5203"/>
                    <a:pt x="13218" y="27984"/>
                  </a:cubicBezTo>
                  <a:cubicBezTo>
                    <a:pt x="9281" y="29952"/>
                    <a:pt x="4500" y="29671"/>
                    <a:pt x="0" y="30515"/>
                  </a:cubicBezTo>
                  <a:cubicBezTo>
                    <a:pt x="1968" y="25452"/>
                    <a:pt x="2531" y="18421"/>
                    <a:pt x="6187" y="15609"/>
                  </a:cubicBezTo>
                  <a:cubicBezTo>
                    <a:pt x="32343" y="-5203"/>
                    <a:pt x="100966" y="-5203"/>
                    <a:pt x="127122" y="15609"/>
                  </a:cubicBezTo>
                  <a:cubicBezTo>
                    <a:pt x="152714" y="35858"/>
                    <a:pt x="178589" y="56108"/>
                    <a:pt x="187307" y="90138"/>
                  </a:cubicBezTo>
                  <a:cubicBezTo>
                    <a:pt x="191526" y="105888"/>
                    <a:pt x="202775" y="103075"/>
                    <a:pt x="214025" y="99700"/>
                  </a:cubicBezTo>
                  <a:cubicBezTo>
                    <a:pt x="268868" y="83388"/>
                    <a:pt x="320616" y="94076"/>
                    <a:pt x="370396" y="119106"/>
                  </a:cubicBezTo>
                  <a:cubicBezTo>
                    <a:pt x="410332" y="139356"/>
                    <a:pt x="442113" y="169167"/>
                    <a:pt x="464331" y="207979"/>
                  </a:cubicBezTo>
                  <a:cubicBezTo>
                    <a:pt x="471643" y="220635"/>
                    <a:pt x="474456" y="236384"/>
                    <a:pt x="476987" y="251290"/>
                  </a:cubicBezTo>
                  <a:cubicBezTo>
                    <a:pt x="478956" y="263665"/>
                    <a:pt x="483174" y="269571"/>
                    <a:pt x="496111" y="274071"/>
                  </a:cubicBezTo>
                  <a:cubicBezTo>
                    <a:pt x="546454" y="292070"/>
                    <a:pt x="588078" y="320757"/>
                    <a:pt x="608327" y="373630"/>
                  </a:cubicBezTo>
                  <a:cubicBezTo>
                    <a:pt x="617046" y="396692"/>
                    <a:pt x="618733" y="398380"/>
                    <a:pt x="643483" y="390786"/>
                  </a:cubicBezTo>
                  <a:cubicBezTo>
                    <a:pt x="693825" y="375037"/>
                    <a:pt x="740229" y="388255"/>
                    <a:pt x="785228" y="408786"/>
                  </a:cubicBezTo>
                  <a:cubicBezTo>
                    <a:pt x="847664" y="437191"/>
                    <a:pt x="890694" y="526345"/>
                    <a:pt x="873820" y="592718"/>
                  </a:cubicBezTo>
                  <a:cubicBezTo>
                    <a:pt x="869882" y="608187"/>
                    <a:pt x="862007" y="623092"/>
                    <a:pt x="854133" y="636873"/>
                  </a:cubicBezTo>
                  <a:cubicBezTo>
                    <a:pt x="851602" y="641092"/>
                    <a:pt x="841477" y="644748"/>
                    <a:pt x="836696" y="643342"/>
                  </a:cubicBezTo>
                  <a:cubicBezTo>
                    <a:pt x="827134" y="640248"/>
                    <a:pt x="830508" y="632373"/>
                    <a:pt x="835008" y="626186"/>
                  </a:cubicBezTo>
                  <a:cubicBezTo>
                    <a:pt x="870164" y="578656"/>
                    <a:pt x="862007" y="533095"/>
                    <a:pt x="834165" y="484440"/>
                  </a:cubicBezTo>
                  <a:cubicBezTo>
                    <a:pt x="806603" y="436629"/>
                    <a:pt x="765823" y="414129"/>
                    <a:pt x="714355" y="404567"/>
                  </a:cubicBezTo>
                  <a:cubicBezTo>
                    <a:pt x="680044" y="398098"/>
                    <a:pt x="647982" y="403161"/>
                    <a:pt x="618170" y="422285"/>
                  </a:cubicBezTo>
                  <a:cubicBezTo>
                    <a:pt x="604108" y="431285"/>
                    <a:pt x="597921" y="428473"/>
                    <a:pt x="596234" y="412161"/>
                  </a:cubicBezTo>
                  <a:cubicBezTo>
                    <a:pt x="590327" y="355068"/>
                    <a:pt x="553485" y="322444"/>
                    <a:pt x="506236" y="298257"/>
                  </a:cubicBezTo>
                  <a:cubicBezTo>
                    <a:pt x="495549" y="292633"/>
                    <a:pt x="486830" y="290101"/>
                    <a:pt x="481487" y="307257"/>
                  </a:cubicBezTo>
                  <a:cubicBezTo>
                    <a:pt x="477549" y="320194"/>
                    <a:pt x="462643" y="319913"/>
                    <a:pt x="460112" y="307820"/>
                  </a:cubicBezTo>
                  <a:cubicBezTo>
                    <a:pt x="455612" y="286727"/>
                    <a:pt x="442675" y="289258"/>
                    <a:pt x="428332" y="290945"/>
                  </a:cubicBezTo>
                  <a:cubicBezTo>
                    <a:pt x="378833" y="296570"/>
                    <a:pt x="329334" y="302195"/>
                    <a:pt x="282649" y="321038"/>
                  </a:cubicBezTo>
                  <a:cubicBezTo>
                    <a:pt x="277868" y="322444"/>
                    <a:pt x="271118" y="321601"/>
                    <a:pt x="264930" y="322163"/>
                  </a:cubicBezTo>
                  <a:close/>
                </a:path>
              </a:pathLst>
            </a:custGeom>
            <a:grpFill/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28" name="任意多边形: 形状 127"/>
            <p:cNvSpPr/>
            <p:nvPr/>
          </p:nvSpPr>
          <p:spPr>
            <a:xfrm>
              <a:off x="11011495" y="1396463"/>
              <a:ext cx="475239" cy="190347"/>
            </a:xfrm>
            <a:custGeom>
              <a:avLst/>
              <a:gdLst>
                <a:gd name="connsiteX0" fmla="*/ 97 w 475239"/>
                <a:gd name="connsiteY0" fmla="*/ 95850 h 190347"/>
                <a:gd name="connsiteX1" fmla="*/ 25972 w 475239"/>
                <a:gd name="connsiteY1" fmla="*/ 50289 h 190347"/>
                <a:gd name="connsiteX2" fmla="*/ 120188 w 475239"/>
                <a:gd name="connsiteY2" fmla="*/ 9509 h 190347"/>
                <a:gd name="connsiteX3" fmla="*/ 261934 w 475239"/>
                <a:gd name="connsiteY3" fmla="*/ 6978 h 190347"/>
                <a:gd name="connsiteX4" fmla="*/ 346588 w 475239"/>
                <a:gd name="connsiteY4" fmla="*/ 61538 h 190347"/>
                <a:gd name="connsiteX5" fmla="*/ 403399 w 475239"/>
                <a:gd name="connsiteY5" fmla="*/ 94444 h 190347"/>
                <a:gd name="connsiteX6" fmla="*/ 473709 w 475239"/>
                <a:gd name="connsiteY6" fmla="*/ 161098 h 190347"/>
                <a:gd name="connsiteX7" fmla="*/ 473991 w 475239"/>
                <a:gd name="connsiteY7" fmla="*/ 175723 h 190347"/>
                <a:gd name="connsiteX8" fmla="*/ 461054 w 475239"/>
                <a:gd name="connsiteY8" fmla="*/ 190347 h 190347"/>
                <a:gd name="connsiteX9" fmla="*/ 452335 w 475239"/>
                <a:gd name="connsiteY9" fmla="*/ 176004 h 190347"/>
                <a:gd name="connsiteX10" fmla="*/ 440804 w 475239"/>
                <a:gd name="connsiteY10" fmla="*/ 139161 h 190347"/>
                <a:gd name="connsiteX11" fmla="*/ 374994 w 475239"/>
                <a:gd name="connsiteY11" fmla="*/ 111881 h 190347"/>
                <a:gd name="connsiteX12" fmla="*/ 344057 w 475239"/>
                <a:gd name="connsiteY12" fmla="*/ 93319 h 190347"/>
                <a:gd name="connsiteX13" fmla="*/ 267278 w 475239"/>
                <a:gd name="connsiteY13" fmla="*/ 25258 h 190347"/>
                <a:gd name="connsiteX14" fmla="*/ 150000 w 475239"/>
                <a:gd name="connsiteY14" fmla="*/ 18508 h 190347"/>
                <a:gd name="connsiteX15" fmla="*/ 87845 w 475239"/>
                <a:gd name="connsiteY15" fmla="*/ 32852 h 190347"/>
                <a:gd name="connsiteX16" fmla="*/ 97 w 475239"/>
                <a:gd name="connsiteY16" fmla="*/ 95850 h 19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5239" h="190347">
                  <a:moveTo>
                    <a:pt x="97" y="95850"/>
                  </a:moveTo>
                  <a:cubicBezTo>
                    <a:pt x="-1309" y="71101"/>
                    <a:pt x="12753" y="60695"/>
                    <a:pt x="25972" y="50289"/>
                  </a:cubicBezTo>
                  <a:cubicBezTo>
                    <a:pt x="53815" y="28633"/>
                    <a:pt x="86158" y="17383"/>
                    <a:pt x="120188" y="9509"/>
                  </a:cubicBezTo>
                  <a:cubicBezTo>
                    <a:pt x="167437" y="-1178"/>
                    <a:pt x="214404" y="-3991"/>
                    <a:pt x="261934" y="6978"/>
                  </a:cubicBezTo>
                  <a:cubicBezTo>
                    <a:pt x="297089" y="15134"/>
                    <a:pt x="326901" y="32008"/>
                    <a:pt x="346588" y="61538"/>
                  </a:cubicBezTo>
                  <a:cubicBezTo>
                    <a:pt x="360931" y="83194"/>
                    <a:pt x="378087" y="92475"/>
                    <a:pt x="403399" y="94444"/>
                  </a:cubicBezTo>
                  <a:cubicBezTo>
                    <a:pt x="443617" y="97538"/>
                    <a:pt x="461897" y="126787"/>
                    <a:pt x="473709" y="161098"/>
                  </a:cubicBezTo>
                  <a:cubicBezTo>
                    <a:pt x="475397" y="165598"/>
                    <a:pt x="475959" y="171786"/>
                    <a:pt x="473991" y="175723"/>
                  </a:cubicBezTo>
                  <a:cubicBezTo>
                    <a:pt x="471178" y="181348"/>
                    <a:pt x="465554" y="185566"/>
                    <a:pt x="461054" y="190347"/>
                  </a:cubicBezTo>
                  <a:cubicBezTo>
                    <a:pt x="458241" y="185566"/>
                    <a:pt x="454304" y="181066"/>
                    <a:pt x="452335" y="176004"/>
                  </a:cubicBezTo>
                  <a:cubicBezTo>
                    <a:pt x="448117" y="163911"/>
                    <a:pt x="446991" y="150130"/>
                    <a:pt x="440804" y="139161"/>
                  </a:cubicBezTo>
                  <a:cubicBezTo>
                    <a:pt x="426461" y="113849"/>
                    <a:pt x="401711" y="107943"/>
                    <a:pt x="374994" y="111881"/>
                  </a:cubicBezTo>
                  <a:cubicBezTo>
                    <a:pt x="358119" y="114412"/>
                    <a:pt x="350526" y="110475"/>
                    <a:pt x="344057" y="93319"/>
                  </a:cubicBezTo>
                  <a:cubicBezTo>
                    <a:pt x="330838" y="58164"/>
                    <a:pt x="303558" y="35664"/>
                    <a:pt x="267278" y="25258"/>
                  </a:cubicBezTo>
                  <a:cubicBezTo>
                    <a:pt x="228748" y="14290"/>
                    <a:pt x="189655" y="9790"/>
                    <a:pt x="150000" y="18508"/>
                  </a:cubicBezTo>
                  <a:cubicBezTo>
                    <a:pt x="129188" y="23008"/>
                    <a:pt x="108094" y="26664"/>
                    <a:pt x="87845" y="32852"/>
                  </a:cubicBezTo>
                  <a:cubicBezTo>
                    <a:pt x="53533" y="44102"/>
                    <a:pt x="24003" y="62663"/>
                    <a:pt x="97" y="95850"/>
                  </a:cubicBezTo>
                  <a:close/>
                </a:path>
              </a:pathLst>
            </a:custGeom>
            <a:grpFill/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29" name="任意多边形: 形状 128"/>
            <p:cNvSpPr/>
            <p:nvPr/>
          </p:nvSpPr>
          <p:spPr>
            <a:xfrm>
              <a:off x="10799536" y="1256349"/>
              <a:ext cx="221212" cy="103780"/>
            </a:xfrm>
            <a:custGeom>
              <a:avLst/>
              <a:gdLst>
                <a:gd name="connsiteX0" fmla="*/ 220212 w 221212"/>
                <a:gd name="connsiteY0" fmla="*/ 103781 h 103780"/>
                <a:gd name="connsiteX1" fmla="*/ 185057 w 221212"/>
                <a:gd name="connsiteY1" fmla="*/ 42751 h 103780"/>
                <a:gd name="connsiteX2" fmla="*/ 109122 w 221212"/>
                <a:gd name="connsiteY2" fmla="*/ 21095 h 103780"/>
                <a:gd name="connsiteX3" fmla="*/ 19405 w 221212"/>
                <a:gd name="connsiteY3" fmla="*/ 74250 h 103780"/>
                <a:gd name="connsiteX4" fmla="*/ 7031 w 221212"/>
                <a:gd name="connsiteY4" fmla="*/ 77906 h 103780"/>
                <a:gd name="connsiteX5" fmla="*/ 0 w 221212"/>
                <a:gd name="connsiteY5" fmla="*/ 63282 h 103780"/>
                <a:gd name="connsiteX6" fmla="*/ 8156 w 221212"/>
                <a:gd name="connsiteY6" fmla="*/ 51751 h 103780"/>
                <a:gd name="connsiteX7" fmla="*/ 110247 w 221212"/>
                <a:gd name="connsiteY7" fmla="*/ 5065 h 103780"/>
                <a:gd name="connsiteX8" fmla="*/ 220212 w 221212"/>
                <a:gd name="connsiteY8" fmla="*/ 103781 h 10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212" h="103780">
                  <a:moveTo>
                    <a:pt x="220212" y="103781"/>
                  </a:moveTo>
                  <a:cubicBezTo>
                    <a:pt x="208119" y="82125"/>
                    <a:pt x="198557" y="60751"/>
                    <a:pt x="185057" y="42751"/>
                  </a:cubicBezTo>
                  <a:cubicBezTo>
                    <a:pt x="166214" y="17158"/>
                    <a:pt x="138933" y="9002"/>
                    <a:pt x="109122" y="21095"/>
                  </a:cubicBezTo>
                  <a:cubicBezTo>
                    <a:pt x="76779" y="34033"/>
                    <a:pt x="41061" y="42189"/>
                    <a:pt x="19405" y="74250"/>
                  </a:cubicBezTo>
                  <a:cubicBezTo>
                    <a:pt x="17437" y="77063"/>
                    <a:pt x="8718" y="79594"/>
                    <a:pt x="7031" y="77906"/>
                  </a:cubicBezTo>
                  <a:cubicBezTo>
                    <a:pt x="3375" y="74532"/>
                    <a:pt x="0" y="68344"/>
                    <a:pt x="0" y="63282"/>
                  </a:cubicBezTo>
                  <a:cubicBezTo>
                    <a:pt x="0" y="59344"/>
                    <a:pt x="4500" y="53438"/>
                    <a:pt x="8156" y="51751"/>
                  </a:cubicBezTo>
                  <a:cubicBezTo>
                    <a:pt x="41905" y="35720"/>
                    <a:pt x="76216" y="20252"/>
                    <a:pt x="110247" y="5065"/>
                  </a:cubicBezTo>
                  <a:cubicBezTo>
                    <a:pt x="161433" y="-17435"/>
                    <a:pt x="230337" y="38533"/>
                    <a:pt x="220212" y="103781"/>
                  </a:cubicBezTo>
                  <a:close/>
                </a:path>
              </a:pathLst>
            </a:custGeom>
            <a:grpFill/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</p:grpSp>
      <p:grpSp>
        <p:nvGrpSpPr>
          <p:cNvPr id="130" name="组合 129"/>
          <p:cNvGrpSpPr/>
          <p:nvPr userDrawn="1"/>
        </p:nvGrpSpPr>
        <p:grpSpPr>
          <a:xfrm>
            <a:off x="3097078" y="616239"/>
            <a:ext cx="1296061" cy="623388"/>
            <a:chOff x="7139824" y="511079"/>
            <a:chExt cx="1870549" cy="899709"/>
          </a:xfrm>
          <a:solidFill>
            <a:schemeClr val="tx1"/>
          </a:solidFill>
        </p:grpSpPr>
        <p:sp>
          <p:nvSpPr>
            <p:cNvPr id="131" name="任意多边形: 形状 130"/>
            <p:cNvSpPr/>
            <p:nvPr/>
          </p:nvSpPr>
          <p:spPr>
            <a:xfrm>
              <a:off x="7139824" y="614542"/>
              <a:ext cx="1102714" cy="796246"/>
            </a:xfrm>
            <a:custGeom>
              <a:avLst/>
              <a:gdLst>
                <a:gd name="connsiteX0" fmla="*/ 765728 w 1102714"/>
                <a:gd name="connsiteY0" fmla="*/ 772024 h 796246"/>
                <a:gd name="connsiteX1" fmla="*/ 805102 w 1102714"/>
                <a:gd name="connsiteY1" fmla="*/ 768649 h 796246"/>
                <a:gd name="connsiteX2" fmla="*/ 869788 w 1102714"/>
                <a:gd name="connsiteY2" fmla="*/ 728432 h 796246"/>
                <a:gd name="connsiteX3" fmla="*/ 893412 w 1102714"/>
                <a:gd name="connsiteY3" fmla="*/ 727307 h 796246"/>
                <a:gd name="connsiteX4" fmla="*/ 920130 w 1102714"/>
                <a:gd name="connsiteY4" fmla="*/ 755993 h 796246"/>
                <a:gd name="connsiteX5" fmla="*/ 1005628 w 1102714"/>
                <a:gd name="connsiteY5" fmla="*/ 768931 h 796246"/>
                <a:gd name="connsiteX6" fmla="*/ 1077626 w 1102714"/>
                <a:gd name="connsiteY6" fmla="*/ 724494 h 796246"/>
                <a:gd name="connsiteX7" fmla="*/ 1098156 w 1102714"/>
                <a:gd name="connsiteY7" fmla="*/ 721119 h 796246"/>
                <a:gd name="connsiteX8" fmla="*/ 1095063 w 1102714"/>
                <a:gd name="connsiteY8" fmla="*/ 741650 h 796246"/>
                <a:gd name="connsiteX9" fmla="*/ 980316 w 1102714"/>
                <a:gd name="connsiteY9" fmla="*/ 795367 h 796246"/>
                <a:gd name="connsiteX10" fmla="*/ 899318 w 1102714"/>
                <a:gd name="connsiteY10" fmla="*/ 767806 h 796246"/>
                <a:gd name="connsiteX11" fmla="*/ 856569 w 1102714"/>
                <a:gd name="connsiteY11" fmla="*/ 766399 h 796246"/>
                <a:gd name="connsiteX12" fmla="*/ 800883 w 1102714"/>
                <a:gd name="connsiteY12" fmla="*/ 788618 h 796246"/>
                <a:gd name="connsiteX13" fmla="*/ 609639 w 1102714"/>
                <a:gd name="connsiteY13" fmla="*/ 736588 h 796246"/>
                <a:gd name="connsiteX14" fmla="*/ 570827 w 1102714"/>
                <a:gd name="connsiteY14" fmla="*/ 736588 h 796246"/>
                <a:gd name="connsiteX15" fmla="*/ 505016 w 1102714"/>
                <a:gd name="connsiteY15" fmla="*/ 775118 h 796246"/>
                <a:gd name="connsiteX16" fmla="*/ 359052 w 1102714"/>
                <a:gd name="connsiteY16" fmla="*/ 773430 h 796246"/>
                <a:gd name="connsiteX17" fmla="*/ 287897 w 1102714"/>
                <a:gd name="connsiteY17" fmla="*/ 726744 h 796246"/>
                <a:gd name="connsiteX18" fmla="*/ 254711 w 1102714"/>
                <a:gd name="connsiteY18" fmla="*/ 683995 h 796246"/>
                <a:gd name="connsiteX19" fmla="*/ 231930 w 1102714"/>
                <a:gd name="connsiteY19" fmla="*/ 674714 h 796246"/>
                <a:gd name="connsiteX20" fmla="*/ 130402 w 1102714"/>
                <a:gd name="connsiteY20" fmla="*/ 688495 h 796246"/>
                <a:gd name="connsiteX21" fmla="*/ 49966 w 1102714"/>
                <a:gd name="connsiteY21" fmla="*/ 644059 h 796246"/>
                <a:gd name="connsiteX22" fmla="*/ 187 w 1102714"/>
                <a:gd name="connsiteY22" fmla="*/ 521719 h 796246"/>
                <a:gd name="connsiteX23" fmla="*/ 63185 w 1102714"/>
                <a:gd name="connsiteY23" fmla="*/ 381941 h 796246"/>
                <a:gd name="connsiteX24" fmla="*/ 168088 w 1102714"/>
                <a:gd name="connsiteY24" fmla="*/ 333286 h 796246"/>
                <a:gd name="connsiteX25" fmla="*/ 180744 w 1102714"/>
                <a:gd name="connsiteY25" fmla="*/ 324005 h 796246"/>
                <a:gd name="connsiteX26" fmla="*/ 273273 w 1102714"/>
                <a:gd name="connsiteY26" fmla="*/ 215446 h 796246"/>
                <a:gd name="connsiteX27" fmla="*/ 459174 w 1102714"/>
                <a:gd name="connsiteY27" fmla="*/ 144854 h 796246"/>
                <a:gd name="connsiteX28" fmla="*/ 481392 w 1102714"/>
                <a:gd name="connsiteY28" fmla="*/ 129948 h 796246"/>
                <a:gd name="connsiteX29" fmla="*/ 560984 w 1102714"/>
                <a:gd name="connsiteY29" fmla="*/ 39951 h 796246"/>
                <a:gd name="connsiteX30" fmla="*/ 642544 w 1102714"/>
                <a:gd name="connsiteY30" fmla="*/ 6764 h 796246"/>
                <a:gd name="connsiteX31" fmla="*/ 714823 w 1102714"/>
                <a:gd name="connsiteY31" fmla="*/ 14 h 796246"/>
                <a:gd name="connsiteX32" fmla="*/ 740135 w 1102714"/>
                <a:gd name="connsiteY32" fmla="*/ 8733 h 796246"/>
                <a:gd name="connsiteX33" fmla="*/ 745760 w 1102714"/>
                <a:gd name="connsiteY33" fmla="*/ 26732 h 796246"/>
                <a:gd name="connsiteX34" fmla="*/ 729729 w 1102714"/>
                <a:gd name="connsiteY34" fmla="*/ 27576 h 796246"/>
                <a:gd name="connsiteX35" fmla="*/ 642263 w 1102714"/>
                <a:gd name="connsiteY35" fmla="*/ 22232 h 796246"/>
                <a:gd name="connsiteX36" fmla="*/ 545515 w 1102714"/>
                <a:gd name="connsiteY36" fmla="*/ 65825 h 796246"/>
                <a:gd name="connsiteX37" fmla="*/ 499673 w 1102714"/>
                <a:gd name="connsiteY37" fmla="*/ 154979 h 796246"/>
                <a:gd name="connsiteX38" fmla="*/ 479986 w 1102714"/>
                <a:gd name="connsiteY38" fmla="*/ 169603 h 796246"/>
                <a:gd name="connsiteX39" fmla="*/ 420081 w 1102714"/>
                <a:gd name="connsiteY39" fmla="*/ 167916 h 796246"/>
                <a:gd name="connsiteX40" fmla="*/ 240649 w 1102714"/>
                <a:gd name="connsiteY40" fmla="*/ 261007 h 796246"/>
                <a:gd name="connsiteX41" fmla="*/ 214212 w 1102714"/>
                <a:gd name="connsiteY41" fmla="*/ 290538 h 796246"/>
                <a:gd name="connsiteX42" fmla="*/ 216462 w 1102714"/>
                <a:gd name="connsiteY42" fmla="*/ 383347 h 796246"/>
                <a:gd name="connsiteX43" fmla="*/ 223774 w 1102714"/>
                <a:gd name="connsiteY43" fmla="*/ 395441 h 796246"/>
                <a:gd name="connsiteX44" fmla="*/ 211962 w 1102714"/>
                <a:gd name="connsiteY44" fmla="*/ 414003 h 796246"/>
                <a:gd name="connsiteX45" fmla="*/ 196494 w 1102714"/>
                <a:gd name="connsiteY45" fmla="*/ 404722 h 796246"/>
                <a:gd name="connsiteX46" fmla="*/ 187213 w 1102714"/>
                <a:gd name="connsiteY46" fmla="*/ 372660 h 796246"/>
                <a:gd name="connsiteX47" fmla="*/ 151214 w 1102714"/>
                <a:gd name="connsiteY47" fmla="*/ 351005 h 796246"/>
                <a:gd name="connsiteX48" fmla="*/ 114090 w 1102714"/>
                <a:gd name="connsiteY48" fmla="*/ 364223 h 796246"/>
                <a:gd name="connsiteX49" fmla="*/ 41248 w 1102714"/>
                <a:gd name="connsiteY49" fmla="*/ 428346 h 796246"/>
                <a:gd name="connsiteX50" fmla="*/ 23530 w 1102714"/>
                <a:gd name="connsiteY50" fmla="*/ 565311 h 796246"/>
                <a:gd name="connsiteX51" fmla="*/ 58966 w 1102714"/>
                <a:gd name="connsiteY51" fmla="*/ 628591 h 796246"/>
                <a:gd name="connsiteX52" fmla="*/ 139401 w 1102714"/>
                <a:gd name="connsiteY52" fmla="*/ 671902 h 796246"/>
                <a:gd name="connsiteX53" fmla="*/ 252180 w 1102714"/>
                <a:gd name="connsiteY53" fmla="*/ 638997 h 796246"/>
                <a:gd name="connsiteX54" fmla="*/ 268492 w 1102714"/>
                <a:gd name="connsiteY54" fmla="*/ 646871 h 796246"/>
                <a:gd name="connsiteX55" fmla="*/ 318272 w 1102714"/>
                <a:gd name="connsiteY55" fmla="*/ 727025 h 796246"/>
                <a:gd name="connsiteX56" fmla="*/ 381551 w 1102714"/>
                <a:gd name="connsiteY56" fmla="*/ 763306 h 796246"/>
                <a:gd name="connsiteX57" fmla="*/ 478861 w 1102714"/>
                <a:gd name="connsiteY57" fmla="*/ 767524 h 796246"/>
                <a:gd name="connsiteX58" fmla="*/ 567171 w 1102714"/>
                <a:gd name="connsiteY58" fmla="*/ 719432 h 796246"/>
                <a:gd name="connsiteX59" fmla="*/ 572796 w 1102714"/>
                <a:gd name="connsiteY59" fmla="*/ 692151 h 796246"/>
                <a:gd name="connsiteX60" fmla="*/ 535672 w 1102714"/>
                <a:gd name="connsiteY60" fmla="*/ 626341 h 796246"/>
                <a:gd name="connsiteX61" fmla="*/ 536516 w 1102714"/>
                <a:gd name="connsiteY61" fmla="*/ 612841 h 796246"/>
                <a:gd name="connsiteX62" fmla="*/ 552546 w 1102714"/>
                <a:gd name="connsiteY62" fmla="*/ 612841 h 796246"/>
                <a:gd name="connsiteX63" fmla="*/ 569702 w 1102714"/>
                <a:gd name="connsiteY63" fmla="*/ 640965 h 796246"/>
                <a:gd name="connsiteX64" fmla="*/ 589389 w 1102714"/>
                <a:gd name="connsiteY64" fmla="*/ 682027 h 796246"/>
                <a:gd name="connsiteX65" fmla="*/ 626513 w 1102714"/>
                <a:gd name="connsiteY65" fmla="*/ 724494 h 796246"/>
                <a:gd name="connsiteX66" fmla="*/ 765728 w 1102714"/>
                <a:gd name="connsiteY66" fmla="*/ 772024 h 79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102714" h="796246">
                  <a:moveTo>
                    <a:pt x="765728" y="772024"/>
                  </a:moveTo>
                  <a:cubicBezTo>
                    <a:pt x="778946" y="770899"/>
                    <a:pt x="792165" y="770337"/>
                    <a:pt x="805102" y="768649"/>
                  </a:cubicBezTo>
                  <a:cubicBezTo>
                    <a:pt x="832382" y="764712"/>
                    <a:pt x="855163" y="753744"/>
                    <a:pt x="869788" y="728432"/>
                  </a:cubicBezTo>
                  <a:cubicBezTo>
                    <a:pt x="878506" y="713245"/>
                    <a:pt x="881881" y="713807"/>
                    <a:pt x="893412" y="727307"/>
                  </a:cubicBezTo>
                  <a:cubicBezTo>
                    <a:pt x="902131" y="737150"/>
                    <a:pt x="910568" y="747275"/>
                    <a:pt x="920130" y="755993"/>
                  </a:cubicBezTo>
                  <a:cubicBezTo>
                    <a:pt x="945723" y="778774"/>
                    <a:pt x="976097" y="782149"/>
                    <a:pt x="1005628" y="768931"/>
                  </a:cubicBezTo>
                  <a:cubicBezTo>
                    <a:pt x="1031221" y="757400"/>
                    <a:pt x="1054283" y="740525"/>
                    <a:pt x="1077626" y="724494"/>
                  </a:cubicBezTo>
                  <a:cubicBezTo>
                    <a:pt x="1084938" y="719432"/>
                    <a:pt x="1090000" y="713526"/>
                    <a:pt x="1098156" y="721119"/>
                  </a:cubicBezTo>
                  <a:cubicBezTo>
                    <a:pt x="1106875" y="729275"/>
                    <a:pt x="1101531" y="737150"/>
                    <a:pt x="1095063" y="741650"/>
                  </a:cubicBezTo>
                  <a:cubicBezTo>
                    <a:pt x="1059908" y="765837"/>
                    <a:pt x="1023909" y="789180"/>
                    <a:pt x="980316" y="795367"/>
                  </a:cubicBezTo>
                  <a:cubicBezTo>
                    <a:pt x="949098" y="799586"/>
                    <a:pt x="922380" y="788336"/>
                    <a:pt x="899318" y="767806"/>
                  </a:cubicBezTo>
                  <a:cubicBezTo>
                    <a:pt x="879069" y="750087"/>
                    <a:pt x="880194" y="751775"/>
                    <a:pt x="856569" y="766399"/>
                  </a:cubicBezTo>
                  <a:cubicBezTo>
                    <a:pt x="839695" y="776805"/>
                    <a:pt x="820289" y="785805"/>
                    <a:pt x="800883" y="788618"/>
                  </a:cubicBezTo>
                  <a:cubicBezTo>
                    <a:pt x="730292" y="799024"/>
                    <a:pt x="664762" y="784118"/>
                    <a:pt x="609639" y="736588"/>
                  </a:cubicBezTo>
                  <a:cubicBezTo>
                    <a:pt x="593889" y="723088"/>
                    <a:pt x="584889" y="727307"/>
                    <a:pt x="570827" y="736588"/>
                  </a:cubicBezTo>
                  <a:cubicBezTo>
                    <a:pt x="549734" y="750650"/>
                    <a:pt x="527516" y="763024"/>
                    <a:pt x="505016" y="775118"/>
                  </a:cubicBezTo>
                  <a:cubicBezTo>
                    <a:pt x="456362" y="801555"/>
                    <a:pt x="406863" y="798742"/>
                    <a:pt x="359052" y="773430"/>
                  </a:cubicBezTo>
                  <a:cubicBezTo>
                    <a:pt x="334021" y="760212"/>
                    <a:pt x="309834" y="744463"/>
                    <a:pt x="287897" y="726744"/>
                  </a:cubicBezTo>
                  <a:cubicBezTo>
                    <a:pt x="274117" y="715776"/>
                    <a:pt x="262867" y="699745"/>
                    <a:pt x="254711" y="683995"/>
                  </a:cubicBezTo>
                  <a:cubicBezTo>
                    <a:pt x="248523" y="671621"/>
                    <a:pt x="243742" y="670215"/>
                    <a:pt x="231930" y="674714"/>
                  </a:cubicBezTo>
                  <a:cubicBezTo>
                    <a:pt x="199306" y="687652"/>
                    <a:pt x="165838" y="693839"/>
                    <a:pt x="130402" y="688495"/>
                  </a:cubicBezTo>
                  <a:cubicBezTo>
                    <a:pt x="97778" y="683714"/>
                    <a:pt x="70778" y="670777"/>
                    <a:pt x="49966" y="644059"/>
                  </a:cubicBezTo>
                  <a:cubicBezTo>
                    <a:pt x="21561" y="607779"/>
                    <a:pt x="2155" y="568405"/>
                    <a:pt x="187" y="521719"/>
                  </a:cubicBezTo>
                  <a:cubicBezTo>
                    <a:pt x="-2345" y="464626"/>
                    <a:pt x="20998" y="418503"/>
                    <a:pt x="63185" y="381941"/>
                  </a:cubicBezTo>
                  <a:cubicBezTo>
                    <a:pt x="92996" y="355786"/>
                    <a:pt x="123933" y="329911"/>
                    <a:pt x="168088" y="333286"/>
                  </a:cubicBezTo>
                  <a:cubicBezTo>
                    <a:pt x="172307" y="333568"/>
                    <a:pt x="180182" y="327943"/>
                    <a:pt x="180744" y="324005"/>
                  </a:cubicBezTo>
                  <a:cubicBezTo>
                    <a:pt x="190869" y="270007"/>
                    <a:pt x="233618" y="243007"/>
                    <a:pt x="273273" y="215446"/>
                  </a:cubicBezTo>
                  <a:cubicBezTo>
                    <a:pt x="328959" y="177197"/>
                    <a:pt x="390270" y="150479"/>
                    <a:pt x="459174" y="144854"/>
                  </a:cubicBezTo>
                  <a:cubicBezTo>
                    <a:pt x="469017" y="144010"/>
                    <a:pt x="478580" y="144292"/>
                    <a:pt x="481392" y="129948"/>
                  </a:cubicBezTo>
                  <a:cubicBezTo>
                    <a:pt x="490392" y="84949"/>
                    <a:pt x="521610" y="58231"/>
                    <a:pt x="560984" y="39951"/>
                  </a:cubicBezTo>
                  <a:cubicBezTo>
                    <a:pt x="587702" y="27576"/>
                    <a:pt x="614420" y="14639"/>
                    <a:pt x="642544" y="6764"/>
                  </a:cubicBezTo>
                  <a:cubicBezTo>
                    <a:pt x="665606" y="577"/>
                    <a:pt x="690636" y="577"/>
                    <a:pt x="714823" y="14"/>
                  </a:cubicBezTo>
                  <a:cubicBezTo>
                    <a:pt x="723261" y="-267"/>
                    <a:pt x="733104" y="3670"/>
                    <a:pt x="740135" y="8733"/>
                  </a:cubicBezTo>
                  <a:cubicBezTo>
                    <a:pt x="744354" y="11545"/>
                    <a:pt x="744072" y="20545"/>
                    <a:pt x="745760" y="26732"/>
                  </a:cubicBezTo>
                  <a:cubicBezTo>
                    <a:pt x="740416" y="27013"/>
                    <a:pt x="733104" y="29826"/>
                    <a:pt x="729729" y="27576"/>
                  </a:cubicBezTo>
                  <a:cubicBezTo>
                    <a:pt x="701324" y="7045"/>
                    <a:pt x="671793" y="12670"/>
                    <a:pt x="642263" y="22232"/>
                  </a:cubicBezTo>
                  <a:cubicBezTo>
                    <a:pt x="608514" y="33201"/>
                    <a:pt x="575046" y="45576"/>
                    <a:pt x="545515" y="65825"/>
                  </a:cubicBezTo>
                  <a:cubicBezTo>
                    <a:pt x="514016" y="87481"/>
                    <a:pt x="494048" y="114199"/>
                    <a:pt x="499673" y="154979"/>
                  </a:cubicBezTo>
                  <a:cubicBezTo>
                    <a:pt x="501642" y="170166"/>
                    <a:pt x="494610" y="175791"/>
                    <a:pt x="479986" y="169603"/>
                  </a:cubicBezTo>
                  <a:cubicBezTo>
                    <a:pt x="459736" y="161447"/>
                    <a:pt x="439487" y="163135"/>
                    <a:pt x="420081" y="167916"/>
                  </a:cubicBezTo>
                  <a:cubicBezTo>
                    <a:pt x="353146" y="185072"/>
                    <a:pt x="291835" y="213758"/>
                    <a:pt x="240649" y="261007"/>
                  </a:cubicBezTo>
                  <a:cubicBezTo>
                    <a:pt x="231086" y="270007"/>
                    <a:pt x="221805" y="279850"/>
                    <a:pt x="214212" y="290538"/>
                  </a:cubicBezTo>
                  <a:cubicBezTo>
                    <a:pt x="193400" y="319505"/>
                    <a:pt x="194806" y="354942"/>
                    <a:pt x="216462" y="383347"/>
                  </a:cubicBezTo>
                  <a:cubicBezTo>
                    <a:pt x="219556" y="387285"/>
                    <a:pt x="224899" y="392347"/>
                    <a:pt x="223774" y="395441"/>
                  </a:cubicBezTo>
                  <a:cubicBezTo>
                    <a:pt x="221805" y="402472"/>
                    <a:pt x="217587" y="409503"/>
                    <a:pt x="211962" y="414003"/>
                  </a:cubicBezTo>
                  <a:cubicBezTo>
                    <a:pt x="209993" y="415409"/>
                    <a:pt x="199025" y="409503"/>
                    <a:pt x="196494" y="404722"/>
                  </a:cubicBezTo>
                  <a:cubicBezTo>
                    <a:pt x="191713" y="394878"/>
                    <a:pt x="190588" y="383347"/>
                    <a:pt x="187213" y="372660"/>
                  </a:cubicBezTo>
                  <a:cubicBezTo>
                    <a:pt x="180463" y="351567"/>
                    <a:pt x="172869" y="346223"/>
                    <a:pt x="151214" y="351005"/>
                  </a:cubicBezTo>
                  <a:cubicBezTo>
                    <a:pt x="138558" y="353817"/>
                    <a:pt x="125621" y="358036"/>
                    <a:pt x="114090" y="364223"/>
                  </a:cubicBezTo>
                  <a:cubicBezTo>
                    <a:pt x="84840" y="379691"/>
                    <a:pt x="60091" y="401347"/>
                    <a:pt x="41248" y="428346"/>
                  </a:cubicBezTo>
                  <a:cubicBezTo>
                    <a:pt x="11999" y="470533"/>
                    <a:pt x="6655" y="517500"/>
                    <a:pt x="23530" y="565311"/>
                  </a:cubicBezTo>
                  <a:cubicBezTo>
                    <a:pt x="31686" y="587811"/>
                    <a:pt x="45185" y="608622"/>
                    <a:pt x="58966" y="628591"/>
                  </a:cubicBezTo>
                  <a:cubicBezTo>
                    <a:pt x="77809" y="656152"/>
                    <a:pt x="105934" y="670215"/>
                    <a:pt x="139401" y="671902"/>
                  </a:cubicBezTo>
                  <a:cubicBezTo>
                    <a:pt x="180744" y="673871"/>
                    <a:pt x="220962" y="672746"/>
                    <a:pt x="252180" y="638997"/>
                  </a:cubicBezTo>
                  <a:cubicBezTo>
                    <a:pt x="258929" y="631684"/>
                    <a:pt x="269898" y="636747"/>
                    <a:pt x="268492" y="646871"/>
                  </a:cubicBezTo>
                  <a:cubicBezTo>
                    <a:pt x="263148" y="687652"/>
                    <a:pt x="290710" y="707901"/>
                    <a:pt x="318272" y="727025"/>
                  </a:cubicBezTo>
                  <a:cubicBezTo>
                    <a:pt x="338240" y="740806"/>
                    <a:pt x="360177" y="751775"/>
                    <a:pt x="381551" y="763306"/>
                  </a:cubicBezTo>
                  <a:cubicBezTo>
                    <a:pt x="413331" y="780462"/>
                    <a:pt x="446799" y="781305"/>
                    <a:pt x="478861" y="767524"/>
                  </a:cubicBezTo>
                  <a:cubicBezTo>
                    <a:pt x="509516" y="754025"/>
                    <a:pt x="537922" y="735744"/>
                    <a:pt x="567171" y="719432"/>
                  </a:cubicBezTo>
                  <a:cubicBezTo>
                    <a:pt x="578983" y="712682"/>
                    <a:pt x="580952" y="704807"/>
                    <a:pt x="572796" y="692151"/>
                  </a:cubicBezTo>
                  <a:cubicBezTo>
                    <a:pt x="559015" y="671058"/>
                    <a:pt x="547484" y="648559"/>
                    <a:pt x="535672" y="626341"/>
                  </a:cubicBezTo>
                  <a:cubicBezTo>
                    <a:pt x="533703" y="622685"/>
                    <a:pt x="534547" y="613685"/>
                    <a:pt x="536516" y="612841"/>
                  </a:cubicBezTo>
                  <a:cubicBezTo>
                    <a:pt x="541297" y="611154"/>
                    <a:pt x="550015" y="610029"/>
                    <a:pt x="552546" y="612841"/>
                  </a:cubicBezTo>
                  <a:cubicBezTo>
                    <a:pt x="559578" y="621278"/>
                    <a:pt x="564640" y="631122"/>
                    <a:pt x="569702" y="640965"/>
                  </a:cubicBezTo>
                  <a:cubicBezTo>
                    <a:pt x="576733" y="654465"/>
                    <a:pt x="582358" y="668527"/>
                    <a:pt x="589389" y="682027"/>
                  </a:cubicBezTo>
                  <a:cubicBezTo>
                    <a:pt x="595295" y="693558"/>
                    <a:pt x="607670" y="710151"/>
                    <a:pt x="626513" y="724494"/>
                  </a:cubicBezTo>
                  <a:cubicBezTo>
                    <a:pt x="668137" y="755712"/>
                    <a:pt x="712573" y="776243"/>
                    <a:pt x="765728" y="772024"/>
                  </a:cubicBezTo>
                  <a:close/>
                </a:path>
              </a:pathLst>
            </a:custGeom>
            <a:grpFill/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32" name="任意多边形: 形状 131"/>
            <p:cNvSpPr/>
            <p:nvPr/>
          </p:nvSpPr>
          <p:spPr>
            <a:xfrm>
              <a:off x="7532243" y="857716"/>
              <a:ext cx="553598" cy="199234"/>
            </a:xfrm>
            <a:custGeom>
              <a:avLst/>
              <a:gdLst>
                <a:gd name="connsiteX0" fmla="*/ 1226 w 553598"/>
                <a:gd name="connsiteY0" fmla="*/ 196985 h 199234"/>
                <a:gd name="connsiteX1" fmla="*/ 382 w 553598"/>
                <a:gd name="connsiteY1" fmla="*/ 185735 h 199234"/>
                <a:gd name="connsiteX2" fmla="*/ 143535 w 553598"/>
                <a:gd name="connsiteY2" fmla="*/ 32177 h 199234"/>
                <a:gd name="connsiteX3" fmla="*/ 259688 w 553598"/>
                <a:gd name="connsiteY3" fmla="*/ 115 h 199234"/>
                <a:gd name="connsiteX4" fmla="*/ 373310 w 553598"/>
                <a:gd name="connsiteY4" fmla="*/ 54114 h 199234"/>
                <a:gd name="connsiteX5" fmla="*/ 384841 w 553598"/>
                <a:gd name="connsiteY5" fmla="*/ 66770 h 199234"/>
                <a:gd name="connsiteX6" fmla="*/ 402559 w 553598"/>
                <a:gd name="connsiteY6" fmla="*/ 51020 h 199234"/>
                <a:gd name="connsiteX7" fmla="*/ 506337 w 553598"/>
                <a:gd name="connsiteY7" fmla="*/ 26552 h 199234"/>
                <a:gd name="connsiteX8" fmla="*/ 543461 w 553598"/>
                <a:gd name="connsiteY8" fmla="*/ 40614 h 199234"/>
                <a:gd name="connsiteX9" fmla="*/ 551055 w 553598"/>
                <a:gd name="connsiteY9" fmla="*/ 59738 h 199234"/>
                <a:gd name="connsiteX10" fmla="*/ 528837 w 553598"/>
                <a:gd name="connsiteY10" fmla="*/ 63113 h 199234"/>
                <a:gd name="connsiteX11" fmla="*/ 452901 w 553598"/>
                <a:gd name="connsiteY11" fmla="*/ 43426 h 199234"/>
                <a:gd name="connsiteX12" fmla="*/ 403965 w 553598"/>
                <a:gd name="connsiteY12" fmla="*/ 91238 h 199234"/>
                <a:gd name="connsiteX13" fmla="*/ 401434 w 553598"/>
                <a:gd name="connsiteY13" fmla="*/ 102769 h 199234"/>
                <a:gd name="connsiteX14" fmla="*/ 380903 w 553598"/>
                <a:gd name="connsiteY14" fmla="*/ 105019 h 199234"/>
                <a:gd name="connsiteX15" fmla="*/ 373872 w 553598"/>
                <a:gd name="connsiteY15" fmla="*/ 88144 h 199234"/>
                <a:gd name="connsiteX16" fmla="*/ 252376 w 553598"/>
                <a:gd name="connsiteY16" fmla="*/ 17833 h 199234"/>
                <a:gd name="connsiteX17" fmla="*/ 63943 w 553598"/>
                <a:gd name="connsiteY17" fmla="*/ 106987 h 199234"/>
                <a:gd name="connsiteX18" fmla="*/ 28225 w 553598"/>
                <a:gd name="connsiteY18" fmla="*/ 162954 h 199234"/>
                <a:gd name="connsiteX19" fmla="*/ 8538 w 553598"/>
                <a:gd name="connsiteY19" fmla="*/ 199235 h 199234"/>
                <a:gd name="connsiteX20" fmla="*/ 1226 w 553598"/>
                <a:gd name="connsiteY20" fmla="*/ 196985 h 19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53598" h="199234">
                  <a:moveTo>
                    <a:pt x="1226" y="196985"/>
                  </a:moveTo>
                  <a:cubicBezTo>
                    <a:pt x="945" y="193047"/>
                    <a:pt x="-743" y="188829"/>
                    <a:pt x="382" y="185735"/>
                  </a:cubicBezTo>
                  <a:cubicBezTo>
                    <a:pt x="24851" y="112893"/>
                    <a:pt x="74912" y="63113"/>
                    <a:pt x="143535" y="32177"/>
                  </a:cubicBezTo>
                  <a:cubicBezTo>
                    <a:pt x="180096" y="15583"/>
                    <a:pt x="216939" y="-1572"/>
                    <a:pt x="259688" y="115"/>
                  </a:cubicBezTo>
                  <a:cubicBezTo>
                    <a:pt x="306093" y="2084"/>
                    <a:pt x="345467" y="15302"/>
                    <a:pt x="373310" y="54114"/>
                  </a:cubicBezTo>
                  <a:cubicBezTo>
                    <a:pt x="376122" y="58051"/>
                    <a:pt x="380060" y="61426"/>
                    <a:pt x="384841" y="66770"/>
                  </a:cubicBezTo>
                  <a:cubicBezTo>
                    <a:pt x="391028" y="61145"/>
                    <a:pt x="397215" y="56645"/>
                    <a:pt x="402559" y="51020"/>
                  </a:cubicBezTo>
                  <a:cubicBezTo>
                    <a:pt x="431808" y="19802"/>
                    <a:pt x="467245" y="15302"/>
                    <a:pt x="506337" y="26552"/>
                  </a:cubicBezTo>
                  <a:cubicBezTo>
                    <a:pt x="518993" y="30208"/>
                    <a:pt x="531087" y="35833"/>
                    <a:pt x="543461" y="40614"/>
                  </a:cubicBezTo>
                  <a:cubicBezTo>
                    <a:pt x="552461" y="44270"/>
                    <a:pt x="556680" y="50739"/>
                    <a:pt x="551055" y="59738"/>
                  </a:cubicBezTo>
                  <a:cubicBezTo>
                    <a:pt x="545430" y="68457"/>
                    <a:pt x="538680" y="72394"/>
                    <a:pt x="528837" y="63113"/>
                  </a:cubicBezTo>
                  <a:cubicBezTo>
                    <a:pt x="507462" y="42583"/>
                    <a:pt x="481588" y="37520"/>
                    <a:pt x="452901" y="43426"/>
                  </a:cubicBezTo>
                  <a:cubicBezTo>
                    <a:pt x="426183" y="49051"/>
                    <a:pt x="410152" y="64801"/>
                    <a:pt x="403965" y="91238"/>
                  </a:cubicBezTo>
                  <a:cubicBezTo>
                    <a:pt x="403121" y="95175"/>
                    <a:pt x="402840" y="99112"/>
                    <a:pt x="401434" y="102769"/>
                  </a:cubicBezTo>
                  <a:cubicBezTo>
                    <a:pt x="396372" y="113737"/>
                    <a:pt x="387372" y="114862"/>
                    <a:pt x="380903" y="105019"/>
                  </a:cubicBezTo>
                  <a:cubicBezTo>
                    <a:pt x="377528" y="99956"/>
                    <a:pt x="376403" y="93769"/>
                    <a:pt x="373872" y="88144"/>
                  </a:cubicBezTo>
                  <a:cubicBezTo>
                    <a:pt x="351654" y="41458"/>
                    <a:pt x="304124" y="15021"/>
                    <a:pt x="252376" y="17833"/>
                  </a:cubicBezTo>
                  <a:cubicBezTo>
                    <a:pt x="177284" y="22052"/>
                    <a:pt x="116536" y="56926"/>
                    <a:pt x="63943" y="106987"/>
                  </a:cubicBezTo>
                  <a:cubicBezTo>
                    <a:pt x="48475" y="121893"/>
                    <a:pt x="39756" y="143830"/>
                    <a:pt x="28225" y="162954"/>
                  </a:cubicBezTo>
                  <a:cubicBezTo>
                    <a:pt x="21194" y="174767"/>
                    <a:pt x="15007" y="187141"/>
                    <a:pt x="8538" y="199235"/>
                  </a:cubicBezTo>
                  <a:cubicBezTo>
                    <a:pt x="5726" y="198672"/>
                    <a:pt x="3476" y="197828"/>
                    <a:pt x="1226" y="196985"/>
                  </a:cubicBezTo>
                  <a:close/>
                </a:path>
              </a:pathLst>
            </a:custGeom>
            <a:grpFill/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33" name="任意多边形: 形状 132"/>
            <p:cNvSpPr/>
            <p:nvPr/>
          </p:nvSpPr>
          <p:spPr>
            <a:xfrm>
              <a:off x="7899576" y="511079"/>
              <a:ext cx="362109" cy="173047"/>
            </a:xfrm>
            <a:custGeom>
              <a:avLst/>
              <a:gdLst>
                <a:gd name="connsiteX0" fmla="*/ 70 w 362109"/>
                <a:gd name="connsiteY0" fmla="*/ 136101 h 173047"/>
                <a:gd name="connsiteX1" fmla="*/ 62225 w 362109"/>
                <a:gd name="connsiteY1" fmla="*/ 37385 h 173047"/>
                <a:gd name="connsiteX2" fmla="*/ 169378 w 362109"/>
                <a:gd name="connsiteY2" fmla="*/ 3917 h 173047"/>
                <a:gd name="connsiteX3" fmla="*/ 279906 w 362109"/>
                <a:gd name="connsiteY3" fmla="*/ 11792 h 173047"/>
                <a:gd name="connsiteX4" fmla="*/ 356404 w 362109"/>
                <a:gd name="connsiteY4" fmla="*/ 77884 h 173047"/>
                <a:gd name="connsiteX5" fmla="*/ 362029 w 362109"/>
                <a:gd name="connsiteY5" fmla="*/ 91946 h 173047"/>
                <a:gd name="connsiteX6" fmla="*/ 358654 w 362109"/>
                <a:gd name="connsiteY6" fmla="*/ 102071 h 173047"/>
                <a:gd name="connsiteX7" fmla="*/ 345436 w 362109"/>
                <a:gd name="connsiteY7" fmla="*/ 98977 h 173047"/>
                <a:gd name="connsiteX8" fmla="*/ 340936 w 362109"/>
                <a:gd name="connsiteY8" fmla="*/ 91102 h 173047"/>
                <a:gd name="connsiteX9" fmla="*/ 197502 w 362109"/>
                <a:gd name="connsiteY9" fmla="*/ 14604 h 173047"/>
                <a:gd name="connsiteX10" fmla="*/ 69818 w 362109"/>
                <a:gd name="connsiteY10" fmla="*/ 51728 h 173047"/>
                <a:gd name="connsiteX11" fmla="*/ 27913 w 362109"/>
                <a:gd name="connsiteY11" fmla="*/ 116133 h 173047"/>
                <a:gd name="connsiteX12" fmla="*/ 25945 w 362109"/>
                <a:gd name="connsiteY12" fmla="*/ 154663 h 173047"/>
                <a:gd name="connsiteX13" fmla="*/ 13570 w 362109"/>
                <a:gd name="connsiteY13" fmla="*/ 172381 h 173047"/>
                <a:gd name="connsiteX14" fmla="*/ 352 w 362109"/>
                <a:gd name="connsiteY14" fmla="*/ 157194 h 173047"/>
                <a:gd name="connsiteX15" fmla="*/ 70 w 362109"/>
                <a:gd name="connsiteY15" fmla="*/ 136101 h 173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62109" h="173047">
                  <a:moveTo>
                    <a:pt x="70" y="136101"/>
                  </a:moveTo>
                  <a:cubicBezTo>
                    <a:pt x="-1336" y="89134"/>
                    <a:pt x="21445" y="57353"/>
                    <a:pt x="62225" y="37385"/>
                  </a:cubicBezTo>
                  <a:cubicBezTo>
                    <a:pt x="95974" y="20792"/>
                    <a:pt x="131973" y="11229"/>
                    <a:pt x="169378" y="3917"/>
                  </a:cubicBezTo>
                  <a:cubicBezTo>
                    <a:pt x="207908" y="-3395"/>
                    <a:pt x="244189" y="-302"/>
                    <a:pt x="279906" y="11792"/>
                  </a:cubicBezTo>
                  <a:cubicBezTo>
                    <a:pt x="313937" y="23323"/>
                    <a:pt x="338686" y="47228"/>
                    <a:pt x="356404" y="77884"/>
                  </a:cubicBezTo>
                  <a:cubicBezTo>
                    <a:pt x="358935" y="82102"/>
                    <a:pt x="361185" y="87165"/>
                    <a:pt x="362029" y="91946"/>
                  </a:cubicBezTo>
                  <a:cubicBezTo>
                    <a:pt x="362592" y="95321"/>
                    <a:pt x="360060" y="102071"/>
                    <a:pt x="358654" y="102071"/>
                  </a:cubicBezTo>
                  <a:cubicBezTo>
                    <a:pt x="354436" y="102633"/>
                    <a:pt x="349373" y="100946"/>
                    <a:pt x="345436" y="98977"/>
                  </a:cubicBezTo>
                  <a:cubicBezTo>
                    <a:pt x="343186" y="97852"/>
                    <a:pt x="342342" y="93915"/>
                    <a:pt x="340936" y="91102"/>
                  </a:cubicBezTo>
                  <a:cubicBezTo>
                    <a:pt x="311968" y="30073"/>
                    <a:pt x="258813" y="11511"/>
                    <a:pt x="197502" y="14604"/>
                  </a:cubicBezTo>
                  <a:cubicBezTo>
                    <a:pt x="153066" y="16854"/>
                    <a:pt x="109755" y="30073"/>
                    <a:pt x="69818" y="51728"/>
                  </a:cubicBezTo>
                  <a:cubicBezTo>
                    <a:pt x="44507" y="65509"/>
                    <a:pt x="24820" y="83227"/>
                    <a:pt x="27913" y="116133"/>
                  </a:cubicBezTo>
                  <a:cubicBezTo>
                    <a:pt x="29038" y="128789"/>
                    <a:pt x="28195" y="142007"/>
                    <a:pt x="25945" y="154663"/>
                  </a:cubicBezTo>
                  <a:cubicBezTo>
                    <a:pt x="24538" y="161413"/>
                    <a:pt x="19195" y="170694"/>
                    <a:pt x="13570" y="172381"/>
                  </a:cubicBezTo>
                  <a:cubicBezTo>
                    <a:pt x="2883" y="175756"/>
                    <a:pt x="914" y="165631"/>
                    <a:pt x="352" y="157194"/>
                  </a:cubicBezTo>
                  <a:cubicBezTo>
                    <a:pt x="-211" y="150163"/>
                    <a:pt x="70" y="143132"/>
                    <a:pt x="70" y="136101"/>
                  </a:cubicBezTo>
                  <a:close/>
                </a:path>
              </a:pathLst>
            </a:custGeom>
            <a:grpFill/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34" name="任意多边形: 形状 133"/>
            <p:cNvSpPr/>
            <p:nvPr/>
          </p:nvSpPr>
          <p:spPr>
            <a:xfrm>
              <a:off x="7989160" y="681965"/>
              <a:ext cx="240991" cy="96274"/>
            </a:xfrm>
            <a:custGeom>
              <a:avLst/>
              <a:gdLst>
                <a:gd name="connsiteX0" fmla="*/ 240946 w 240991"/>
                <a:gd name="connsiteY0" fmla="*/ 49026 h 96274"/>
                <a:gd name="connsiteX1" fmla="*/ 231946 w 240991"/>
                <a:gd name="connsiteY1" fmla="*/ 61682 h 96274"/>
                <a:gd name="connsiteX2" fmla="*/ 220977 w 240991"/>
                <a:gd name="connsiteY2" fmla="*/ 50994 h 96274"/>
                <a:gd name="connsiteX3" fmla="*/ 176822 w 240991"/>
                <a:gd name="connsiteY3" fmla="*/ 18933 h 96274"/>
                <a:gd name="connsiteX4" fmla="*/ 89637 w 240991"/>
                <a:gd name="connsiteY4" fmla="*/ 25401 h 96274"/>
                <a:gd name="connsiteX5" fmla="*/ 28045 w 240991"/>
                <a:gd name="connsiteY5" fmla="*/ 72650 h 96274"/>
                <a:gd name="connsiteX6" fmla="*/ 20452 w 240991"/>
                <a:gd name="connsiteY6" fmla="*/ 85587 h 96274"/>
                <a:gd name="connsiteX7" fmla="*/ 1046 w 240991"/>
                <a:gd name="connsiteY7" fmla="*/ 96274 h 96274"/>
                <a:gd name="connsiteX8" fmla="*/ 1327 w 240991"/>
                <a:gd name="connsiteY8" fmla="*/ 70963 h 96274"/>
                <a:gd name="connsiteX9" fmla="*/ 18202 w 240991"/>
                <a:gd name="connsiteY9" fmla="*/ 53807 h 96274"/>
                <a:gd name="connsiteX10" fmla="*/ 206353 w 240991"/>
                <a:gd name="connsiteY10" fmla="*/ 7683 h 96274"/>
                <a:gd name="connsiteX11" fmla="*/ 240946 w 240991"/>
                <a:gd name="connsiteY11" fmla="*/ 49026 h 9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991" h="96274">
                  <a:moveTo>
                    <a:pt x="240946" y="49026"/>
                  </a:moveTo>
                  <a:cubicBezTo>
                    <a:pt x="238696" y="52119"/>
                    <a:pt x="235321" y="56900"/>
                    <a:pt x="231946" y="61682"/>
                  </a:cubicBezTo>
                  <a:cubicBezTo>
                    <a:pt x="228290" y="58307"/>
                    <a:pt x="222665" y="55494"/>
                    <a:pt x="220977" y="50994"/>
                  </a:cubicBezTo>
                  <a:cubicBezTo>
                    <a:pt x="212540" y="31307"/>
                    <a:pt x="198197" y="21745"/>
                    <a:pt x="176822" y="18933"/>
                  </a:cubicBezTo>
                  <a:cubicBezTo>
                    <a:pt x="147011" y="14714"/>
                    <a:pt x="118043" y="16683"/>
                    <a:pt x="89637" y="25401"/>
                  </a:cubicBezTo>
                  <a:cubicBezTo>
                    <a:pt x="63201" y="33276"/>
                    <a:pt x="43232" y="49869"/>
                    <a:pt x="28045" y="72650"/>
                  </a:cubicBezTo>
                  <a:cubicBezTo>
                    <a:pt x="25233" y="76869"/>
                    <a:pt x="24108" y="82775"/>
                    <a:pt x="20452" y="85587"/>
                  </a:cubicBezTo>
                  <a:cubicBezTo>
                    <a:pt x="14827" y="90087"/>
                    <a:pt x="7796" y="92899"/>
                    <a:pt x="1046" y="96274"/>
                  </a:cubicBezTo>
                  <a:cubicBezTo>
                    <a:pt x="1046" y="87837"/>
                    <a:pt x="-1485" y="78275"/>
                    <a:pt x="1327" y="70963"/>
                  </a:cubicBezTo>
                  <a:cubicBezTo>
                    <a:pt x="4140" y="64213"/>
                    <a:pt x="12858" y="59994"/>
                    <a:pt x="18202" y="53807"/>
                  </a:cubicBezTo>
                  <a:cubicBezTo>
                    <a:pt x="70794" y="-5254"/>
                    <a:pt x="146448" y="-6942"/>
                    <a:pt x="206353" y="7683"/>
                  </a:cubicBezTo>
                  <a:cubicBezTo>
                    <a:pt x="222384" y="11902"/>
                    <a:pt x="242071" y="35807"/>
                    <a:pt x="240946" y="49026"/>
                  </a:cubicBezTo>
                  <a:close/>
                </a:path>
              </a:pathLst>
            </a:custGeom>
            <a:grpFill/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35" name="任意多边形: 形状 134"/>
            <p:cNvSpPr/>
            <p:nvPr/>
          </p:nvSpPr>
          <p:spPr>
            <a:xfrm>
              <a:off x="8535134" y="755285"/>
              <a:ext cx="475239" cy="190347"/>
            </a:xfrm>
            <a:custGeom>
              <a:avLst/>
              <a:gdLst>
                <a:gd name="connsiteX0" fmla="*/ 97 w 475239"/>
                <a:gd name="connsiteY0" fmla="*/ 95850 h 190347"/>
                <a:gd name="connsiteX1" fmla="*/ 25972 w 475239"/>
                <a:gd name="connsiteY1" fmla="*/ 50289 h 190347"/>
                <a:gd name="connsiteX2" fmla="*/ 120188 w 475239"/>
                <a:gd name="connsiteY2" fmla="*/ 9509 h 190347"/>
                <a:gd name="connsiteX3" fmla="*/ 261934 w 475239"/>
                <a:gd name="connsiteY3" fmla="*/ 6978 h 190347"/>
                <a:gd name="connsiteX4" fmla="*/ 346588 w 475239"/>
                <a:gd name="connsiteY4" fmla="*/ 61538 h 190347"/>
                <a:gd name="connsiteX5" fmla="*/ 403399 w 475239"/>
                <a:gd name="connsiteY5" fmla="*/ 94444 h 190347"/>
                <a:gd name="connsiteX6" fmla="*/ 473709 w 475239"/>
                <a:gd name="connsiteY6" fmla="*/ 161098 h 190347"/>
                <a:gd name="connsiteX7" fmla="*/ 473991 w 475239"/>
                <a:gd name="connsiteY7" fmla="*/ 175723 h 190347"/>
                <a:gd name="connsiteX8" fmla="*/ 461054 w 475239"/>
                <a:gd name="connsiteY8" fmla="*/ 190347 h 190347"/>
                <a:gd name="connsiteX9" fmla="*/ 452335 w 475239"/>
                <a:gd name="connsiteY9" fmla="*/ 176004 h 190347"/>
                <a:gd name="connsiteX10" fmla="*/ 440804 w 475239"/>
                <a:gd name="connsiteY10" fmla="*/ 139161 h 190347"/>
                <a:gd name="connsiteX11" fmla="*/ 374994 w 475239"/>
                <a:gd name="connsiteY11" fmla="*/ 111881 h 190347"/>
                <a:gd name="connsiteX12" fmla="*/ 344057 w 475239"/>
                <a:gd name="connsiteY12" fmla="*/ 93319 h 190347"/>
                <a:gd name="connsiteX13" fmla="*/ 267278 w 475239"/>
                <a:gd name="connsiteY13" fmla="*/ 25258 h 190347"/>
                <a:gd name="connsiteX14" fmla="*/ 150000 w 475239"/>
                <a:gd name="connsiteY14" fmla="*/ 18508 h 190347"/>
                <a:gd name="connsiteX15" fmla="*/ 87845 w 475239"/>
                <a:gd name="connsiteY15" fmla="*/ 32852 h 190347"/>
                <a:gd name="connsiteX16" fmla="*/ 97 w 475239"/>
                <a:gd name="connsiteY16" fmla="*/ 95850 h 19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5239" h="190347">
                  <a:moveTo>
                    <a:pt x="97" y="95850"/>
                  </a:moveTo>
                  <a:cubicBezTo>
                    <a:pt x="-1309" y="71101"/>
                    <a:pt x="12753" y="60695"/>
                    <a:pt x="25972" y="50289"/>
                  </a:cubicBezTo>
                  <a:cubicBezTo>
                    <a:pt x="53815" y="28633"/>
                    <a:pt x="86158" y="17383"/>
                    <a:pt x="120188" y="9509"/>
                  </a:cubicBezTo>
                  <a:cubicBezTo>
                    <a:pt x="167437" y="-1178"/>
                    <a:pt x="214404" y="-3991"/>
                    <a:pt x="261934" y="6978"/>
                  </a:cubicBezTo>
                  <a:cubicBezTo>
                    <a:pt x="297089" y="15134"/>
                    <a:pt x="326901" y="32008"/>
                    <a:pt x="346588" y="61538"/>
                  </a:cubicBezTo>
                  <a:cubicBezTo>
                    <a:pt x="360931" y="83194"/>
                    <a:pt x="378087" y="92475"/>
                    <a:pt x="403399" y="94444"/>
                  </a:cubicBezTo>
                  <a:cubicBezTo>
                    <a:pt x="443617" y="97538"/>
                    <a:pt x="461897" y="126787"/>
                    <a:pt x="473709" y="161098"/>
                  </a:cubicBezTo>
                  <a:cubicBezTo>
                    <a:pt x="475397" y="165598"/>
                    <a:pt x="475959" y="171786"/>
                    <a:pt x="473991" y="175723"/>
                  </a:cubicBezTo>
                  <a:cubicBezTo>
                    <a:pt x="471178" y="181348"/>
                    <a:pt x="465554" y="185566"/>
                    <a:pt x="461054" y="190347"/>
                  </a:cubicBezTo>
                  <a:cubicBezTo>
                    <a:pt x="458241" y="185566"/>
                    <a:pt x="454304" y="181066"/>
                    <a:pt x="452335" y="176004"/>
                  </a:cubicBezTo>
                  <a:cubicBezTo>
                    <a:pt x="448117" y="163911"/>
                    <a:pt x="446991" y="150130"/>
                    <a:pt x="440804" y="139161"/>
                  </a:cubicBezTo>
                  <a:cubicBezTo>
                    <a:pt x="426461" y="113849"/>
                    <a:pt x="401711" y="107943"/>
                    <a:pt x="374994" y="111881"/>
                  </a:cubicBezTo>
                  <a:cubicBezTo>
                    <a:pt x="358119" y="114412"/>
                    <a:pt x="350526" y="110475"/>
                    <a:pt x="344057" y="93319"/>
                  </a:cubicBezTo>
                  <a:cubicBezTo>
                    <a:pt x="330838" y="58164"/>
                    <a:pt x="303558" y="35664"/>
                    <a:pt x="267278" y="25258"/>
                  </a:cubicBezTo>
                  <a:cubicBezTo>
                    <a:pt x="228748" y="14290"/>
                    <a:pt x="189655" y="9790"/>
                    <a:pt x="150000" y="18508"/>
                  </a:cubicBezTo>
                  <a:cubicBezTo>
                    <a:pt x="129188" y="23008"/>
                    <a:pt x="108094" y="26664"/>
                    <a:pt x="87845" y="32852"/>
                  </a:cubicBezTo>
                  <a:cubicBezTo>
                    <a:pt x="53533" y="44102"/>
                    <a:pt x="24003" y="62663"/>
                    <a:pt x="97" y="95850"/>
                  </a:cubicBezTo>
                  <a:close/>
                </a:path>
              </a:pathLst>
            </a:custGeom>
            <a:grpFill/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36" name="任意多边形: 形状 135"/>
            <p:cNvSpPr/>
            <p:nvPr/>
          </p:nvSpPr>
          <p:spPr>
            <a:xfrm>
              <a:off x="8323175" y="615171"/>
              <a:ext cx="221212" cy="103780"/>
            </a:xfrm>
            <a:custGeom>
              <a:avLst/>
              <a:gdLst>
                <a:gd name="connsiteX0" fmla="*/ 220212 w 221212"/>
                <a:gd name="connsiteY0" fmla="*/ 103781 h 103780"/>
                <a:gd name="connsiteX1" fmla="*/ 185057 w 221212"/>
                <a:gd name="connsiteY1" fmla="*/ 42751 h 103780"/>
                <a:gd name="connsiteX2" fmla="*/ 109122 w 221212"/>
                <a:gd name="connsiteY2" fmla="*/ 21095 h 103780"/>
                <a:gd name="connsiteX3" fmla="*/ 19405 w 221212"/>
                <a:gd name="connsiteY3" fmla="*/ 74250 h 103780"/>
                <a:gd name="connsiteX4" fmla="*/ 7031 w 221212"/>
                <a:gd name="connsiteY4" fmla="*/ 77906 h 103780"/>
                <a:gd name="connsiteX5" fmla="*/ 0 w 221212"/>
                <a:gd name="connsiteY5" fmla="*/ 63282 h 103780"/>
                <a:gd name="connsiteX6" fmla="*/ 8156 w 221212"/>
                <a:gd name="connsiteY6" fmla="*/ 51751 h 103780"/>
                <a:gd name="connsiteX7" fmla="*/ 110247 w 221212"/>
                <a:gd name="connsiteY7" fmla="*/ 5065 h 103780"/>
                <a:gd name="connsiteX8" fmla="*/ 220212 w 221212"/>
                <a:gd name="connsiteY8" fmla="*/ 103781 h 10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212" h="103780">
                  <a:moveTo>
                    <a:pt x="220212" y="103781"/>
                  </a:moveTo>
                  <a:cubicBezTo>
                    <a:pt x="208119" y="82125"/>
                    <a:pt x="198557" y="60751"/>
                    <a:pt x="185057" y="42751"/>
                  </a:cubicBezTo>
                  <a:cubicBezTo>
                    <a:pt x="166214" y="17158"/>
                    <a:pt x="138933" y="9002"/>
                    <a:pt x="109122" y="21095"/>
                  </a:cubicBezTo>
                  <a:cubicBezTo>
                    <a:pt x="76779" y="34033"/>
                    <a:pt x="41061" y="42189"/>
                    <a:pt x="19405" y="74250"/>
                  </a:cubicBezTo>
                  <a:cubicBezTo>
                    <a:pt x="17437" y="77063"/>
                    <a:pt x="8718" y="79594"/>
                    <a:pt x="7031" y="77906"/>
                  </a:cubicBezTo>
                  <a:cubicBezTo>
                    <a:pt x="3375" y="74532"/>
                    <a:pt x="0" y="68344"/>
                    <a:pt x="0" y="63282"/>
                  </a:cubicBezTo>
                  <a:cubicBezTo>
                    <a:pt x="0" y="59344"/>
                    <a:pt x="4500" y="53438"/>
                    <a:pt x="8156" y="51751"/>
                  </a:cubicBezTo>
                  <a:cubicBezTo>
                    <a:pt x="41905" y="35720"/>
                    <a:pt x="76216" y="20252"/>
                    <a:pt x="110247" y="5065"/>
                  </a:cubicBezTo>
                  <a:cubicBezTo>
                    <a:pt x="161433" y="-17435"/>
                    <a:pt x="230337" y="38533"/>
                    <a:pt x="220212" y="103781"/>
                  </a:cubicBezTo>
                  <a:close/>
                </a:path>
              </a:pathLst>
            </a:custGeom>
            <a:grpFill/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137" name="任意多边形: 形状 136"/>
            <p:cNvSpPr/>
            <p:nvPr/>
          </p:nvSpPr>
          <p:spPr>
            <a:xfrm>
              <a:off x="8286737" y="1042474"/>
              <a:ext cx="695901" cy="368314"/>
            </a:xfrm>
            <a:custGeom>
              <a:avLst/>
              <a:gdLst>
                <a:gd name="connsiteX0" fmla="*/ 34722 w 695901"/>
                <a:gd name="connsiteY0" fmla="*/ 257162 h 368314"/>
                <a:gd name="connsiteX1" fmla="*/ 2941 w 695901"/>
                <a:gd name="connsiteY1" fmla="*/ 191914 h 368314"/>
                <a:gd name="connsiteX2" fmla="*/ 410 w 695901"/>
                <a:gd name="connsiteY2" fmla="*/ 168290 h 368314"/>
                <a:gd name="connsiteX3" fmla="*/ 10535 w 695901"/>
                <a:gd name="connsiteY3" fmla="*/ 159571 h 368314"/>
                <a:gd name="connsiteX4" fmla="*/ 17003 w 695901"/>
                <a:gd name="connsiteY4" fmla="*/ 168290 h 368314"/>
                <a:gd name="connsiteX5" fmla="*/ 270684 w 695901"/>
                <a:gd name="connsiteY5" fmla="*/ 344629 h 368314"/>
                <a:gd name="connsiteX6" fmla="*/ 382337 w 695901"/>
                <a:gd name="connsiteY6" fmla="*/ 306661 h 368314"/>
                <a:gd name="connsiteX7" fmla="*/ 430992 w 695901"/>
                <a:gd name="connsiteY7" fmla="*/ 255194 h 368314"/>
                <a:gd name="connsiteX8" fmla="*/ 432398 w 695901"/>
                <a:gd name="connsiteY8" fmla="*/ 226226 h 368314"/>
                <a:gd name="connsiteX9" fmla="*/ 439148 w 695901"/>
                <a:gd name="connsiteY9" fmla="*/ 211601 h 368314"/>
                <a:gd name="connsiteX10" fmla="*/ 449835 w 695901"/>
                <a:gd name="connsiteY10" fmla="*/ 211601 h 368314"/>
                <a:gd name="connsiteX11" fmla="*/ 452367 w 695901"/>
                <a:gd name="connsiteY11" fmla="*/ 227632 h 368314"/>
                <a:gd name="connsiteX12" fmla="*/ 447867 w 695901"/>
                <a:gd name="connsiteY12" fmla="*/ 245350 h 368314"/>
                <a:gd name="connsiteX13" fmla="*/ 471210 w 695901"/>
                <a:gd name="connsiteY13" fmla="*/ 290911 h 368314"/>
                <a:gd name="connsiteX14" fmla="*/ 576113 w 695901"/>
                <a:gd name="connsiteY14" fmla="*/ 223132 h 368314"/>
                <a:gd name="connsiteX15" fmla="*/ 571895 w 695901"/>
                <a:gd name="connsiteY15" fmla="*/ 202601 h 368314"/>
                <a:gd name="connsiteX16" fmla="*/ 589332 w 695901"/>
                <a:gd name="connsiteY16" fmla="*/ 182633 h 368314"/>
                <a:gd name="connsiteX17" fmla="*/ 657111 w 695901"/>
                <a:gd name="connsiteY17" fmla="*/ 171665 h 368314"/>
                <a:gd name="connsiteX18" fmla="*/ 673704 w 695901"/>
                <a:gd name="connsiteY18" fmla="*/ 120479 h 368314"/>
                <a:gd name="connsiteX19" fmla="*/ 667236 w 695901"/>
                <a:gd name="connsiteY19" fmla="*/ 101354 h 368314"/>
                <a:gd name="connsiteX20" fmla="*/ 629549 w 695901"/>
                <a:gd name="connsiteY20" fmla="*/ 26262 h 368314"/>
                <a:gd name="connsiteX21" fmla="*/ 613800 w 695901"/>
                <a:gd name="connsiteY21" fmla="*/ 5732 h 368314"/>
                <a:gd name="connsiteX22" fmla="*/ 641080 w 695901"/>
                <a:gd name="connsiteY22" fmla="*/ 13325 h 368314"/>
                <a:gd name="connsiteX23" fmla="*/ 695641 w 695901"/>
                <a:gd name="connsiteY23" fmla="*/ 146072 h 368314"/>
                <a:gd name="connsiteX24" fmla="*/ 673985 w 695901"/>
                <a:gd name="connsiteY24" fmla="*/ 179821 h 368314"/>
                <a:gd name="connsiteX25" fmla="*/ 611268 w 695901"/>
                <a:gd name="connsiteY25" fmla="*/ 200914 h 368314"/>
                <a:gd name="connsiteX26" fmla="*/ 587925 w 695901"/>
                <a:gd name="connsiteY26" fmla="*/ 222851 h 368314"/>
                <a:gd name="connsiteX27" fmla="*/ 586800 w 695901"/>
                <a:gd name="connsiteY27" fmla="*/ 228757 h 368314"/>
                <a:gd name="connsiteX28" fmla="*/ 443367 w 695901"/>
                <a:gd name="connsiteY28" fmla="*/ 295411 h 368314"/>
                <a:gd name="connsiteX29" fmla="*/ 411024 w 695901"/>
                <a:gd name="connsiteY29" fmla="*/ 299067 h 368314"/>
                <a:gd name="connsiteX30" fmla="*/ 220623 w 695901"/>
                <a:gd name="connsiteY30" fmla="*/ 360097 h 368314"/>
                <a:gd name="connsiteX31" fmla="*/ 190530 w 695901"/>
                <a:gd name="connsiteY31" fmla="*/ 356441 h 368314"/>
                <a:gd name="connsiteX32" fmla="*/ 111782 w 695901"/>
                <a:gd name="connsiteY32" fmla="*/ 364034 h 368314"/>
                <a:gd name="connsiteX33" fmla="*/ 82533 w 695901"/>
                <a:gd name="connsiteY33" fmla="*/ 366566 h 368314"/>
                <a:gd name="connsiteX34" fmla="*/ 31909 w 695901"/>
                <a:gd name="connsiteY34" fmla="*/ 346316 h 368314"/>
                <a:gd name="connsiteX35" fmla="*/ 12785 w 695901"/>
                <a:gd name="connsiteY35" fmla="*/ 267849 h 368314"/>
                <a:gd name="connsiteX36" fmla="*/ 35565 w 695901"/>
                <a:gd name="connsiteY36" fmla="*/ 256881 h 368314"/>
                <a:gd name="connsiteX37" fmla="*/ 25722 w 695901"/>
                <a:gd name="connsiteY37" fmla="*/ 300192 h 368314"/>
                <a:gd name="connsiteX38" fmla="*/ 107845 w 695901"/>
                <a:gd name="connsiteY38" fmla="*/ 345754 h 368314"/>
                <a:gd name="connsiteX39" fmla="*/ 120219 w 695901"/>
                <a:gd name="connsiteY39" fmla="*/ 336754 h 368314"/>
                <a:gd name="connsiteX40" fmla="*/ 34722 w 695901"/>
                <a:gd name="connsiteY40" fmla="*/ 257162 h 368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695901" h="368314">
                  <a:moveTo>
                    <a:pt x="34722" y="257162"/>
                  </a:moveTo>
                  <a:cubicBezTo>
                    <a:pt x="24035" y="235507"/>
                    <a:pt x="12785" y="214132"/>
                    <a:pt x="2941" y="191914"/>
                  </a:cubicBezTo>
                  <a:cubicBezTo>
                    <a:pt x="-152" y="184883"/>
                    <a:pt x="-434" y="175883"/>
                    <a:pt x="410" y="168290"/>
                  </a:cubicBezTo>
                  <a:cubicBezTo>
                    <a:pt x="691" y="165196"/>
                    <a:pt x="7160" y="162384"/>
                    <a:pt x="10535" y="159571"/>
                  </a:cubicBezTo>
                  <a:cubicBezTo>
                    <a:pt x="12785" y="162384"/>
                    <a:pt x="16441" y="165196"/>
                    <a:pt x="17003" y="168290"/>
                  </a:cubicBezTo>
                  <a:cubicBezTo>
                    <a:pt x="38940" y="282474"/>
                    <a:pt x="156781" y="364034"/>
                    <a:pt x="270684" y="344629"/>
                  </a:cubicBezTo>
                  <a:cubicBezTo>
                    <a:pt x="310058" y="337879"/>
                    <a:pt x="347463" y="327473"/>
                    <a:pt x="382337" y="306661"/>
                  </a:cubicBezTo>
                  <a:cubicBezTo>
                    <a:pt x="403712" y="293724"/>
                    <a:pt x="417493" y="274318"/>
                    <a:pt x="430992" y="255194"/>
                  </a:cubicBezTo>
                  <a:cubicBezTo>
                    <a:pt x="435773" y="248725"/>
                    <a:pt x="431273" y="236069"/>
                    <a:pt x="432398" y="226226"/>
                  </a:cubicBezTo>
                  <a:cubicBezTo>
                    <a:pt x="432961" y="220882"/>
                    <a:pt x="435773" y="215257"/>
                    <a:pt x="439148" y="211601"/>
                  </a:cubicBezTo>
                  <a:cubicBezTo>
                    <a:pt x="440836" y="209632"/>
                    <a:pt x="449273" y="210195"/>
                    <a:pt x="449835" y="211601"/>
                  </a:cubicBezTo>
                  <a:cubicBezTo>
                    <a:pt x="451804" y="216382"/>
                    <a:pt x="452929" y="222288"/>
                    <a:pt x="452367" y="227632"/>
                  </a:cubicBezTo>
                  <a:cubicBezTo>
                    <a:pt x="451804" y="233538"/>
                    <a:pt x="449554" y="239444"/>
                    <a:pt x="447867" y="245350"/>
                  </a:cubicBezTo>
                  <a:cubicBezTo>
                    <a:pt x="440554" y="273193"/>
                    <a:pt x="444210" y="280506"/>
                    <a:pt x="471210" y="290911"/>
                  </a:cubicBezTo>
                  <a:cubicBezTo>
                    <a:pt x="515646" y="308067"/>
                    <a:pt x="574145" y="270381"/>
                    <a:pt x="576113" y="223132"/>
                  </a:cubicBezTo>
                  <a:cubicBezTo>
                    <a:pt x="576394" y="216382"/>
                    <a:pt x="574145" y="209070"/>
                    <a:pt x="571895" y="202601"/>
                  </a:cubicBezTo>
                  <a:cubicBezTo>
                    <a:pt x="564301" y="181227"/>
                    <a:pt x="565707" y="178977"/>
                    <a:pt x="589332" y="182633"/>
                  </a:cubicBezTo>
                  <a:cubicBezTo>
                    <a:pt x="613237" y="186289"/>
                    <a:pt x="636018" y="184039"/>
                    <a:pt x="657111" y="171665"/>
                  </a:cubicBezTo>
                  <a:cubicBezTo>
                    <a:pt x="679048" y="159009"/>
                    <a:pt x="683829" y="143822"/>
                    <a:pt x="673704" y="120479"/>
                  </a:cubicBezTo>
                  <a:cubicBezTo>
                    <a:pt x="670892" y="114291"/>
                    <a:pt x="666392" y="107260"/>
                    <a:pt x="667236" y="101354"/>
                  </a:cubicBezTo>
                  <a:cubicBezTo>
                    <a:pt x="671736" y="67605"/>
                    <a:pt x="654017" y="45668"/>
                    <a:pt x="629549" y="26262"/>
                  </a:cubicBezTo>
                  <a:cubicBezTo>
                    <a:pt x="622518" y="20637"/>
                    <a:pt x="605081" y="17825"/>
                    <a:pt x="613800" y="5732"/>
                  </a:cubicBezTo>
                  <a:cubicBezTo>
                    <a:pt x="623643" y="-8330"/>
                    <a:pt x="634049" y="7138"/>
                    <a:pt x="641080" y="13325"/>
                  </a:cubicBezTo>
                  <a:cubicBezTo>
                    <a:pt x="682423" y="47637"/>
                    <a:pt x="698172" y="93479"/>
                    <a:pt x="695641" y="146072"/>
                  </a:cubicBezTo>
                  <a:cubicBezTo>
                    <a:pt x="694797" y="160978"/>
                    <a:pt x="689173" y="174196"/>
                    <a:pt x="673985" y="179821"/>
                  </a:cubicBezTo>
                  <a:cubicBezTo>
                    <a:pt x="653174" y="187414"/>
                    <a:pt x="632643" y="196977"/>
                    <a:pt x="611268" y="200914"/>
                  </a:cubicBezTo>
                  <a:cubicBezTo>
                    <a:pt x="596644" y="203726"/>
                    <a:pt x="589613" y="208789"/>
                    <a:pt x="587925" y="222851"/>
                  </a:cubicBezTo>
                  <a:cubicBezTo>
                    <a:pt x="587644" y="224819"/>
                    <a:pt x="587082" y="226788"/>
                    <a:pt x="586800" y="228757"/>
                  </a:cubicBezTo>
                  <a:cubicBezTo>
                    <a:pt x="573020" y="298786"/>
                    <a:pt x="506084" y="330285"/>
                    <a:pt x="443367" y="295411"/>
                  </a:cubicBezTo>
                  <a:cubicBezTo>
                    <a:pt x="429867" y="287818"/>
                    <a:pt x="421430" y="290630"/>
                    <a:pt x="411024" y="299067"/>
                  </a:cubicBezTo>
                  <a:cubicBezTo>
                    <a:pt x="355057" y="342660"/>
                    <a:pt x="291496" y="362910"/>
                    <a:pt x="220623" y="360097"/>
                  </a:cubicBezTo>
                  <a:cubicBezTo>
                    <a:pt x="210498" y="359816"/>
                    <a:pt x="200373" y="358410"/>
                    <a:pt x="190530" y="356441"/>
                  </a:cubicBezTo>
                  <a:cubicBezTo>
                    <a:pt x="163531" y="351097"/>
                    <a:pt x="136813" y="339004"/>
                    <a:pt x="111782" y="364034"/>
                  </a:cubicBezTo>
                  <a:cubicBezTo>
                    <a:pt x="106439" y="369378"/>
                    <a:pt x="91814" y="369097"/>
                    <a:pt x="82533" y="366566"/>
                  </a:cubicBezTo>
                  <a:cubicBezTo>
                    <a:pt x="65096" y="361785"/>
                    <a:pt x="47659" y="355316"/>
                    <a:pt x="31909" y="346316"/>
                  </a:cubicBezTo>
                  <a:cubicBezTo>
                    <a:pt x="6879" y="331973"/>
                    <a:pt x="-715" y="295974"/>
                    <a:pt x="12785" y="267849"/>
                  </a:cubicBezTo>
                  <a:cubicBezTo>
                    <a:pt x="17566" y="258006"/>
                    <a:pt x="25722" y="255756"/>
                    <a:pt x="35565" y="256881"/>
                  </a:cubicBezTo>
                  <a:cubicBezTo>
                    <a:pt x="31909" y="271224"/>
                    <a:pt x="24597" y="286130"/>
                    <a:pt x="25722" y="300192"/>
                  </a:cubicBezTo>
                  <a:cubicBezTo>
                    <a:pt x="28534" y="333098"/>
                    <a:pt x="74377" y="357285"/>
                    <a:pt x="107845" y="345754"/>
                  </a:cubicBezTo>
                  <a:cubicBezTo>
                    <a:pt x="112907" y="344066"/>
                    <a:pt x="116844" y="339285"/>
                    <a:pt x="120219" y="336754"/>
                  </a:cubicBezTo>
                  <a:cubicBezTo>
                    <a:pt x="90689" y="309192"/>
                    <a:pt x="62565" y="283037"/>
                    <a:pt x="34722" y="257162"/>
                  </a:cubicBezTo>
                  <a:close/>
                </a:path>
              </a:pathLst>
            </a:custGeom>
            <a:grpFill/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任意多边形: 形状 348"/>
          <p:cNvSpPr/>
          <p:nvPr userDrawn="1"/>
        </p:nvSpPr>
        <p:spPr>
          <a:xfrm>
            <a:off x="7883689" y="5193058"/>
            <a:ext cx="2191969" cy="471025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汉仪君黑-55W" panose="00020600040101010101" charset="-122"/>
            </a:endParaRPr>
          </a:p>
        </p:txBody>
      </p:sp>
      <p:grpSp>
        <p:nvGrpSpPr>
          <p:cNvPr id="66" name="组合 65"/>
          <p:cNvGrpSpPr/>
          <p:nvPr userDrawn="1"/>
        </p:nvGrpSpPr>
        <p:grpSpPr>
          <a:xfrm>
            <a:off x="78955" y="3734"/>
            <a:ext cx="12034090" cy="6850532"/>
            <a:chOff x="78955" y="3734"/>
            <a:chExt cx="12034090" cy="6850532"/>
          </a:xfrm>
        </p:grpSpPr>
        <p:grpSp>
          <p:nvGrpSpPr>
            <p:cNvPr id="7" name="组合 6"/>
            <p:cNvGrpSpPr/>
            <p:nvPr/>
          </p:nvGrpSpPr>
          <p:grpSpPr>
            <a:xfrm>
              <a:off x="78955" y="3734"/>
              <a:ext cx="12034090" cy="6850532"/>
              <a:chOff x="796556" y="211280"/>
              <a:chExt cx="10580216" cy="6343928"/>
            </a:xfrm>
            <a:solidFill>
              <a:schemeClr val="accent4"/>
            </a:solidFill>
          </p:grpSpPr>
          <p:sp>
            <p:nvSpPr>
              <p:cNvPr id="23" name="任意多边形: 形状 22"/>
              <p:cNvSpPr/>
              <p:nvPr/>
            </p:nvSpPr>
            <p:spPr>
              <a:xfrm>
                <a:off x="980837" y="371772"/>
                <a:ext cx="21807" cy="138886"/>
              </a:xfrm>
              <a:custGeom>
                <a:avLst/>
                <a:gdLst>
                  <a:gd name="connsiteX0" fmla="*/ 10353 w 21807"/>
                  <a:gd name="connsiteY0" fmla="*/ 5478 h 138886"/>
                  <a:gd name="connsiteX1" fmla="*/ 24 w 21807"/>
                  <a:gd name="connsiteY1" fmla="*/ 133409 h 138886"/>
                  <a:gd name="connsiteX2" fmla="*/ 11454 w 21807"/>
                  <a:gd name="connsiteY2" fmla="*/ 133409 h 138886"/>
                  <a:gd name="connsiteX3" fmla="*/ 21783 w 21807"/>
                  <a:gd name="connsiteY3" fmla="*/ 5478 h 138886"/>
                  <a:gd name="connsiteX4" fmla="*/ 10353 w 21807"/>
                  <a:gd name="connsiteY4" fmla="*/ 5478 h 138886"/>
                  <a:gd name="connsiteX5" fmla="*/ 10353 w 21807"/>
                  <a:gd name="connsiteY5" fmla="*/ 5478 h 138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07" h="138886">
                    <a:moveTo>
                      <a:pt x="10353" y="5478"/>
                    </a:moveTo>
                    <a:cubicBezTo>
                      <a:pt x="6931" y="48142"/>
                      <a:pt x="3447" y="90745"/>
                      <a:pt x="24" y="133409"/>
                    </a:cubicBezTo>
                    <a:cubicBezTo>
                      <a:pt x="-588" y="140743"/>
                      <a:pt x="10842" y="140682"/>
                      <a:pt x="11454" y="133409"/>
                    </a:cubicBezTo>
                    <a:cubicBezTo>
                      <a:pt x="14877" y="90745"/>
                      <a:pt x="18361" y="48142"/>
                      <a:pt x="21783" y="5478"/>
                    </a:cubicBezTo>
                    <a:cubicBezTo>
                      <a:pt x="22395" y="-1857"/>
                      <a:pt x="10965" y="-1795"/>
                      <a:pt x="10353" y="5478"/>
                    </a:cubicBezTo>
                    <a:lnTo>
                      <a:pt x="10353" y="547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4" name="任意多边形: 形状 23"/>
              <p:cNvSpPr/>
              <p:nvPr/>
            </p:nvSpPr>
            <p:spPr>
              <a:xfrm>
                <a:off x="843945" y="1194625"/>
                <a:ext cx="11430" cy="111656"/>
              </a:xfrm>
              <a:custGeom>
                <a:avLst/>
                <a:gdLst>
                  <a:gd name="connsiteX0" fmla="*/ 0 w 11430"/>
                  <a:gd name="connsiteY0" fmla="*/ 5524 h 111656"/>
                  <a:gd name="connsiteX1" fmla="*/ 0 w 11430"/>
                  <a:gd name="connsiteY1" fmla="*/ 106132 h 111656"/>
                  <a:gd name="connsiteX2" fmla="*/ 11430 w 11430"/>
                  <a:gd name="connsiteY2" fmla="*/ 106132 h 111656"/>
                  <a:gd name="connsiteX3" fmla="*/ 11430 w 11430"/>
                  <a:gd name="connsiteY3" fmla="*/ 5524 h 111656"/>
                  <a:gd name="connsiteX4" fmla="*/ 0 w 11430"/>
                  <a:gd name="connsiteY4" fmla="*/ 5524 h 111656"/>
                  <a:gd name="connsiteX5" fmla="*/ 0 w 11430"/>
                  <a:gd name="connsiteY5" fmla="*/ 5524 h 111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30" h="111656">
                    <a:moveTo>
                      <a:pt x="0" y="5524"/>
                    </a:moveTo>
                    <a:cubicBezTo>
                      <a:pt x="0" y="39081"/>
                      <a:pt x="0" y="72576"/>
                      <a:pt x="0" y="106132"/>
                    </a:cubicBezTo>
                    <a:cubicBezTo>
                      <a:pt x="0" y="113467"/>
                      <a:pt x="11430" y="113528"/>
                      <a:pt x="11430" y="106132"/>
                    </a:cubicBezTo>
                    <a:cubicBezTo>
                      <a:pt x="11430" y="72576"/>
                      <a:pt x="11430" y="39081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2543878" y="1441608"/>
                <a:ext cx="20759" cy="129840"/>
              </a:xfrm>
              <a:custGeom>
                <a:avLst/>
                <a:gdLst>
                  <a:gd name="connsiteX0" fmla="*/ 19 w 20759"/>
                  <a:gd name="connsiteY0" fmla="*/ 5478 h 129840"/>
                  <a:gd name="connsiteX1" fmla="*/ 9310 w 20759"/>
                  <a:gd name="connsiteY1" fmla="*/ 124362 h 129840"/>
                  <a:gd name="connsiteX2" fmla="*/ 20740 w 20759"/>
                  <a:gd name="connsiteY2" fmla="*/ 124362 h 129840"/>
                  <a:gd name="connsiteX3" fmla="*/ 11449 w 20759"/>
                  <a:gd name="connsiteY3" fmla="*/ 5478 h 129840"/>
                  <a:gd name="connsiteX4" fmla="*/ 19 w 20759"/>
                  <a:gd name="connsiteY4" fmla="*/ 5478 h 129840"/>
                  <a:gd name="connsiteX5" fmla="*/ 19 w 20759"/>
                  <a:gd name="connsiteY5" fmla="*/ 5478 h 129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59" h="129840">
                    <a:moveTo>
                      <a:pt x="19" y="5478"/>
                    </a:moveTo>
                    <a:cubicBezTo>
                      <a:pt x="3137" y="45086"/>
                      <a:pt x="6193" y="84694"/>
                      <a:pt x="9310" y="124362"/>
                    </a:cubicBezTo>
                    <a:cubicBezTo>
                      <a:pt x="9860" y="131636"/>
                      <a:pt x="21290" y="131697"/>
                      <a:pt x="20740" y="124362"/>
                    </a:cubicBezTo>
                    <a:cubicBezTo>
                      <a:pt x="17623" y="84755"/>
                      <a:pt x="14567" y="45147"/>
                      <a:pt x="11449" y="5478"/>
                    </a:cubicBezTo>
                    <a:cubicBezTo>
                      <a:pt x="10899" y="-1795"/>
                      <a:pt x="-531" y="-1857"/>
                      <a:pt x="19" y="5478"/>
                    </a:cubicBezTo>
                    <a:lnTo>
                      <a:pt x="19" y="547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796556" y="2282882"/>
                <a:ext cx="21042" cy="130109"/>
              </a:xfrm>
              <a:custGeom>
                <a:avLst/>
                <a:gdLst>
                  <a:gd name="connsiteX0" fmla="*/ 2097 w 21042"/>
                  <a:gd name="connsiteY0" fmla="*/ 5440 h 130109"/>
                  <a:gd name="connsiteX1" fmla="*/ 9860 w 21042"/>
                  <a:gd name="connsiteY1" fmla="*/ 126036 h 130109"/>
                  <a:gd name="connsiteX2" fmla="*/ 20862 w 21042"/>
                  <a:gd name="connsiteY2" fmla="*/ 122979 h 130109"/>
                  <a:gd name="connsiteX3" fmla="*/ 13527 w 21042"/>
                  <a:gd name="connsiteY3" fmla="*/ 5379 h 130109"/>
                  <a:gd name="connsiteX4" fmla="*/ 2097 w 21042"/>
                  <a:gd name="connsiteY4" fmla="*/ 5440 h 130109"/>
                  <a:gd name="connsiteX5" fmla="*/ 2097 w 21042"/>
                  <a:gd name="connsiteY5" fmla="*/ 5440 h 130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042" h="130109">
                    <a:moveTo>
                      <a:pt x="2097" y="5440"/>
                    </a:moveTo>
                    <a:cubicBezTo>
                      <a:pt x="-2365" y="45903"/>
                      <a:pt x="325" y="86489"/>
                      <a:pt x="9860" y="126036"/>
                    </a:cubicBezTo>
                    <a:cubicBezTo>
                      <a:pt x="11571" y="133187"/>
                      <a:pt x="22574" y="130131"/>
                      <a:pt x="20862" y="122979"/>
                    </a:cubicBezTo>
                    <a:cubicBezTo>
                      <a:pt x="11571" y="84350"/>
                      <a:pt x="9188" y="44864"/>
                      <a:pt x="13527" y="5379"/>
                    </a:cubicBezTo>
                    <a:cubicBezTo>
                      <a:pt x="14322" y="-1834"/>
                      <a:pt x="2892" y="-1772"/>
                      <a:pt x="2097" y="5440"/>
                    </a:cubicBezTo>
                    <a:lnTo>
                      <a:pt x="2097" y="5440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2515481" y="3168725"/>
                <a:ext cx="21889" cy="131107"/>
              </a:xfrm>
              <a:custGeom>
                <a:avLst/>
                <a:gdLst>
                  <a:gd name="connsiteX0" fmla="*/ 7696 w 21889"/>
                  <a:gd name="connsiteY0" fmla="*/ 4047 h 131107"/>
                  <a:gd name="connsiteX1" fmla="*/ 10569 w 21889"/>
                  <a:gd name="connsiteY1" fmla="*/ 127149 h 131107"/>
                  <a:gd name="connsiteX2" fmla="*/ 21571 w 21889"/>
                  <a:gd name="connsiteY2" fmla="*/ 124092 h 131107"/>
                  <a:gd name="connsiteX3" fmla="*/ 18698 w 21889"/>
                  <a:gd name="connsiteY3" fmla="*/ 7103 h 131107"/>
                  <a:gd name="connsiteX4" fmla="*/ 7696 w 21889"/>
                  <a:gd name="connsiteY4" fmla="*/ 4047 h 131107"/>
                  <a:gd name="connsiteX5" fmla="*/ 7696 w 21889"/>
                  <a:gd name="connsiteY5" fmla="*/ 4047 h 131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89" h="131107">
                    <a:moveTo>
                      <a:pt x="7696" y="4047"/>
                    </a:moveTo>
                    <a:cubicBezTo>
                      <a:pt x="-3428" y="44632"/>
                      <a:pt x="-2512" y="87113"/>
                      <a:pt x="10569" y="127149"/>
                    </a:cubicBezTo>
                    <a:cubicBezTo>
                      <a:pt x="12830" y="134117"/>
                      <a:pt x="23894" y="131122"/>
                      <a:pt x="21571" y="124092"/>
                    </a:cubicBezTo>
                    <a:cubicBezTo>
                      <a:pt x="9102" y="85952"/>
                      <a:pt x="8124" y="45794"/>
                      <a:pt x="18698" y="7103"/>
                    </a:cubicBezTo>
                    <a:cubicBezTo>
                      <a:pt x="20715" y="-48"/>
                      <a:pt x="9652" y="-3043"/>
                      <a:pt x="7696" y="4047"/>
                    </a:cubicBezTo>
                    <a:lnTo>
                      <a:pt x="7696" y="40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898772" y="3498924"/>
                <a:ext cx="11430" cy="157353"/>
              </a:xfrm>
              <a:custGeom>
                <a:avLst/>
                <a:gdLst>
                  <a:gd name="connsiteX0" fmla="*/ 0 w 11430"/>
                  <a:gd name="connsiteY0" fmla="*/ 5501 h 157353"/>
                  <a:gd name="connsiteX1" fmla="*/ 0 w 11430"/>
                  <a:gd name="connsiteY1" fmla="*/ 151830 h 157353"/>
                  <a:gd name="connsiteX2" fmla="*/ 11430 w 11430"/>
                  <a:gd name="connsiteY2" fmla="*/ 151830 h 157353"/>
                  <a:gd name="connsiteX3" fmla="*/ 11430 w 11430"/>
                  <a:gd name="connsiteY3" fmla="*/ 5501 h 157353"/>
                  <a:gd name="connsiteX4" fmla="*/ 0 w 11430"/>
                  <a:gd name="connsiteY4" fmla="*/ 5501 h 157353"/>
                  <a:gd name="connsiteX5" fmla="*/ 0 w 11430"/>
                  <a:gd name="connsiteY5" fmla="*/ 5501 h 157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30" h="157353">
                    <a:moveTo>
                      <a:pt x="0" y="5501"/>
                    </a:moveTo>
                    <a:cubicBezTo>
                      <a:pt x="0" y="54277"/>
                      <a:pt x="0" y="103053"/>
                      <a:pt x="0" y="151830"/>
                    </a:cubicBezTo>
                    <a:cubicBezTo>
                      <a:pt x="0" y="159164"/>
                      <a:pt x="11430" y="159225"/>
                      <a:pt x="11430" y="151830"/>
                    </a:cubicBezTo>
                    <a:cubicBezTo>
                      <a:pt x="11430" y="103053"/>
                      <a:pt x="11430" y="54277"/>
                      <a:pt x="11430" y="5501"/>
                    </a:cubicBezTo>
                    <a:cubicBezTo>
                      <a:pt x="11430" y="-1834"/>
                      <a:pt x="0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3000401" y="4293501"/>
                <a:ext cx="18189" cy="112419"/>
              </a:xfrm>
              <a:custGeom>
                <a:avLst/>
                <a:gdLst>
                  <a:gd name="connsiteX0" fmla="*/ 6992 w 18189"/>
                  <a:gd name="connsiteY0" fmla="*/ 4117 h 112419"/>
                  <a:gd name="connsiteX1" fmla="*/ 2225 w 18189"/>
                  <a:gd name="connsiteY1" fmla="*/ 106987 h 112419"/>
                  <a:gd name="connsiteX2" fmla="*/ 13655 w 18189"/>
                  <a:gd name="connsiteY2" fmla="*/ 106987 h 112419"/>
                  <a:gd name="connsiteX3" fmla="*/ 18055 w 18189"/>
                  <a:gd name="connsiteY3" fmla="*/ 7173 h 112419"/>
                  <a:gd name="connsiteX4" fmla="*/ 6992 w 18189"/>
                  <a:gd name="connsiteY4" fmla="*/ 4117 h 112419"/>
                  <a:gd name="connsiteX5" fmla="*/ 6992 w 18189"/>
                  <a:gd name="connsiteY5" fmla="*/ 4117 h 11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89" h="112419">
                    <a:moveTo>
                      <a:pt x="6992" y="4117"/>
                    </a:moveTo>
                    <a:cubicBezTo>
                      <a:pt x="-220" y="38040"/>
                      <a:pt x="-1932" y="72514"/>
                      <a:pt x="2225" y="106987"/>
                    </a:cubicBezTo>
                    <a:cubicBezTo>
                      <a:pt x="3080" y="114200"/>
                      <a:pt x="14510" y="114261"/>
                      <a:pt x="13655" y="106987"/>
                    </a:cubicBezTo>
                    <a:cubicBezTo>
                      <a:pt x="9620" y="73553"/>
                      <a:pt x="11026" y="40119"/>
                      <a:pt x="18055" y="7173"/>
                    </a:cubicBezTo>
                    <a:cubicBezTo>
                      <a:pt x="19522" y="-39"/>
                      <a:pt x="8520" y="-3095"/>
                      <a:pt x="6992" y="4117"/>
                    </a:cubicBezTo>
                    <a:lnTo>
                      <a:pt x="6992" y="411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2296241" y="5299324"/>
                <a:ext cx="18285" cy="112375"/>
              </a:xfrm>
              <a:custGeom>
                <a:avLst/>
                <a:gdLst>
                  <a:gd name="connsiteX0" fmla="*/ 7077 w 18285"/>
                  <a:gd name="connsiteY0" fmla="*/ 4073 h 112375"/>
                  <a:gd name="connsiteX1" fmla="*/ 2309 w 18285"/>
                  <a:gd name="connsiteY1" fmla="*/ 106943 h 112375"/>
                  <a:gd name="connsiteX2" fmla="*/ 13739 w 18285"/>
                  <a:gd name="connsiteY2" fmla="*/ 106943 h 112375"/>
                  <a:gd name="connsiteX3" fmla="*/ 18140 w 18285"/>
                  <a:gd name="connsiteY3" fmla="*/ 7129 h 112375"/>
                  <a:gd name="connsiteX4" fmla="*/ 7077 w 18285"/>
                  <a:gd name="connsiteY4" fmla="*/ 4073 h 112375"/>
                  <a:gd name="connsiteX5" fmla="*/ 7077 w 18285"/>
                  <a:gd name="connsiteY5" fmla="*/ 4073 h 112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285" h="112375">
                    <a:moveTo>
                      <a:pt x="7077" y="4073"/>
                    </a:moveTo>
                    <a:cubicBezTo>
                      <a:pt x="-258" y="37997"/>
                      <a:pt x="-1970" y="72470"/>
                      <a:pt x="2309" y="106943"/>
                    </a:cubicBezTo>
                    <a:cubicBezTo>
                      <a:pt x="3226" y="114156"/>
                      <a:pt x="14656" y="114217"/>
                      <a:pt x="13739" y="106943"/>
                    </a:cubicBezTo>
                    <a:cubicBezTo>
                      <a:pt x="9583" y="73509"/>
                      <a:pt x="10989" y="40075"/>
                      <a:pt x="18140" y="7129"/>
                    </a:cubicBezTo>
                    <a:cubicBezTo>
                      <a:pt x="19668" y="-22"/>
                      <a:pt x="8666" y="-3078"/>
                      <a:pt x="7077" y="4073"/>
                    </a:cubicBezTo>
                    <a:lnTo>
                      <a:pt x="7077" y="4073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1016266" y="5079944"/>
                <a:ext cx="17499" cy="130706"/>
              </a:xfrm>
              <a:custGeom>
                <a:avLst/>
                <a:gdLst>
                  <a:gd name="connsiteX0" fmla="*/ 6403 w 17499"/>
                  <a:gd name="connsiteY0" fmla="*/ 4144 h 130706"/>
                  <a:gd name="connsiteX1" fmla="*/ 2185 w 17499"/>
                  <a:gd name="connsiteY1" fmla="*/ 125228 h 130706"/>
                  <a:gd name="connsiteX2" fmla="*/ 13615 w 17499"/>
                  <a:gd name="connsiteY2" fmla="*/ 125228 h 130706"/>
                  <a:gd name="connsiteX3" fmla="*/ 17405 w 17499"/>
                  <a:gd name="connsiteY3" fmla="*/ 7200 h 130706"/>
                  <a:gd name="connsiteX4" fmla="*/ 6403 w 17499"/>
                  <a:gd name="connsiteY4" fmla="*/ 4144 h 130706"/>
                  <a:gd name="connsiteX5" fmla="*/ 6403 w 17499"/>
                  <a:gd name="connsiteY5" fmla="*/ 4144 h 130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499" h="130706">
                    <a:moveTo>
                      <a:pt x="6403" y="4144"/>
                    </a:moveTo>
                    <a:cubicBezTo>
                      <a:pt x="-321" y="44241"/>
                      <a:pt x="-1788" y="84704"/>
                      <a:pt x="2185" y="125228"/>
                    </a:cubicBezTo>
                    <a:cubicBezTo>
                      <a:pt x="2919" y="132502"/>
                      <a:pt x="14349" y="132563"/>
                      <a:pt x="13615" y="125228"/>
                    </a:cubicBezTo>
                    <a:cubicBezTo>
                      <a:pt x="9703" y="85804"/>
                      <a:pt x="10865" y="46257"/>
                      <a:pt x="17405" y="7200"/>
                    </a:cubicBezTo>
                    <a:cubicBezTo>
                      <a:pt x="18627" y="-13"/>
                      <a:pt x="7625" y="-3130"/>
                      <a:pt x="6403" y="4144"/>
                    </a:cubicBezTo>
                    <a:lnTo>
                      <a:pt x="6403" y="414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897128" y="6150829"/>
                <a:ext cx="18486" cy="148833"/>
              </a:xfrm>
              <a:custGeom>
                <a:avLst/>
                <a:gdLst>
                  <a:gd name="connsiteX0" fmla="*/ 2561 w 18486"/>
                  <a:gd name="connsiteY0" fmla="*/ 5478 h 148833"/>
                  <a:gd name="connsiteX1" fmla="*/ 7390 w 18486"/>
                  <a:gd name="connsiteY1" fmla="*/ 144716 h 148833"/>
                  <a:gd name="connsiteX2" fmla="*/ 18392 w 18486"/>
                  <a:gd name="connsiteY2" fmla="*/ 141660 h 148833"/>
                  <a:gd name="connsiteX3" fmla="*/ 13991 w 18486"/>
                  <a:gd name="connsiteY3" fmla="*/ 5478 h 148833"/>
                  <a:gd name="connsiteX4" fmla="*/ 2561 w 18486"/>
                  <a:gd name="connsiteY4" fmla="*/ 5478 h 148833"/>
                  <a:gd name="connsiteX5" fmla="*/ 2561 w 18486"/>
                  <a:gd name="connsiteY5" fmla="*/ 5478 h 148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86" h="148833">
                    <a:moveTo>
                      <a:pt x="2561" y="5478"/>
                    </a:moveTo>
                    <a:cubicBezTo>
                      <a:pt x="-2084" y="51993"/>
                      <a:pt x="-373" y="98568"/>
                      <a:pt x="7390" y="144716"/>
                    </a:cubicBezTo>
                    <a:cubicBezTo>
                      <a:pt x="8612" y="151929"/>
                      <a:pt x="19614" y="148873"/>
                      <a:pt x="18392" y="141660"/>
                    </a:cubicBezTo>
                    <a:cubicBezTo>
                      <a:pt x="10813" y="96612"/>
                      <a:pt x="9468" y="50954"/>
                      <a:pt x="13991" y="5478"/>
                    </a:cubicBezTo>
                    <a:cubicBezTo>
                      <a:pt x="14725" y="-1857"/>
                      <a:pt x="3295" y="-1795"/>
                      <a:pt x="2561" y="5478"/>
                    </a:cubicBezTo>
                    <a:lnTo>
                      <a:pt x="2561" y="547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2552231" y="6434302"/>
                <a:ext cx="21285" cy="120906"/>
              </a:xfrm>
              <a:custGeom>
                <a:avLst/>
                <a:gdLst>
                  <a:gd name="connsiteX0" fmla="*/ 2119 w 21285"/>
                  <a:gd name="connsiteY0" fmla="*/ 5432 h 120906"/>
                  <a:gd name="connsiteX1" fmla="*/ 10065 w 21285"/>
                  <a:gd name="connsiteY1" fmla="*/ 116860 h 120906"/>
                  <a:gd name="connsiteX2" fmla="*/ 21067 w 21285"/>
                  <a:gd name="connsiteY2" fmla="*/ 113804 h 120906"/>
                  <a:gd name="connsiteX3" fmla="*/ 13488 w 21285"/>
                  <a:gd name="connsiteY3" fmla="*/ 5432 h 120906"/>
                  <a:gd name="connsiteX4" fmla="*/ 2119 w 21285"/>
                  <a:gd name="connsiteY4" fmla="*/ 5432 h 120906"/>
                  <a:gd name="connsiteX5" fmla="*/ 2119 w 21285"/>
                  <a:gd name="connsiteY5" fmla="*/ 5432 h 120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285" h="120906">
                    <a:moveTo>
                      <a:pt x="2119" y="5432"/>
                    </a:moveTo>
                    <a:cubicBezTo>
                      <a:pt x="-2404" y="42900"/>
                      <a:pt x="346" y="80430"/>
                      <a:pt x="10065" y="116860"/>
                    </a:cubicBezTo>
                    <a:cubicBezTo>
                      <a:pt x="11960" y="123950"/>
                      <a:pt x="22962" y="120955"/>
                      <a:pt x="21067" y="113804"/>
                    </a:cubicBezTo>
                    <a:cubicBezTo>
                      <a:pt x="11593" y="78291"/>
                      <a:pt x="9087" y="41862"/>
                      <a:pt x="13488" y="5432"/>
                    </a:cubicBezTo>
                    <a:cubicBezTo>
                      <a:pt x="14404" y="-1841"/>
                      <a:pt x="2974" y="-1780"/>
                      <a:pt x="2119" y="5432"/>
                    </a:cubicBezTo>
                    <a:lnTo>
                      <a:pt x="2119" y="5432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4063024" y="4394843"/>
                <a:ext cx="30497" cy="129991"/>
              </a:xfrm>
              <a:custGeom>
                <a:avLst/>
                <a:gdLst>
                  <a:gd name="connsiteX0" fmla="*/ 86 w 30497"/>
                  <a:gd name="connsiteY0" fmla="*/ 7173 h 129991"/>
                  <a:gd name="connsiteX1" fmla="*/ 19401 w 30497"/>
                  <a:gd name="connsiteY1" fmla="*/ 125874 h 129991"/>
                  <a:gd name="connsiteX2" fmla="*/ 30403 w 30497"/>
                  <a:gd name="connsiteY2" fmla="*/ 122818 h 129991"/>
                  <a:gd name="connsiteX3" fmla="*/ 11088 w 30497"/>
                  <a:gd name="connsiteY3" fmla="*/ 4117 h 129991"/>
                  <a:gd name="connsiteX4" fmla="*/ 86 w 30497"/>
                  <a:gd name="connsiteY4" fmla="*/ 7173 h 129991"/>
                  <a:gd name="connsiteX5" fmla="*/ 86 w 30497"/>
                  <a:gd name="connsiteY5" fmla="*/ 7173 h 129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497" h="129991">
                    <a:moveTo>
                      <a:pt x="86" y="7173"/>
                    </a:moveTo>
                    <a:cubicBezTo>
                      <a:pt x="6504" y="46720"/>
                      <a:pt x="12983" y="86328"/>
                      <a:pt x="19401" y="125874"/>
                    </a:cubicBezTo>
                    <a:cubicBezTo>
                      <a:pt x="20562" y="133087"/>
                      <a:pt x="31625" y="130030"/>
                      <a:pt x="30403" y="122818"/>
                    </a:cubicBezTo>
                    <a:cubicBezTo>
                      <a:pt x="23985" y="83272"/>
                      <a:pt x="17506" y="43664"/>
                      <a:pt x="11088" y="4117"/>
                    </a:cubicBezTo>
                    <a:cubicBezTo>
                      <a:pt x="9927" y="-3095"/>
                      <a:pt x="-1076" y="-39"/>
                      <a:pt x="86" y="7173"/>
                    </a:cubicBezTo>
                    <a:lnTo>
                      <a:pt x="86" y="7173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3559701" y="6040946"/>
                <a:ext cx="11429" cy="75043"/>
              </a:xfrm>
              <a:custGeom>
                <a:avLst/>
                <a:gdLst>
                  <a:gd name="connsiteX0" fmla="*/ 0 w 11429"/>
                  <a:gd name="connsiteY0" fmla="*/ 5524 h 75043"/>
                  <a:gd name="connsiteX1" fmla="*/ 0 w 11429"/>
                  <a:gd name="connsiteY1" fmla="*/ 69520 h 75043"/>
                  <a:gd name="connsiteX2" fmla="*/ 11430 w 11429"/>
                  <a:gd name="connsiteY2" fmla="*/ 69520 h 75043"/>
                  <a:gd name="connsiteX3" fmla="*/ 11430 w 11429"/>
                  <a:gd name="connsiteY3" fmla="*/ 5524 h 75043"/>
                  <a:gd name="connsiteX4" fmla="*/ 0 w 11429"/>
                  <a:gd name="connsiteY4" fmla="*/ 5524 h 75043"/>
                  <a:gd name="connsiteX5" fmla="*/ 0 w 11429"/>
                  <a:gd name="connsiteY5" fmla="*/ 5524 h 75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75043">
                    <a:moveTo>
                      <a:pt x="0" y="5524"/>
                    </a:moveTo>
                    <a:cubicBezTo>
                      <a:pt x="0" y="26856"/>
                      <a:pt x="0" y="48188"/>
                      <a:pt x="0" y="69520"/>
                    </a:cubicBezTo>
                    <a:cubicBezTo>
                      <a:pt x="0" y="76855"/>
                      <a:pt x="11430" y="76915"/>
                      <a:pt x="11430" y="69520"/>
                    </a:cubicBezTo>
                    <a:cubicBezTo>
                      <a:pt x="11430" y="48188"/>
                      <a:pt x="11430" y="26856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5153823" y="5793627"/>
                <a:ext cx="18714" cy="102720"/>
              </a:xfrm>
              <a:custGeom>
                <a:avLst/>
                <a:gdLst>
                  <a:gd name="connsiteX0" fmla="*/ 1066 w 18714"/>
                  <a:gd name="connsiteY0" fmla="*/ 5478 h 102720"/>
                  <a:gd name="connsiteX1" fmla="*/ 7545 w 18714"/>
                  <a:gd name="connsiteY1" fmla="*/ 98630 h 102720"/>
                  <a:gd name="connsiteX2" fmla="*/ 18547 w 18714"/>
                  <a:gd name="connsiteY2" fmla="*/ 95573 h 102720"/>
                  <a:gd name="connsiteX3" fmla="*/ 12435 w 18714"/>
                  <a:gd name="connsiteY3" fmla="*/ 5478 h 102720"/>
                  <a:gd name="connsiteX4" fmla="*/ 1066 w 18714"/>
                  <a:gd name="connsiteY4" fmla="*/ 5478 h 102720"/>
                  <a:gd name="connsiteX5" fmla="*/ 1066 w 18714"/>
                  <a:gd name="connsiteY5" fmla="*/ 5478 h 102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714" h="102720">
                    <a:moveTo>
                      <a:pt x="1066" y="5478"/>
                    </a:moveTo>
                    <a:cubicBezTo>
                      <a:pt x="-1563" y="36773"/>
                      <a:pt x="699" y="67946"/>
                      <a:pt x="7545" y="98630"/>
                    </a:cubicBezTo>
                    <a:cubicBezTo>
                      <a:pt x="9134" y="105781"/>
                      <a:pt x="20197" y="102786"/>
                      <a:pt x="18547" y="95573"/>
                    </a:cubicBezTo>
                    <a:cubicBezTo>
                      <a:pt x="11884" y="65868"/>
                      <a:pt x="9928" y="35795"/>
                      <a:pt x="12435" y="5478"/>
                    </a:cubicBezTo>
                    <a:cubicBezTo>
                      <a:pt x="13107" y="-1857"/>
                      <a:pt x="1677" y="-1795"/>
                      <a:pt x="1066" y="5478"/>
                    </a:cubicBezTo>
                    <a:lnTo>
                      <a:pt x="1066" y="547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5854808" y="4596204"/>
                <a:ext cx="11429" cy="175629"/>
              </a:xfrm>
              <a:custGeom>
                <a:avLst/>
                <a:gdLst>
                  <a:gd name="connsiteX0" fmla="*/ 0 w 11429"/>
                  <a:gd name="connsiteY0" fmla="*/ 5501 h 175629"/>
                  <a:gd name="connsiteX1" fmla="*/ 0 w 11429"/>
                  <a:gd name="connsiteY1" fmla="*/ 170105 h 175629"/>
                  <a:gd name="connsiteX2" fmla="*/ 11430 w 11429"/>
                  <a:gd name="connsiteY2" fmla="*/ 170105 h 175629"/>
                  <a:gd name="connsiteX3" fmla="*/ 11430 w 11429"/>
                  <a:gd name="connsiteY3" fmla="*/ 5501 h 175629"/>
                  <a:gd name="connsiteX4" fmla="*/ 0 w 11429"/>
                  <a:gd name="connsiteY4" fmla="*/ 5501 h 175629"/>
                  <a:gd name="connsiteX5" fmla="*/ 0 w 11429"/>
                  <a:gd name="connsiteY5" fmla="*/ 5501 h 175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75629">
                    <a:moveTo>
                      <a:pt x="0" y="5501"/>
                    </a:moveTo>
                    <a:cubicBezTo>
                      <a:pt x="0" y="60390"/>
                      <a:pt x="0" y="115217"/>
                      <a:pt x="0" y="170105"/>
                    </a:cubicBezTo>
                    <a:cubicBezTo>
                      <a:pt x="0" y="177440"/>
                      <a:pt x="11430" y="177501"/>
                      <a:pt x="11430" y="170105"/>
                    </a:cubicBezTo>
                    <a:cubicBezTo>
                      <a:pt x="11430" y="115217"/>
                      <a:pt x="11430" y="60390"/>
                      <a:pt x="11430" y="5501"/>
                    </a:cubicBezTo>
                    <a:cubicBezTo>
                      <a:pt x="11430" y="-1834"/>
                      <a:pt x="0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5927972" y="6205527"/>
                <a:ext cx="11429" cy="139062"/>
              </a:xfrm>
              <a:custGeom>
                <a:avLst/>
                <a:gdLst>
                  <a:gd name="connsiteX0" fmla="*/ 0 w 11429"/>
                  <a:gd name="connsiteY0" fmla="*/ 5547 h 139062"/>
                  <a:gd name="connsiteX1" fmla="*/ 0 w 11429"/>
                  <a:gd name="connsiteY1" fmla="*/ 133538 h 139062"/>
                  <a:gd name="connsiteX2" fmla="*/ 11430 w 11429"/>
                  <a:gd name="connsiteY2" fmla="*/ 133538 h 139062"/>
                  <a:gd name="connsiteX3" fmla="*/ 11430 w 11429"/>
                  <a:gd name="connsiteY3" fmla="*/ 5547 h 139062"/>
                  <a:gd name="connsiteX4" fmla="*/ 0 w 11429"/>
                  <a:gd name="connsiteY4" fmla="*/ 5547 h 139062"/>
                  <a:gd name="connsiteX5" fmla="*/ 0 w 11429"/>
                  <a:gd name="connsiteY5" fmla="*/ 5547 h 139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39062">
                    <a:moveTo>
                      <a:pt x="0" y="5547"/>
                    </a:moveTo>
                    <a:cubicBezTo>
                      <a:pt x="0" y="48211"/>
                      <a:pt x="0" y="90875"/>
                      <a:pt x="0" y="133538"/>
                    </a:cubicBezTo>
                    <a:cubicBezTo>
                      <a:pt x="0" y="140874"/>
                      <a:pt x="11430" y="140935"/>
                      <a:pt x="11430" y="133538"/>
                    </a:cubicBezTo>
                    <a:cubicBezTo>
                      <a:pt x="11430" y="90875"/>
                      <a:pt x="11430" y="48211"/>
                      <a:pt x="11430" y="5547"/>
                    </a:cubicBezTo>
                    <a:cubicBezTo>
                      <a:pt x="11430" y="-1849"/>
                      <a:pt x="0" y="-1849"/>
                      <a:pt x="0" y="5547"/>
                    </a:cubicBezTo>
                    <a:lnTo>
                      <a:pt x="0" y="55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7244745" y="4440745"/>
                <a:ext cx="11430" cy="193928"/>
              </a:xfrm>
              <a:custGeom>
                <a:avLst/>
                <a:gdLst>
                  <a:gd name="connsiteX0" fmla="*/ 0 w 11430"/>
                  <a:gd name="connsiteY0" fmla="*/ 5524 h 193928"/>
                  <a:gd name="connsiteX1" fmla="*/ 0 w 11430"/>
                  <a:gd name="connsiteY1" fmla="*/ 188404 h 193928"/>
                  <a:gd name="connsiteX2" fmla="*/ 11431 w 11430"/>
                  <a:gd name="connsiteY2" fmla="*/ 188404 h 193928"/>
                  <a:gd name="connsiteX3" fmla="*/ 11431 w 11430"/>
                  <a:gd name="connsiteY3" fmla="*/ 5524 h 193928"/>
                  <a:gd name="connsiteX4" fmla="*/ 0 w 11430"/>
                  <a:gd name="connsiteY4" fmla="*/ 5524 h 193928"/>
                  <a:gd name="connsiteX5" fmla="*/ 0 w 11430"/>
                  <a:gd name="connsiteY5" fmla="*/ 5524 h 193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30" h="193928">
                    <a:moveTo>
                      <a:pt x="0" y="5524"/>
                    </a:moveTo>
                    <a:cubicBezTo>
                      <a:pt x="0" y="66464"/>
                      <a:pt x="0" y="127465"/>
                      <a:pt x="0" y="188404"/>
                    </a:cubicBezTo>
                    <a:cubicBezTo>
                      <a:pt x="0" y="195739"/>
                      <a:pt x="11431" y="195800"/>
                      <a:pt x="11431" y="188404"/>
                    </a:cubicBezTo>
                    <a:cubicBezTo>
                      <a:pt x="11431" y="127465"/>
                      <a:pt x="11431" y="66464"/>
                      <a:pt x="11431" y="5524"/>
                    </a:cubicBezTo>
                    <a:cubicBezTo>
                      <a:pt x="11431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7225053" y="5994645"/>
                <a:ext cx="17055" cy="148681"/>
              </a:xfrm>
              <a:custGeom>
                <a:avLst/>
                <a:gdLst>
                  <a:gd name="connsiteX0" fmla="*/ 5573 w 17055"/>
                  <a:gd name="connsiteY0" fmla="*/ 5432 h 148681"/>
                  <a:gd name="connsiteX1" fmla="*/ 2089 w 17055"/>
                  <a:gd name="connsiteY1" fmla="*/ 143203 h 148681"/>
                  <a:gd name="connsiteX2" fmla="*/ 13519 w 17055"/>
                  <a:gd name="connsiteY2" fmla="*/ 143203 h 148681"/>
                  <a:gd name="connsiteX3" fmla="*/ 17003 w 17055"/>
                  <a:gd name="connsiteY3" fmla="*/ 5432 h 148681"/>
                  <a:gd name="connsiteX4" fmla="*/ 5573 w 17055"/>
                  <a:gd name="connsiteY4" fmla="*/ 5432 h 148681"/>
                  <a:gd name="connsiteX5" fmla="*/ 5573 w 17055"/>
                  <a:gd name="connsiteY5" fmla="*/ 5432 h 148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55" h="148681">
                    <a:moveTo>
                      <a:pt x="5573" y="5432"/>
                    </a:moveTo>
                    <a:cubicBezTo>
                      <a:pt x="-417" y="51152"/>
                      <a:pt x="-1579" y="97239"/>
                      <a:pt x="2089" y="143203"/>
                    </a:cubicBezTo>
                    <a:cubicBezTo>
                      <a:pt x="2639" y="150477"/>
                      <a:pt x="14130" y="150538"/>
                      <a:pt x="13519" y="143203"/>
                    </a:cubicBezTo>
                    <a:cubicBezTo>
                      <a:pt x="9851" y="97239"/>
                      <a:pt x="11013" y="51152"/>
                      <a:pt x="17003" y="5432"/>
                    </a:cubicBezTo>
                    <a:cubicBezTo>
                      <a:pt x="17920" y="-1841"/>
                      <a:pt x="6490" y="-1780"/>
                      <a:pt x="5573" y="5432"/>
                    </a:cubicBezTo>
                    <a:lnTo>
                      <a:pt x="5573" y="5432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8780888" y="5263705"/>
                <a:ext cx="11429" cy="129932"/>
              </a:xfrm>
              <a:custGeom>
                <a:avLst/>
                <a:gdLst>
                  <a:gd name="connsiteX0" fmla="*/ 0 w 11429"/>
                  <a:gd name="connsiteY0" fmla="*/ 5524 h 129932"/>
                  <a:gd name="connsiteX1" fmla="*/ 0 w 11429"/>
                  <a:gd name="connsiteY1" fmla="*/ 124408 h 129932"/>
                  <a:gd name="connsiteX2" fmla="*/ 11430 w 11429"/>
                  <a:gd name="connsiteY2" fmla="*/ 124408 h 129932"/>
                  <a:gd name="connsiteX3" fmla="*/ 11430 w 11429"/>
                  <a:gd name="connsiteY3" fmla="*/ 5524 h 129932"/>
                  <a:gd name="connsiteX4" fmla="*/ 0 w 11429"/>
                  <a:gd name="connsiteY4" fmla="*/ 5524 h 129932"/>
                  <a:gd name="connsiteX5" fmla="*/ 0 w 11429"/>
                  <a:gd name="connsiteY5" fmla="*/ 5524 h 129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29932">
                    <a:moveTo>
                      <a:pt x="0" y="5524"/>
                    </a:moveTo>
                    <a:cubicBezTo>
                      <a:pt x="0" y="45132"/>
                      <a:pt x="0" y="84800"/>
                      <a:pt x="0" y="124408"/>
                    </a:cubicBezTo>
                    <a:cubicBezTo>
                      <a:pt x="0" y="131743"/>
                      <a:pt x="11430" y="131804"/>
                      <a:pt x="11430" y="124408"/>
                    </a:cubicBezTo>
                    <a:cubicBezTo>
                      <a:pt x="11430" y="84800"/>
                      <a:pt x="11430" y="45132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8953069" y="6296048"/>
                <a:ext cx="17973" cy="121576"/>
              </a:xfrm>
              <a:custGeom>
                <a:avLst/>
                <a:gdLst>
                  <a:gd name="connsiteX0" fmla="*/ 6848 w 17973"/>
                  <a:gd name="connsiteY0" fmla="*/ 4143 h 121576"/>
                  <a:gd name="connsiteX1" fmla="*/ 2264 w 17973"/>
                  <a:gd name="connsiteY1" fmla="*/ 116121 h 121576"/>
                  <a:gd name="connsiteX2" fmla="*/ 13694 w 17973"/>
                  <a:gd name="connsiteY2" fmla="*/ 116121 h 121576"/>
                  <a:gd name="connsiteX3" fmla="*/ 17850 w 17973"/>
                  <a:gd name="connsiteY3" fmla="*/ 7200 h 121576"/>
                  <a:gd name="connsiteX4" fmla="*/ 6848 w 17973"/>
                  <a:gd name="connsiteY4" fmla="*/ 4143 h 121576"/>
                  <a:gd name="connsiteX5" fmla="*/ 6848 w 17973"/>
                  <a:gd name="connsiteY5" fmla="*/ 4143 h 121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973" h="121576">
                    <a:moveTo>
                      <a:pt x="6848" y="4143"/>
                    </a:moveTo>
                    <a:cubicBezTo>
                      <a:pt x="-303" y="41123"/>
                      <a:pt x="-1893" y="78653"/>
                      <a:pt x="2264" y="116121"/>
                    </a:cubicBezTo>
                    <a:cubicBezTo>
                      <a:pt x="3059" y="123333"/>
                      <a:pt x="14489" y="123456"/>
                      <a:pt x="13694" y="116121"/>
                    </a:cubicBezTo>
                    <a:cubicBezTo>
                      <a:pt x="9598" y="79691"/>
                      <a:pt x="10943" y="43201"/>
                      <a:pt x="17850" y="7200"/>
                    </a:cubicBezTo>
                    <a:cubicBezTo>
                      <a:pt x="19256" y="-12"/>
                      <a:pt x="8254" y="-3130"/>
                      <a:pt x="6848" y="4143"/>
                    </a:cubicBezTo>
                    <a:lnTo>
                      <a:pt x="6848" y="4143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10214884" y="4266074"/>
                <a:ext cx="18053" cy="121532"/>
              </a:xfrm>
              <a:custGeom>
                <a:avLst/>
                <a:gdLst>
                  <a:gd name="connsiteX0" fmla="*/ 6917 w 18053"/>
                  <a:gd name="connsiteY0" fmla="*/ 4100 h 121532"/>
                  <a:gd name="connsiteX1" fmla="*/ 2333 w 18053"/>
                  <a:gd name="connsiteY1" fmla="*/ 116077 h 121532"/>
                  <a:gd name="connsiteX2" fmla="*/ 13763 w 18053"/>
                  <a:gd name="connsiteY2" fmla="*/ 116077 h 121532"/>
                  <a:gd name="connsiteX3" fmla="*/ 17920 w 18053"/>
                  <a:gd name="connsiteY3" fmla="*/ 7156 h 121532"/>
                  <a:gd name="connsiteX4" fmla="*/ 6917 w 18053"/>
                  <a:gd name="connsiteY4" fmla="*/ 4100 h 121532"/>
                  <a:gd name="connsiteX5" fmla="*/ 6917 w 18053"/>
                  <a:gd name="connsiteY5" fmla="*/ 4100 h 121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053" h="121532">
                    <a:moveTo>
                      <a:pt x="6917" y="4100"/>
                    </a:moveTo>
                    <a:cubicBezTo>
                      <a:pt x="-295" y="41079"/>
                      <a:pt x="-1945" y="78609"/>
                      <a:pt x="2333" y="116077"/>
                    </a:cubicBezTo>
                    <a:cubicBezTo>
                      <a:pt x="3189" y="123290"/>
                      <a:pt x="14619" y="123412"/>
                      <a:pt x="13763" y="116077"/>
                    </a:cubicBezTo>
                    <a:cubicBezTo>
                      <a:pt x="9606" y="79648"/>
                      <a:pt x="10891" y="43157"/>
                      <a:pt x="17920" y="7156"/>
                    </a:cubicBezTo>
                    <a:cubicBezTo>
                      <a:pt x="19387" y="5"/>
                      <a:pt x="8323" y="-3113"/>
                      <a:pt x="6917" y="4100"/>
                    </a:cubicBezTo>
                    <a:lnTo>
                      <a:pt x="6917" y="4100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11057781" y="4413324"/>
                <a:ext cx="11429" cy="129909"/>
              </a:xfrm>
              <a:custGeom>
                <a:avLst/>
                <a:gdLst>
                  <a:gd name="connsiteX0" fmla="*/ 0 w 11429"/>
                  <a:gd name="connsiteY0" fmla="*/ 5501 h 129909"/>
                  <a:gd name="connsiteX1" fmla="*/ 0 w 11429"/>
                  <a:gd name="connsiteY1" fmla="*/ 124385 h 129909"/>
                  <a:gd name="connsiteX2" fmla="*/ 11430 w 11429"/>
                  <a:gd name="connsiteY2" fmla="*/ 124385 h 129909"/>
                  <a:gd name="connsiteX3" fmla="*/ 11430 w 11429"/>
                  <a:gd name="connsiteY3" fmla="*/ 5501 h 129909"/>
                  <a:gd name="connsiteX4" fmla="*/ 0 w 11429"/>
                  <a:gd name="connsiteY4" fmla="*/ 5501 h 129909"/>
                  <a:gd name="connsiteX5" fmla="*/ 0 w 11429"/>
                  <a:gd name="connsiteY5" fmla="*/ 5501 h 129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29909">
                    <a:moveTo>
                      <a:pt x="0" y="5501"/>
                    </a:moveTo>
                    <a:cubicBezTo>
                      <a:pt x="0" y="45109"/>
                      <a:pt x="0" y="84777"/>
                      <a:pt x="0" y="124385"/>
                    </a:cubicBezTo>
                    <a:cubicBezTo>
                      <a:pt x="0" y="131720"/>
                      <a:pt x="11430" y="131781"/>
                      <a:pt x="11430" y="124385"/>
                    </a:cubicBezTo>
                    <a:cubicBezTo>
                      <a:pt x="11430" y="84777"/>
                      <a:pt x="11430" y="45109"/>
                      <a:pt x="11430" y="5501"/>
                    </a:cubicBezTo>
                    <a:cubicBezTo>
                      <a:pt x="11430" y="-1834"/>
                      <a:pt x="0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10699689" y="4988387"/>
                <a:ext cx="18305" cy="103511"/>
              </a:xfrm>
              <a:custGeom>
                <a:avLst/>
                <a:gdLst>
                  <a:gd name="connsiteX0" fmla="*/ 7123 w 18305"/>
                  <a:gd name="connsiteY0" fmla="*/ 4077 h 103511"/>
                  <a:gd name="connsiteX1" fmla="*/ 2417 w 18305"/>
                  <a:gd name="connsiteY1" fmla="*/ 99368 h 103511"/>
                  <a:gd name="connsiteX2" fmla="*/ 13419 w 18305"/>
                  <a:gd name="connsiteY2" fmla="*/ 96312 h 103511"/>
                  <a:gd name="connsiteX3" fmla="*/ 18126 w 18305"/>
                  <a:gd name="connsiteY3" fmla="*/ 7072 h 103511"/>
                  <a:gd name="connsiteX4" fmla="*/ 7123 w 18305"/>
                  <a:gd name="connsiteY4" fmla="*/ 4077 h 103511"/>
                  <a:gd name="connsiteX5" fmla="*/ 7123 w 18305"/>
                  <a:gd name="connsiteY5" fmla="*/ 4077 h 103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305" h="103511">
                    <a:moveTo>
                      <a:pt x="7123" y="4077"/>
                    </a:moveTo>
                    <a:cubicBezTo>
                      <a:pt x="-456" y="35494"/>
                      <a:pt x="-1923" y="67340"/>
                      <a:pt x="2417" y="99368"/>
                    </a:cubicBezTo>
                    <a:cubicBezTo>
                      <a:pt x="3395" y="106642"/>
                      <a:pt x="14397" y="103524"/>
                      <a:pt x="13419" y="96312"/>
                    </a:cubicBezTo>
                    <a:cubicBezTo>
                      <a:pt x="9385" y="66423"/>
                      <a:pt x="11096" y="36411"/>
                      <a:pt x="18126" y="7072"/>
                    </a:cubicBezTo>
                    <a:cubicBezTo>
                      <a:pt x="19837" y="-18"/>
                      <a:pt x="8835" y="-3074"/>
                      <a:pt x="7123" y="4077"/>
                    </a:cubicBezTo>
                    <a:lnTo>
                      <a:pt x="7123" y="407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11204591" y="6104916"/>
                <a:ext cx="29843" cy="139274"/>
              </a:xfrm>
              <a:custGeom>
                <a:avLst/>
                <a:gdLst>
                  <a:gd name="connsiteX0" fmla="*/ 18772 w 29843"/>
                  <a:gd name="connsiteY0" fmla="*/ 4144 h 139274"/>
                  <a:gd name="connsiteX1" fmla="*/ 69 w 29843"/>
                  <a:gd name="connsiteY1" fmla="*/ 132074 h 139274"/>
                  <a:gd name="connsiteX2" fmla="*/ 11071 w 29843"/>
                  <a:gd name="connsiteY2" fmla="*/ 135130 h 139274"/>
                  <a:gd name="connsiteX3" fmla="*/ 29775 w 29843"/>
                  <a:gd name="connsiteY3" fmla="*/ 7200 h 139274"/>
                  <a:gd name="connsiteX4" fmla="*/ 18772 w 29843"/>
                  <a:gd name="connsiteY4" fmla="*/ 4144 h 139274"/>
                  <a:gd name="connsiteX5" fmla="*/ 18772 w 29843"/>
                  <a:gd name="connsiteY5" fmla="*/ 4144 h 139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843" h="139274">
                    <a:moveTo>
                      <a:pt x="18772" y="4144"/>
                    </a:moveTo>
                    <a:cubicBezTo>
                      <a:pt x="12538" y="46808"/>
                      <a:pt x="6303" y="89471"/>
                      <a:pt x="69" y="132074"/>
                    </a:cubicBezTo>
                    <a:cubicBezTo>
                      <a:pt x="-970" y="139287"/>
                      <a:pt x="10032" y="142404"/>
                      <a:pt x="11071" y="135130"/>
                    </a:cubicBezTo>
                    <a:cubicBezTo>
                      <a:pt x="17306" y="92466"/>
                      <a:pt x="23540" y="49803"/>
                      <a:pt x="29775" y="7200"/>
                    </a:cubicBezTo>
                    <a:cubicBezTo>
                      <a:pt x="30813" y="-13"/>
                      <a:pt x="19812" y="-3130"/>
                      <a:pt x="18772" y="4144"/>
                    </a:cubicBezTo>
                    <a:lnTo>
                      <a:pt x="18772" y="414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9649568" y="2849691"/>
                <a:ext cx="11429" cy="102510"/>
              </a:xfrm>
              <a:custGeom>
                <a:avLst/>
                <a:gdLst>
                  <a:gd name="connsiteX0" fmla="*/ 0 w 11429"/>
                  <a:gd name="connsiteY0" fmla="*/ 5547 h 102510"/>
                  <a:gd name="connsiteX1" fmla="*/ 0 w 11429"/>
                  <a:gd name="connsiteY1" fmla="*/ 96987 h 102510"/>
                  <a:gd name="connsiteX2" fmla="*/ 11430 w 11429"/>
                  <a:gd name="connsiteY2" fmla="*/ 96987 h 102510"/>
                  <a:gd name="connsiteX3" fmla="*/ 11430 w 11429"/>
                  <a:gd name="connsiteY3" fmla="*/ 5547 h 102510"/>
                  <a:gd name="connsiteX4" fmla="*/ 0 w 11429"/>
                  <a:gd name="connsiteY4" fmla="*/ 5547 h 102510"/>
                  <a:gd name="connsiteX5" fmla="*/ 0 w 11429"/>
                  <a:gd name="connsiteY5" fmla="*/ 5547 h 10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02510">
                    <a:moveTo>
                      <a:pt x="0" y="5547"/>
                    </a:moveTo>
                    <a:cubicBezTo>
                      <a:pt x="0" y="36047"/>
                      <a:pt x="0" y="66487"/>
                      <a:pt x="0" y="96987"/>
                    </a:cubicBezTo>
                    <a:cubicBezTo>
                      <a:pt x="0" y="104322"/>
                      <a:pt x="11430" y="104383"/>
                      <a:pt x="11430" y="96987"/>
                    </a:cubicBezTo>
                    <a:cubicBezTo>
                      <a:pt x="11430" y="66487"/>
                      <a:pt x="11430" y="36047"/>
                      <a:pt x="11430" y="5547"/>
                    </a:cubicBezTo>
                    <a:cubicBezTo>
                      <a:pt x="11430" y="-1849"/>
                      <a:pt x="0" y="-1849"/>
                      <a:pt x="0" y="5547"/>
                    </a:cubicBezTo>
                    <a:lnTo>
                      <a:pt x="0" y="55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10792095" y="2236696"/>
                <a:ext cx="26679" cy="139268"/>
              </a:xfrm>
              <a:custGeom>
                <a:avLst/>
                <a:gdLst>
                  <a:gd name="connsiteX0" fmla="*/ 15204 w 26679"/>
                  <a:gd name="connsiteY0" fmla="*/ 5478 h 139268"/>
                  <a:gd name="connsiteX1" fmla="*/ 46 w 26679"/>
                  <a:gd name="connsiteY1" fmla="*/ 133836 h 139268"/>
                  <a:gd name="connsiteX2" fmla="*/ 11476 w 26679"/>
                  <a:gd name="connsiteY2" fmla="*/ 133836 h 139268"/>
                  <a:gd name="connsiteX3" fmla="*/ 26634 w 26679"/>
                  <a:gd name="connsiteY3" fmla="*/ 5478 h 139268"/>
                  <a:gd name="connsiteX4" fmla="*/ 15204 w 26679"/>
                  <a:gd name="connsiteY4" fmla="*/ 5478 h 139268"/>
                  <a:gd name="connsiteX5" fmla="*/ 15204 w 26679"/>
                  <a:gd name="connsiteY5" fmla="*/ 5478 h 139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679" h="139268">
                    <a:moveTo>
                      <a:pt x="15204" y="5478"/>
                    </a:moveTo>
                    <a:cubicBezTo>
                      <a:pt x="10130" y="48264"/>
                      <a:pt x="5119" y="91050"/>
                      <a:pt x="46" y="133836"/>
                    </a:cubicBezTo>
                    <a:cubicBezTo>
                      <a:pt x="-810" y="141110"/>
                      <a:pt x="10620" y="141049"/>
                      <a:pt x="11476" y="133836"/>
                    </a:cubicBezTo>
                    <a:cubicBezTo>
                      <a:pt x="16549" y="91050"/>
                      <a:pt x="21560" y="48264"/>
                      <a:pt x="26634" y="5478"/>
                    </a:cubicBezTo>
                    <a:cubicBezTo>
                      <a:pt x="27490" y="-1857"/>
                      <a:pt x="16060" y="-1795"/>
                      <a:pt x="15204" y="5478"/>
                    </a:cubicBezTo>
                    <a:lnTo>
                      <a:pt x="15204" y="547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1344762" y="1130294"/>
                <a:ext cx="32010" cy="176324"/>
              </a:xfrm>
              <a:custGeom>
                <a:avLst/>
                <a:gdLst>
                  <a:gd name="connsiteX0" fmla="*/ 20528 w 32010"/>
                  <a:gd name="connsiteY0" fmla="*/ 5432 h 176324"/>
                  <a:gd name="connsiteX1" fmla="*/ 52 w 32010"/>
                  <a:gd name="connsiteY1" fmla="*/ 170892 h 176324"/>
                  <a:gd name="connsiteX2" fmla="*/ 11482 w 32010"/>
                  <a:gd name="connsiteY2" fmla="*/ 170892 h 176324"/>
                  <a:gd name="connsiteX3" fmla="*/ 31958 w 32010"/>
                  <a:gd name="connsiteY3" fmla="*/ 5432 h 176324"/>
                  <a:gd name="connsiteX4" fmla="*/ 20528 w 32010"/>
                  <a:gd name="connsiteY4" fmla="*/ 5432 h 176324"/>
                  <a:gd name="connsiteX5" fmla="*/ 20528 w 32010"/>
                  <a:gd name="connsiteY5" fmla="*/ 5432 h 176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2010" h="176324">
                    <a:moveTo>
                      <a:pt x="20528" y="5432"/>
                    </a:moveTo>
                    <a:cubicBezTo>
                      <a:pt x="13683" y="60565"/>
                      <a:pt x="6898" y="115759"/>
                      <a:pt x="52" y="170892"/>
                    </a:cubicBezTo>
                    <a:cubicBezTo>
                      <a:pt x="-865" y="178166"/>
                      <a:pt x="10565" y="178105"/>
                      <a:pt x="11482" y="170892"/>
                    </a:cubicBezTo>
                    <a:cubicBezTo>
                      <a:pt x="18328" y="115759"/>
                      <a:pt x="25113" y="60565"/>
                      <a:pt x="31958" y="5432"/>
                    </a:cubicBezTo>
                    <a:cubicBezTo>
                      <a:pt x="32875" y="-1841"/>
                      <a:pt x="21384" y="-1780"/>
                      <a:pt x="20528" y="5432"/>
                    </a:cubicBezTo>
                    <a:lnTo>
                      <a:pt x="20528" y="5432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50" name="任意多边形: 形状 49"/>
              <p:cNvSpPr/>
              <p:nvPr/>
            </p:nvSpPr>
            <p:spPr>
              <a:xfrm>
                <a:off x="10900682" y="453096"/>
                <a:ext cx="18219" cy="130582"/>
              </a:xfrm>
              <a:custGeom>
                <a:avLst/>
                <a:gdLst>
                  <a:gd name="connsiteX0" fmla="*/ 7103 w 18219"/>
                  <a:gd name="connsiteY0" fmla="*/ 4104 h 130582"/>
                  <a:gd name="connsiteX1" fmla="*/ 2397 w 18219"/>
                  <a:gd name="connsiteY1" fmla="*/ 125127 h 130582"/>
                  <a:gd name="connsiteX2" fmla="*/ 13827 w 18219"/>
                  <a:gd name="connsiteY2" fmla="*/ 125127 h 130582"/>
                  <a:gd name="connsiteX3" fmla="*/ 18106 w 18219"/>
                  <a:gd name="connsiteY3" fmla="*/ 7099 h 130582"/>
                  <a:gd name="connsiteX4" fmla="*/ 7103 w 18219"/>
                  <a:gd name="connsiteY4" fmla="*/ 4104 h 130582"/>
                  <a:gd name="connsiteX5" fmla="*/ 7103 w 18219"/>
                  <a:gd name="connsiteY5" fmla="*/ 4104 h 130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219" h="130582">
                    <a:moveTo>
                      <a:pt x="7103" y="4104"/>
                    </a:moveTo>
                    <a:cubicBezTo>
                      <a:pt x="-292" y="44139"/>
                      <a:pt x="-2004" y="84664"/>
                      <a:pt x="2397" y="125127"/>
                    </a:cubicBezTo>
                    <a:cubicBezTo>
                      <a:pt x="3191" y="132340"/>
                      <a:pt x="14621" y="132462"/>
                      <a:pt x="13827" y="125127"/>
                    </a:cubicBezTo>
                    <a:cubicBezTo>
                      <a:pt x="9548" y="85703"/>
                      <a:pt x="10893" y="46156"/>
                      <a:pt x="18106" y="7099"/>
                    </a:cubicBezTo>
                    <a:cubicBezTo>
                      <a:pt x="19450" y="8"/>
                      <a:pt x="8448" y="-3109"/>
                      <a:pt x="7103" y="4104"/>
                    </a:cubicBezTo>
                    <a:lnTo>
                      <a:pt x="7103" y="410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51" name="任意多边形: 形状 50"/>
              <p:cNvSpPr/>
              <p:nvPr/>
            </p:nvSpPr>
            <p:spPr>
              <a:xfrm>
                <a:off x="9073545" y="261927"/>
                <a:ext cx="11429" cy="84235"/>
              </a:xfrm>
              <a:custGeom>
                <a:avLst/>
                <a:gdLst>
                  <a:gd name="connsiteX0" fmla="*/ 0 w 11429"/>
                  <a:gd name="connsiteY0" fmla="*/ 5547 h 84235"/>
                  <a:gd name="connsiteX1" fmla="*/ 0 w 11429"/>
                  <a:gd name="connsiteY1" fmla="*/ 78711 h 84235"/>
                  <a:gd name="connsiteX2" fmla="*/ 11430 w 11429"/>
                  <a:gd name="connsiteY2" fmla="*/ 78711 h 84235"/>
                  <a:gd name="connsiteX3" fmla="*/ 11430 w 11429"/>
                  <a:gd name="connsiteY3" fmla="*/ 5547 h 84235"/>
                  <a:gd name="connsiteX4" fmla="*/ 0 w 11429"/>
                  <a:gd name="connsiteY4" fmla="*/ 5547 h 84235"/>
                  <a:gd name="connsiteX5" fmla="*/ 0 w 11429"/>
                  <a:gd name="connsiteY5" fmla="*/ 5547 h 84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84235">
                    <a:moveTo>
                      <a:pt x="0" y="5547"/>
                    </a:moveTo>
                    <a:cubicBezTo>
                      <a:pt x="0" y="29935"/>
                      <a:pt x="0" y="54323"/>
                      <a:pt x="0" y="78711"/>
                    </a:cubicBezTo>
                    <a:cubicBezTo>
                      <a:pt x="0" y="86046"/>
                      <a:pt x="11430" y="86107"/>
                      <a:pt x="11430" y="78711"/>
                    </a:cubicBezTo>
                    <a:cubicBezTo>
                      <a:pt x="11430" y="54323"/>
                      <a:pt x="11430" y="29935"/>
                      <a:pt x="11430" y="5547"/>
                    </a:cubicBezTo>
                    <a:cubicBezTo>
                      <a:pt x="11430" y="-1849"/>
                      <a:pt x="0" y="-1849"/>
                      <a:pt x="0" y="5547"/>
                    </a:cubicBezTo>
                    <a:lnTo>
                      <a:pt x="0" y="55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>
              <a:xfrm>
                <a:off x="8634621" y="1651826"/>
                <a:ext cx="11429" cy="93319"/>
              </a:xfrm>
              <a:custGeom>
                <a:avLst/>
                <a:gdLst>
                  <a:gd name="connsiteX0" fmla="*/ 0 w 11429"/>
                  <a:gd name="connsiteY0" fmla="*/ 5524 h 93319"/>
                  <a:gd name="connsiteX1" fmla="*/ 0 w 11429"/>
                  <a:gd name="connsiteY1" fmla="*/ 87795 h 93319"/>
                  <a:gd name="connsiteX2" fmla="*/ 11430 w 11429"/>
                  <a:gd name="connsiteY2" fmla="*/ 87795 h 93319"/>
                  <a:gd name="connsiteX3" fmla="*/ 11430 w 11429"/>
                  <a:gd name="connsiteY3" fmla="*/ 5524 h 93319"/>
                  <a:gd name="connsiteX4" fmla="*/ 0 w 11429"/>
                  <a:gd name="connsiteY4" fmla="*/ 5524 h 93319"/>
                  <a:gd name="connsiteX5" fmla="*/ 0 w 11429"/>
                  <a:gd name="connsiteY5" fmla="*/ 5524 h 93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93319">
                    <a:moveTo>
                      <a:pt x="0" y="5524"/>
                    </a:moveTo>
                    <a:cubicBezTo>
                      <a:pt x="0" y="32968"/>
                      <a:pt x="0" y="60412"/>
                      <a:pt x="0" y="87795"/>
                    </a:cubicBezTo>
                    <a:cubicBezTo>
                      <a:pt x="0" y="95130"/>
                      <a:pt x="11430" y="95191"/>
                      <a:pt x="11430" y="87795"/>
                    </a:cubicBezTo>
                    <a:cubicBezTo>
                      <a:pt x="11430" y="60351"/>
                      <a:pt x="11430" y="32907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53" name="任意多边形: 形状 52"/>
              <p:cNvSpPr/>
              <p:nvPr/>
            </p:nvSpPr>
            <p:spPr>
              <a:xfrm>
                <a:off x="8076812" y="417385"/>
                <a:ext cx="11429" cy="139039"/>
              </a:xfrm>
              <a:custGeom>
                <a:avLst/>
                <a:gdLst>
                  <a:gd name="connsiteX0" fmla="*/ 0 w 11429"/>
                  <a:gd name="connsiteY0" fmla="*/ 5524 h 139039"/>
                  <a:gd name="connsiteX1" fmla="*/ 0 w 11429"/>
                  <a:gd name="connsiteY1" fmla="*/ 133516 h 139039"/>
                  <a:gd name="connsiteX2" fmla="*/ 11430 w 11429"/>
                  <a:gd name="connsiteY2" fmla="*/ 133516 h 139039"/>
                  <a:gd name="connsiteX3" fmla="*/ 11430 w 11429"/>
                  <a:gd name="connsiteY3" fmla="*/ 5524 h 139039"/>
                  <a:gd name="connsiteX4" fmla="*/ 0 w 11429"/>
                  <a:gd name="connsiteY4" fmla="*/ 5524 h 139039"/>
                  <a:gd name="connsiteX5" fmla="*/ 0 w 11429"/>
                  <a:gd name="connsiteY5" fmla="*/ 5524 h 139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39039">
                    <a:moveTo>
                      <a:pt x="0" y="5524"/>
                    </a:moveTo>
                    <a:cubicBezTo>
                      <a:pt x="0" y="48188"/>
                      <a:pt x="0" y="90852"/>
                      <a:pt x="0" y="133516"/>
                    </a:cubicBezTo>
                    <a:cubicBezTo>
                      <a:pt x="0" y="140850"/>
                      <a:pt x="11430" y="140911"/>
                      <a:pt x="11430" y="133516"/>
                    </a:cubicBezTo>
                    <a:cubicBezTo>
                      <a:pt x="11430" y="90852"/>
                      <a:pt x="11430" y="48188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54" name="任意多边形: 形状 53"/>
              <p:cNvSpPr/>
              <p:nvPr/>
            </p:nvSpPr>
            <p:spPr>
              <a:xfrm>
                <a:off x="6849688" y="1953429"/>
                <a:ext cx="19963" cy="120756"/>
              </a:xfrm>
              <a:custGeom>
                <a:avLst/>
                <a:gdLst>
                  <a:gd name="connsiteX0" fmla="*/ 8515 w 19963"/>
                  <a:gd name="connsiteY0" fmla="*/ 5501 h 120756"/>
                  <a:gd name="connsiteX1" fmla="*/ 19 w 19963"/>
                  <a:gd name="connsiteY1" fmla="*/ 115278 h 120756"/>
                  <a:gd name="connsiteX2" fmla="*/ 11449 w 19963"/>
                  <a:gd name="connsiteY2" fmla="*/ 115278 h 120756"/>
                  <a:gd name="connsiteX3" fmla="*/ 19945 w 19963"/>
                  <a:gd name="connsiteY3" fmla="*/ 5501 h 120756"/>
                  <a:gd name="connsiteX4" fmla="*/ 8515 w 19963"/>
                  <a:gd name="connsiteY4" fmla="*/ 5501 h 120756"/>
                  <a:gd name="connsiteX5" fmla="*/ 8515 w 19963"/>
                  <a:gd name="connsiteY5" fmla="*/ 5501 h 120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963" h="120756">
                    <a:moveTo>
                      <a:pt x="8515" y="5501"/>
                    </a:moveTo>
                    <a:cubicBezTo>
                      <a:pt x="5703" y="42114"/>
                      <a:pt x="2831" y="78665"/>
                      <a:pt x="19" y="115278"/>
                    </a:cubicBezTo>
                    <a:cubicBezTo>
                      <a:pt x="-531" y="122613"/>
                      <a:pt x="10899" y="122552"/>
                      <a:pt x="11449" y="115278"/>
                    </a:cubicBezTo>
                    <a:cubicBezTo>
                      <a:pt x="14261" y="78665"/>
                      <a:pt x="17133" y="42114"/>
                      <a:pt x="19945" y="5501"/>
                    </a:cubicBezTo>
                    <a:cubicBezTo>
                      <a:pt x="20495" y="-1834"/>
                      <a:pt x="9065" y="-1834"/>
                      <a:pt x="8515" y="5501"/>
                    </a:cubicBezTo>
                    <a:lnTo>
                      <a:pt x="8515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55" name="任意多边形: 形状 54"/>
              <p:cNvSpPr/>
              <p:nvPr/>
            </p:nvSpPr>
            <p:spPr>
              <a:xfrm>
                <a:off x="6184017" y="1953567"/>
                <a:ext cx="11429" cy="111679"/>
              </a:xfrm>
              <a:custGeom>
                <a:avLst/>
                <a:gdLst>
                  <a:gd name="connsiteX0" fmla="*/ 0 w 11429"/>
                  <a:gd name="connsiteY0" fmla="*/ 5547 h 111679"/>
                  <a:gd name="connsiteX1" fmla="*/ 0 w 11429"/>
                  <a:gd name="connsiteY1" fmla="*/ 106155 h 111679"/>
                  <a:gd name="connsiteX2" fmla="*/ 11430 w 11429"/>
                  <a:gd name="connsiteY2" fmla="*/ 106155 h 111679"/>
                  <a:gd name="connsiteX3" fmla="*/ 11430 w 11429"/>
                  <a:gd name="connsiteY3" fmla="*/ 5547 h 111679"/>
                  <a:gd name="connsiteX4" fmla="*/ 0 w 11429"/>
                  <a:gd name="connsiteY4" fmla="*/ 5547 h 111679"/>
                  <a:gd name="connsiteX5" fmla="*/ 0 w 11429"/>
                  <a:gd name="connsiteY5" fmla="*/ 5547 h 111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11679">
                    <a:moveTo>
                      <a:pt x="0" y="5547"/>
                    </a:moveTo>
                    <a:cubicBezTo>
                      <a:pt x="0" y="39104"/>
                      <a:pt x="0" y="72599"/>
                      <a:pt x="0" y="106155"/>
                    </a:cubicBezTo>
                    <a:cubicBezTo>
                      <a:pt x="0" y="113490"/>
                      <a:pt x="11430" y="113551"/>
                      <a:pt x="11430" y="106155"/>
                    </a:cubicBezTo>
                    <a:cubicBezTo>
                      <a:pt x="11430" y="72599"/>
                      <a:pt x="11430" y="39104"/>
                      <a:pt x="11430" y="5547"/>
                    </a:cubicBezTo>
                    <a:cubicBezTo>
                      <a:pt x="11430" y="-1849"/>
                      <a:pt x="0" y="-1849"/>
                      <a:pt x="0" y="5547"/>
                    </a:cubicBezTo>
                    <a:lnTo>
                      <a:pt x="0" y="55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56" name="任意多边形: 形状 55"/>
              <p:cNvSpPr/>
              <p:nvPr/>
            </p:nvSpPr>
            <p:spPr>
              <a:xfrm>
                <a:off x="4309496" y="1907847"/>
                <a:ext cx="11430" cy="120786"/>
              </a:xfrm>
              <a:custGeom>
                <a:avLst/>
                <a:gdLst>
                  <a:gd name="connsiteX0" fmla="*/ 0 w 11430"/>
                  <a:gd name="connsiteY0" fmla="*/ 5547 h 120786"/>
                  <a:gd name="connsiteX1" fmla="*/ 0 w 11430"/>
                  <a:gd name="connsiteY1" fmla="*/ 115263 h 120786"/>
                  <a:gd name="connsiteX2" fmla="*/ 11430 w 11430"/>
                  <a:gd name="connsiteY2" fmla="*/ 115263 h 120786"/>
                  <a:gd name="connsiteX3" fmla="*/ 11430 w 11430"/>
                  <a:gd name="connsiteY3" fmla="*/ 5547 h 120786"/>
                  <a:gd name="connsiteX4" fmla="*/ 0 w 11430"/>
                  <a:gd name="connsiteY4" fmla="*/ 5547 h 120786"/>
                  <a:gd name="connsiteX5" fmla="*/ 0 w 11430"/>
                  <a:gd name="connsiteY5" fmla="*/ 5547 h 12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30" h="120786">
                    <a:moveTo>
                      <a:pt x="0" y="5547"/>
                    </a:moveTo>
                    <a:cubicBezTo>
                      <a:pt x="0" y="42098"/>
                      <a:pt x="0" y="78711"/>
                      <a:pt x="0" y="115263"/>
                    </a:cubicBezTo>
                    <a:cubicBezTo>
                      <a:pt x="0" y="122598"/>
                      <a:pt x="11430" y="122659"/>
                      <a:pt x="11430" y="115263"/>
                    </a:cubicBezTo>
                    <a:cubicBezTo>
                      <a:pt x="11430" y="78711"/>
                      <a:pt x="11430" y="42098"/>
                      <a:pt x="11430" y="5547"/>
                    </a:cubicBezTo>
                    <a:cubicBezTo>
                      <a:pt x="11430" y="-1849"/>
                      <a:pt x="0" y="-1849"/>
                      <a:pt x="0" y="5547"/>
                    </a:cubicBezTo>
                    <a:lnTo>
                      <a:pt x="0" y="55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57" name="任意多边形: 形状 56"/>
              <p:cNvSpPr/>
              <p:nvPr/>
            </p:nvSpPr>
            <p:spPr>
              <a:xfrm>
                <a:off x="3559931" y="444921"/>
                <a:ext cx="21728" cy="111632"/>
              </a:xfrm>
              <a:custGeom>
                <a:avLst/>
                <a:gdLst>
                  <a:gd name="connsiteX0" fmla="*/ 8633 w 21728"/>
                  <a:gd name="connsiteY0" fmla="*/ 5432 h 111632"/>
                  <a:gd name="connsiteX1" fmla="*/ 259 w 21728"/>
                  <a:gd name="connsiteY1" fmla="*/ 104574 h 111632"/>
                  <a:gd name="connsiteX2" fmla="*/ 11261 w 21728"/>
                  <a:gd name="connsiteY2" fmla="*/ 107630 h 111632"/>
                  <a:gd name="connsiteX3" fmla="*/ 20063 w 21728"/>
                  <a:gd name="connsiteY3" fmla="*/ 5432 h 111632"/>
                  <a:gd name="connsiteX4" fmla="*/ 8633 w 21728"/>
                  <a:gd name="connsiteY4" fmla="*/ 5432 h 111632"/>
                  <a:gd name="connsiteX5" fmla="*/ 8633 w 21728"/>
                  <a:gd name="connsiteY5" fmla="*/ 5432 h 111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728" h="111632">
                    <a:moveTo>
                      <a:pt x="8633" y="5432"/>
                    </a:moveTo>
                    <a:cubicBezTo>
                      <a:pt x="12422" y="38928"/>
                      <a:pt x="9672" y="72179"/>
                      <a:pt x="259" y="104574"/>
                    </a:cubicBezTo>
                    <a:cubicBezTo>
                      <a:pt x="-1820" y="111664"/>
                      <a:pt x="9244" y="114659"/>
                      <a:pt x="11261" y="107630"/>
                    </a:cubicBezTo>
                    <a:cubicBezTo>
                      <a:pt x="20980" y="74379"/>
                      <a:pt x="23975" y="39906"/>
                      <a:pt x="20063" y="5432"/>
                    </a:cubicBezTo>
                    <a:cubicBezTo>
                      <a:pt x="19268" y="-1780"/>
                      <a:pt x="7838" y="-1841"/>
                      <a:pt x="8633" y="5432"/>
                    </a:cubicBezTo>
                    <a:lnTo>
                      <a:pt x="8633" y="5432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58" name="任意多边形: 形状 57"/>
              <p:cNvSpPr/>
              <p:nvPr/>
            </p:nvSpPr>
            <p:spPr>
              <a:xfrm>
                <a:off x="2516315" y="211280"/>
                <a:ext cx="20172" cy="112256"/>
              </a:xfrm>
              <a:custGeom>
                <a:avLst/>
                <a:gdLst>
                  <a:gd name="connsiteX0" fmla="*/ 2583 w 20172"/>
                  <a:gd name="connsiteY0" fmla="*/ 4117 h 112256"/>
                  <a:gd name="connsiteX1" fmla="*/ 8940 w 20172"/>
                  <a:gd name="connsiteY1" fmla="*/ 108210 h 112256"/>
                  <a:gd name="connsiteX2" fmla="*/ 19942 w 20172"/>
                  <a:gd name="connsiteY2" fmla="*/ 105154 h 112256"/>
                  <a:gd name="connsiteX3" fmla="*/ 13585 w 20172"/>
                  <a:gd name="connsiteY3" fmla="*/ 7173 h 112256"/>
                  <a:gd name="connsiteX4" fmla="*/ 2583 w 20172"/>
                  <a:gd name="connsiteY4" fmla="*/ 4117 h 112256"/>
                  <a:gd name="connsiteX5" fmla="*/ 2583 w 20172"/>
                  <a:gd name="connsiteY5" fmla="*/ 4117 h 112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172" h="112256">
                    <a:moveTo>
                      <a:pt x="2583" y="4117"/>
                    </a:moveTo>
                    <a:cubicBezTo>
                      <a:pt x="-2307" y="39141"/>
                      <a:pt x="-290" y="74042"/>
                      <a:pt x="8940" y="108210"/>
                    </a:cubicBezTo>
                    <a:cubicBezTo>
                      <a:pt x="10835" y="115300"/>
                      <a:pt x="21898" y="112305"/>
                      <a:pt x="19942" y="105154"/>
                    </a:cubicBezTo>
                    <a:cubicBezTo>
                      <a:pt x="11262" y="73125"/>
                      <a:pt x="9001" y="40058"/>
                      <a:pt x="13585" y="7173"/>
                    </a:cubicBezTo>
                    <a:cubicBezTo>
                      <a:pt x="14624" y="-39"/>
                      <a:pt x="3622" y="-3095"/>
                      <a:pt x="2583" y="4117"/>
                    </a:cubicBezTo>
                    <a:lnTo>
                      <a:pt x="2583" y="411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59" name="任意多边形: 形状 58"/>
              <p:cNvSpPr/>
              <p:nvPr/>
            </p:nvSpPr>
            <p:spPr>
              <a:xfrm>
                <a:off x="4647812" y="298524"/>
                <a:ext cx="11429" cy="111633"/>
              </a:xfrm>
              <a:custGeom>
                <a:avLst/>
                <a:gdLst>
                  <a:gd name="connsiteX0" fmla="*/ 0 w 11429"/>
                  <a:gd name="connsiteY0" fmla="*/ 5501 h 111633"/>
                  <a:gd name="connsiteX1" fmla="*/ 0 w 11429"/>
                  <a:gd name="connsiteY1" fmla="*/ 106109 h 111633"/>
                  <a:gd name="connsiteX2" fmla="*/ 11430 w 11429"/>
                  <a:gd name="connsiteY2" fmla="*/ 106109 h 111633"/>
                  <a:gd name="connsiteX3" fmla="*/ 11430 w 11429"/>
                  <a:gd name="connsiteY3" fmla="*/ 5501 h 111633"/>
                  <a:gd name="connsiteX4" fmla="*/ 0 w 11429"/>
                  <a:gd name="connsiteY4" fmla="*/ 5501 h 111633"/>
                  <a:gd name="connsiteX5" fmla="*/ 0 w 11429"/>
                  <a:gd name="connsiteY5" fmla="*/ 5501 h 111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11633">
                    <a:moveTo>
                      <a:pt x="0" y="5501"/>
                    </a:moveTo>
                    <a:cubicBezTo>
                      <a:pt x="0" y="39058"/>
                      <a:pt x="0" y="72553"/>
                      <a:pt x="0" y="106109"/>
                    </a:cubicBezTo>
                    <a:cubicBezTo>
                      <a:pt x="0" y="113444"/>
                      <a:pt x="11430" y="113505"/>
                      <a:pt x="11430" y="106109"/>
                    </a:cubicBezTo>
                    <a:cubicBezTo>
                      <a:pt x="11430" y="72553"/>
                      <a:pt x="11430" y="39058"/>
                      <a:pt x="11430" y="5501"/>
                    </a:cubicBezTo>
                    <a:cubicBezTo>
                      <a:pt x="11430" y="-1834"/>
                      <a:pt x="0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60" name="任意多边形: 形状 59"/>
              <p:cNvSpPr/>
              <p:nvPr/>
            </p:nvSpPr>
            <p:spPr>
              <a:xfrm>
                <a:off x="5370225" y="865440"/>
                <a:ext cx="11429" cy="139016"/>
              </a:xfrm>
              <a:custGeom>
                <a:avLst/>
                <a:gdLst>
                  <a:gd name="connsiteX0" fmla="*/ 0 w 11429"/>
                  <a:gd name="connsiteY0" fmla="*/ 5501 h 139016"/>
                  <a:gd name="connsiteX1" fmla="*/ 0 w 11429"/>
                  <a:gd name="connsiteY1" fmla="*/ 133493 h 139016"/>
                  <a:gd name="connsiteX2" fmla="*/ 11430 w 11429"/>
                  <a:gd name="connsiteY2" fmla="*/ 133493 h 139016"/>
                  <a:gd name="connsiteX3" fmla="*/ 11430 w 11429"/>
                  <a:gd name="connsiteY3" fmla="*/ 5501 h 139016"/>
                  <a:gd name="connsiteX4" fmla="*/ 0 w 11429"/>
                  <a:gd name="connsiteY4" fmla="*/ 5501 h 139016"/>
                  <a:gd name="connsiteX5" fmla="*/ 0 w 11429"/>
                  <a:gd name="connsiteY5" fmla="*/ 5501 h 139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39016">
                    <a:moveTo>
                      <a:pt x="0" y="5501"/>
                    </a:moveTo>
                    <a:cubicBezTo>
                      <a:pt x="0" y="48165"/>
                      <a:pt x="0" y="90829"/>
                      <a:pt x="0" y="133493"/>
                    </a:cubicBezTo>
                    <a:cubicBezTo>
                      <a:pt x="0" y="140827"/>
                      <a:pt x="11430" y="140889"/>
                      <a:pt x="11430" y="133493"/>
                    </a:cubicBezTo>
                    <a:cubicBezTo>
                      <a:pt x="11430" y="90829"/>
                      <a:pt x="11430" y="48165"/>
                      <a:pt x="11430" y="5501"/>
                    </a:cubicBezTo>
                    <a:cubicBezTo>
                      <a:pt x="11430" y="-1834"/>
                      <a:pt x="0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61" name="任意多边形: 形状 60"/>
              <p:cNvSpPr/>
              <p:nvPr/>
            </p:nvSpPr>
            <p:spPr>
              <a:xfrm>
                <a:off x="5909896" y="289309"/>
                <a:ext cx="21658" cy="102420"/>
              </a:xfrm>
              <a:custGeom>
                <a:avLst/>
                <a:gdLst>
                  <a:gd name="connsiteX0" fmla="*/ 289 w 21658"/>
                  <a:gd name="connsiteY0" fmla="*/ 7015 h 102420"/>
                  <a:gd name="connsiteX1" fmla="*/ 8786 w 21658"/>
                  <a:gd name="connsiteY1" fmla="*/ 96988 h 102420"/>
                  <a:gd name="connsiteX2" fmla="*/ 20215 w 21658"/>
                  <a:gd name="connsiteY2" fmla="*/ 96988 h 102420"/>
                  <a:gd name="connsiteX3" fmla="*/ 11292 w 21658"/>
                  <a:gd name="connsiteY3" fmla="*/ 3959 h 102420"/>
                  <a:gd name="connsiteX4" fmla="*/ 289 w 21658"/>
                  <a:gd name="connsiteY4" fmla="*/ 7015 h 102420"/>
                  <a:gd name="connsiteX5" fmla="*/ 289 w 21658"/>
                  <a:gd name="connsiteY5" fmla="*/ 7015 h 102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658" h="102420">
                    <a:moveTo>
                      <a:pt x="289" y="7015"/>
                    </a:moveTo>
                    <a:cubicBezTo>
                      <a:pt x="9458" y="36354"/>
                      <a:pt x="12270" y="66488"/>
                      <a:pt x="8786" y="96988"/>
                    </a:cubicBezTo>
                    <a:cubicBezTo>
                      <a:pt x="7930" y="104262"/>
                      <a:pt x="19421" y="104201"/>
                      <a:pt x="20215" y="96988"/>
                    </a:cubicBezTo>
                    <a:cubicBezTo>
                      <a:pt x="23761" y="65571"/>
                      <a:pt x="20766" y="34154"/>
                      <a:pt x="11292" y="3959"/>
                    </a:cubicBezTo>
                    <a:cubicBezTo>
                      <a:pt x="9091" y="-3009"/>
                      <a:pt x="-1911" y="-14"/>
                      <a:pt x="289" y="7015"/>
                    </a:cubicBezTo>
                    <a:lnTo>
                      <a:pt x="289" y="7015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62" name="任意多边形: 形状 61"/>
              <p:cNvSpPr/>
              <p:nvPr/>
            </p:nvSpPr>
            <p:spPr>
              <a:xfrm>
                <a:off x="6237266" y="1193610"/>
                <a:ext cx="18829" cy="94360"/>
              </a:xfrm>
              <a:custGeom>
                <a:avLst/>
                <a:gdLst>
                  <a:gd name="connsiteX0" fmla="*/ 7568 w 18829"/>
                  <a:gd name="connsiteY0" fmla="*/ 4033 h 94360"/>
                  <a:gd name="connsiteX1" fmla="*/ 2557 w 18829"/>
                  <a:gd name="connsiteY1" fmla="*/ 90217 h 94360"/>
                  <a:gd name="connsiteX2" fmla="*/ 13559 w 18829"/>
                  <a:gd name="connsiteY2" fmla="*/ 87161 h 94360"/>
                  <a:gd name="connsiteX3" fmla="*/ 18571 w 18829"/>
                  <a:gd name="connsiteY3" fmla="*/ 7028 h 94360"/>
                  <a:gd name="connsiteX4" fmla="*/ 7568 w 18829"/>
                  <a:gd name="connsiteY4" fmla="*/ 4033 h 94360"/>
                  <a:gd name="connsiteX5" fmla="*/ 7568 w 18829"/>
                  <a:gd name="connsiteY5" fmla="*/ 4033 h 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829" h="94360">
                    <a:moveTo>
                      <a:pt x="7568" y="4033"/>
                    </a:moveTo>
                    <a:cubicBezTo>
                      <a:pt x="-500" y="32333"/>
                      <a:pt x="-2028" y="61244"/>
                      <a:pt x="2557" y="90217"/>
                    </a:cubicBezTo>
                    <a:cubicBezTo>
                      <a:pt x="3717" y="97490"/>
                      <a:pt x="14720" y="94373"/>
                      <a:pt x="13559" y="87161"/>
                    </a:cubicBezTo>
                    <a:cubicBezTo>
                      <a:pt x="9280" y="60205"/>
                      <a:pt x="11114" y="33250"/>
                      <a:pt x="18571" y="7028"/>
                    </a:cubicBezTo>
                    <a:cubicBezTo>
                      <a:pt x="20649" y="-1"/>
                      <a:pt x="9585" y="-3057"/>
                      <a:pt x="7568" y="4033"/>
                    </a:cubicBezTo>
                    <a:lnTo>
                      <a:pt x="7568" y="4033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63" name="任意多边形: 形状 62"/>
              <p:cNvSpPr/>
              <p:nvPr/>
            </p:nvSpPr>
            <p:spPr>
              <a:xfrm>
                <a:off x="7080016" y="215281"/>
                <a:ext cx="27265" cy="112521"/>
              </a:xfrm>
              <a:custGeom>
                <a:avLst/>
                <a:gdLst>
                  <a:gd name="connsiteX0" fmla="*/ 15834 w 27265"/>
                  <a:gd name="connsiteY0" fmla="*/ 3845 h 112521"/>
                  <a:gd name="connsiteX1" fmla="*/ 492 w 27265"/>
                  <a:gd name="connsiteY1" fmla="*/ 107021 h 112521"/>
                  <a:gd name="connsiteX2" fmla="*/ 11922 w 27265"/>
                  <a:gd name="connsiteY2" fmla="*/ 107021 h 112521"/>
                  <a:gd name="connsiteX3" fmla="*/ 26897 w 27265"/>
                  <a:gd name="connsiteY3" fmla="*/ 6901 h 112521"/>
                  <a:gd name="connsiteX4" fmla="*/ 15834 w 27265"/>
                  <a:gd name="connsiteY4" fmla="*/ 3845 h 112521"/>
                  <a:gd name="connsiteX5" fmla="*/ 15834 w 27265"/>
                  <a:gd name="connsiteY5" fmla="*/ 3845 h 112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265" h="112521">
                    <a:moveTo>
                      <a:pt x="15834" y="3845"/>
                    </a:moveTo>
                    <a:cubicBezTo>
                      <a:pt x="3487" y="36851"/>
                      <a:pt x="-1709" y="71814"/>
                      <a:pt x="492" y="107021"/>
                    </a:cubicBezTo>
                    <a:cubicBezTo>
                      <a:pt x="920" y="114355"/>
                      <a:pt x="12350" y="114355"/>
                      <a:pt x="11922" y="107021"/>
                    </a:cubicBezTo>
                    <a:cubicBezTo>
                      <a:pt x="9783" y="72731"/>
                      <a:pt x="14856" y="39113"/>
                      <a:pt x="26897" y="6901"/>
                    </a:cubicBezTo>
                    <a:cubicBezTo>
                      <a:pt x="29404" y="-6"/>
                      <a:pt x="18401" y="-2940"/>
                      <a:pt x="15834" y="3845"/>
                    </a:cubicBezTo>
                    <a:lnTo>
                      <a:pt x="15834" y="3845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64" name="任意多边形: 形状 63"/>
              <p:cNvSpPr/>
              <p:nvPr/>
            </p:nvSpPr>
            <p:spPr>
              <a:xfrm>
                <a:off x="6767435" y="832272"/>
                <a:ext cx="17909" cy="17864"/>
              </a:xfrm>
              <a:custGeom>
                <a:avLst/>
                <a:gdLst>
                  <a:gd name="connsiteX0" fmla="*/ 8190 w 17909"/>
                  <a:gd name="connsiteY0" fmla="*/ 1628 h 17864"/>
                  <a:gd name="connsiteX1" fmla="*/ 1651 w 17909"/>
                  <a:gd name="connsiteY1" fmla="*/ 8168 h 17864"/>
                  <a:gd name="connsiteX2" fmla="*/ 1651 w 17909"/>
                  <a:gd name="connsiteY2" fmla="*/ 16237 h 17864"/>
                  <a:gd name="connsiteX3" fmla="*/ 9718 w 17909"/>
                  <a:gd name="connsiteY3" fmla="*/ 16237 h 17864"/>
                  <a:gd name="connsiteX4" fmla="*/ 16259 w 17909"/>
                  <a:gd name="connsiteY4" fmla="*/ 9696 h 17864"/>
                  <a:gd name="connsiteX5" fmla="*/ 16259 w 17909"/>
                  <a:gd name="connsiteY5" fmla="*/ 1628 h 17864"/>
                  <a:gd name="connsiteX6" fmla="*/ 8190 w 17909"/>
                  <a:gd name="connsiteY6" fmla="*/ 1628 h 17864"/>
                  <a:gd name="connsiteX7" fmla="*/ 8190 w 17909"/>
                  <a:gd name="connsiteY7" fmla="*/ 1628 h 17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909" h="17864">
                    <a:moveTo>
                      <a:pt x="8190" y="1628"/>
                    </a:moveTo>
                    <a:cubicBezTo>
                      <a:pt x="5990" y="3829"/>
                      <a:pt x="3851" y="5968"/>
                      <a:pt x="1651" y="8168"/>
                    </a:cubicBezTo>
                    <a:cubicBezTo>
                      <a:pt x="-489" y="10308"/>
                      <a:pt x="-611" y="14158"/>
                      <a:pt x="1651" y="16237"/>
                    </a:cubicBezTo>
                    <a:cubicBezTo>
                      <a:pt x="3912" y="18315"/>
                      <a:pt x="7457" y="18498"/>
                      <a:pt x="9718" y="16237"/>
                    </a:cubicBezTo>
                    <a:cubicBezTo>
                      <a:pt x="11920" y="14036"/>
                      <a:pt x="14059" y="11897"/>
                      <a:pt x="16259" y="9696"/>
                    </a:cubicBezTo>
                    <a:cubicBezTo>
                      <a:pt x="18398" y="7557"/>
                      <a:pt x="18521" y="3706"/>
                      <a:pt x="16259" y="1628"/>
                    </a:cubicBezTo>
                    <a:cubicBezTo>
                      <a:pt x="13998" y="-450"/>
                      <a:pt x="10453" y="-633"/>
                      <a:pt x="8190" y="1628"/>
                    </a:cubicBezTo>
                    <a:lnTo>
                      <a:pt x="8190" y="162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65" name="任意多边形: 形状 64"/>
              <p:cNvSpPr/>
              <p:nvPr/>
            </p:nvSpPr>
            <p:spPr>
              <a:xfrm>
                <a:off x="6849623" y="818988"/>
                <a:ext cx="79594" cy="74077"/>
              </a:xfrm>
              <a:custGeom>
                <a:avLst/>
                <a:gdLst>
                  <a:gd name="connsiteX0" fmla="*/ 70008 w 79594"/>
                  <a:gd name="connsiteY0" fmla="*/ 1832 h 74077"/>
                  <a:gd name="connsiteX1" fmla="*/ 2467 w 79594"/>
                  <a:gd name="connsiteY1" fmla="*/ 63138 h 74077"/>
                  <a:gd name="connsiteX2" fmla="*/ 8213 w 79594"/>
                  <a:gd name="connsiteY2" fmla="*/ 72979 h 74077"/>
                  <a:gd name="connsiteX3" fmla="*/ 78076 w 79594"/>
                  <a:gd name="connsiteY3" fmla="*/ 9900 h 74077"/>
                  <a:gd name="connsiteX4" fmla="*/ 70008 w 79594"/>
                  <a:gd name="connsiteY4" fmla="*/ 1832 h 74077"/>
                  <a:gd name="connsiteX5" fmla="*/ 70008 w 79594"/>
                  <a:gd name="connsiteY5" fmla="*/ 1832 h 74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594" h="74077">
                    <a:moveTo>
                      <a:pt x="70008" y="1832"/>
                    </a:moveTo>
                    <a:cubicBezTo>
                      <a:pt x="49655" y="24570"/>
                      <a:pt x="27100" y="45107"/>
                      <a:pt x="2467" y="63138"/>
                    </a:cubicBezTo>
                    <a:cubicBezTo>
                      <a:pt x="-3400" y="67417"/>
                      <a:pt x="2284" y="77380"/>
                      <a:pt x="8213" y="72979"/>
                    </a:cubicBezTo>
                    <a:cubicBezTo>
                      <a:pt x="33702" y="54398"/>
                      <a:pt x="57050" y="33371"/>
                      <a:pt x="78076" y="9900"/>
                    </a:cubicBezTo>
                    <a:cubicBezTo>
                      <a:pt x="82966" y="4460"/>
                      <a:pt x="74899" y="-3669"/>
                      <a:pt x="70008" y="1832"/>
                    </a:cubicBezTo>
                    <a:lnTo>
                      <a:pt x="70008" y="1832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</p:grpSp>
        <p:sp>
          <p:nvSpPr>
            <p:cNvPr id="8" name="矩形 7"/>
            <p:cNvSpPr/>
            <p:nvPr/>
          </p:nvSpPr>
          <p:spPr>
            <a:xfrm>
              <a:off x="157909" y="123940"/>
              <a:ext cx="11876182" cy="66101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汉仪君黑-55W" panose="00020600040101010101" charset="-122"/>
              </a:endParaRPr>
            </a:p>
          </p:txBody>
        </p:sp>
      </p:grpSp>
      <p:grpSp>
        <p:nvGrpSpPr>
          <p:cNvPr id="67" name="组合 66"/>
          <p:cNvGrpSpPr/>
          <p:nvPr userDrawn="1"/>
        </p:nvGrpSpPr>
        <p:grpSpPr>
          <a:xfrm>
            <a:off x="7404100" y="2425404"/>
            <a:ext cx="4203651" cy="3838549"/>
            <a:chOff x="7747000" y="2514304"/>
            <a:chExt cx="4203651" cy="3838549"/>
          </a:xfrm>
        </p:grpSpPr>
        <p:grpSp>
          <p:nvGrpSpPr>
            <p:cNvPr id="68" name="组合 67"/>
            <p:cNvGrpSpPr/>
            <p:nvPr/>
          </p:nvGrpSpPr>
          <p:grpSpPr>
            <a:xfrm>
              <a:off x="7747000" y="3859647"/>
              <a:ext cx="3847033" cy="2015891"/>
              <a:chOff x="5061871" y="3010685"/>
              <a:chExt cx="1147361" cy="601231"/>
            </a:xfrm>
          </p:grpSpPr>
          <p:grpSp>
            <p:nvGrpSpPr>
              <p:cNvPr id="228" name="组合 227"/>
              <p:cNvGrpSpPr/>
              <p:nvPr/>
            </p:nvGrpSpPr>
            <p:grpSpPr>
              <a:xfrm>
                <a:off x="5061871" y="3010685"/>
                <a:ext cx="1146417" cy="600965"/>
                <a:chOff x="5061871" y="3010685"/>
                <a:chExt cx="1146417" cy="600965"/>
              </a:xfrm>
            </p:grpSpPr>
            <p:sp>
              <p:nvSpPr>
                <p:cNvPr id="275" name="任意多边形: 形状 274"/>
                <p:cNvSpPr/>
                <p:nvPr/>
              </p:nvSpPr>
              <p:spPr>
                <a:xfrm>
                  <a:off x="5650909" y="3010685"/>
                  <a:ext cx="249327" cy="125615"/>
                </a:xfrm>
                <a:custGeom>
                  <a:avLst/>
                  <a:gdLst>
                    <a:gd name="connsiteX0" fmla="*/ 25016 w 249327"/>
                    <a:gd name="connsiteY0" fmla="*/ 119577 h 125615"/>
                    <a:gd name="connsiteX1" fmla="*/ 6415 w 249327"/>
                    <a:gd name="connsiteY1" fmla="*/ 119577 h 125615"/>
                    <a:gd name="connsiteX2" fmla="*/ 6415 w 249327"/>
                    <a:gd name="connsiteY2" fmla="*/ 124892 h 125615"/>
                    <a:gd name="connsiteX3" fmla="*/ 38302 w 249327"/>
                    <a:gd name="connsiteY3" fmla="*/ 111605 h 125615"/>
                    <a:gd name="connsiteX4" fmla="*/ 67532 w 249327"/>
                    <a:gd name="connsiteY4" fmla="*/ 95662 h 125615"/>
                    <a:gd name="connsiteX5" fmla="*/ 128649 w 249327"/>
                    <a:gd name="connsiteY5" fmla="*/ 66432 h 125615"/>
                    <a:gd name="connsiteX6" fmla="*/ 189767 w 249327"/>
                    <a:gd name="connsiteY6" fmla="*/ 37202 h 125615"/>
                    <a:gd name="connsiteX7" fmla="*/ 218997 w 249327"/>
                    <a:gd name="connsiteY7" fmla="*/ 21258 h 125615"/>
                    <a:gd name="connsiteX8" fmla="*/ 234940 w 249327"/>
                    <a:gd name="connsiteY8" fmla="*/ 13286 h 125615"/>
                    <a:gd name="connsiteX9" fmla="*/ 248227 w 249327"/>
                    <a:gd name="connsiteY9" fmla="*/ 5315 h 125615"/>
                    <a:gd name="connsiteX10" fmla="*/ 245569 w 249327"/>
                    <a:gd name="connsiteY10" fmla="*/ 0 h 125615"/>
                    <a:gd name="connsiteX11" fmla="*/ 232283 w 249327"/>
                    <a:gd name="connsiteY11" fmla="*/ 5315 h 125615"/>
                    <a:gd name="connsiteX12" fmla="*/ 216339 w 249327"/>
                    <a:gd name="connsiteY12" fmla="*/ 13286 h 125615"/>
                    <a:gd name="connsiteX13" fmla="*/ 184452 w 249327"/>
                    <a:gd name="connsiteY13" fmla="*/ 29230 h 125615"/>
                    <a:gd name="connsiteX14" fmla="*/ 123335 w 249327"/>
                    <a:gd name="connsiteY14" fmla="*/ 58460 h 125615"/>
                    <a:gd name="connsiteX15" fmla="*/ 62218 w 249327"/>
                    <a:gd name="connsiteY15" fmla="*/ 87690 h 125615"/>
                    <a:gd name="connsiteX16" fmla="*/ 32988 w 249327"/>
                    <a:gd name="connsiteY16" fmla="*/ 103634 h 125615"/>
                    <a:gd name="connsiteX17" fmla="*/ 1101 w 249327"/>
                    <a:gd name="connsiteY17" fmla="*/ 119577 h 125615"/>
                    <a:gd name="connsiteX18" fmla="*/ 3758 w 249327"/>
                    <a:gd name="connsiteY18" fmla="*/ 124892 h 125615"/>
                    <a:gd name="connsiteX19" fmla="*/ 25016 w 249327"/>
                    <a:gd name="connsiteY19" fmla="*/ 119577 h 125615"/>
                    <a:gd name="connsiteX20" fmla="*/ 25016 w 249327"/>
                    <a:gd name="connsiteY20" fmla="*/ 119577 h 125615"/>
                    <a:gd name="connsiteX21" fmla="*/ 25016 w 249327"/>
                    <a:gd name="connsiteY21" fmla="*/ 119577 h 1256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49327" h="125615">
                      <a:moveTo>
                        <a:pt x="25016" y="119577"/>
                      </a:moveTo>
                      <a:cubicBezTo>
                        <a:pt x="19702" y="119577"/>
                        <a:pt x="14387" y="119577"/>
                        <a:pt x="6415" y="119577"/>
                      </a:cubicBezTo>
                      <a:cubicBezTo>
                        <a:pt x="6415" y="122234"/>
                        <a:pt x="6415" y="124892"/>
                        <a:pt x="6415" y="124892"/>
                      </a:cubicBezTo>
                      <a:cubicBezTo>
                        <a:pt x="17044" y="122234"/>
                        <a:pt x="27673" y="114263"/>
                        <a:pt x="38302" y="111605"/>
                      </a:cubicBezTo>
                      <a:cubicBezTo>
                        <a:pt x="48932" y="106291"/>
                        <a:pt x="59560" y="100976"/>
                        <a:pt x="67532" y="95662"/>
                      </a:cubicBezTo>
                      <a:cubicBezTo>
                        <a:pt x="88791" y="85033"/>
                        <a:pt x="110049" y="74403"/>
                        <a:pt x="128649" y="66432"/>
                      </a:cubicBezTo>
                      <a:cubicBezTo>
                        <a:pt x="149908" y="55803"/>
                        <a:pt x="171166" y="45174"/>
                        <a:pt x="189767" y="37202"/>
                      </a:cubicBezTo>
                      <a:cubicBezTo>
                        <a:pt x="200396" y="31887"/>
                        <a:pt x="211025" y="26573"/>
                        <a:pt x="218997" y="21258"/>
                      </a:cubicBezTo>
                      <a:cubicBezTo>
                        <a:pt x="224311" y="18601"/>
                        <a:pt x="229625" y="15944"/>
                        <a:pt x="234940" y="13286"/>
                      </a:cubicBezTo>
                      <a:cubicBezTo>
                        <a:pt x="240255" y="10629"/>
                        <a:pt x="245569" y="10629"/>
                        <a:pt x="248227" y="5315"/>
                      </a:cubicBezTo>
                      <a:cubicBezTo>
                        <a:pt x="250884" y="2657"/>
                        <a:pt x="248227" y="0"/>
                        <a:pt x="245569" y="0"/>
                      </a:cubicBezTo>
                      <a:cubicBezTo>
                        <a:pt x="240255" y="0"/>
                        <a:pt x="234940" y="2657"/>
                        <a:pt x="232283" y="5315"/>
                      </a:cubicBezTo>
                      <a:cubicBezTo>
                        <a:pt x="226969" y="7972"/>
                        <a:pt x="221654" y="10629"/>
                        <a:pt x="216339" y="13286"/>
                      </a:cubicBezTo>
                      <a:cubicBezTo>
                        <a:pt x="205710" y="18601"/>
                        <a:pt x="195081" y="23915"/>
                        <a:pt x="184452" y="29230"/>
                      </a:cubicBezTo>
                      <a:cubicBezTo>
                        <a:pt x="163194" y="39859"/>
                        <a:pt x="144593" y="50488"/>
                        <a:pt x="123335" y="58460"/>
                      </a:cubicBezTo>
                      <a:cubicBezTo>
                        <a:pt x="102077" y="69089"/>
                        <a:pt x="83476" y="79718"/>
                        <a:pt x="62218" y="87690"/>
                      </a:cubicBezTo>
                      <a:cubicBezTo>
                        <a:pt x="51588" y="93004"/>
                        <a:pt x="40960" y="98319"/>
                        <a:pt x="32988" y="103634"/>
                      </a:cubicBezTo>
                      <a:cubicBezTo>
                        <a:pt x="22359" y="108948"/>
                        <a:pt x="9072" y="114263"/>
                        <a:pt x="1101" y="119577"/>
                      </a:cubicBezTo>
                      <a:cubicBezTo>
                        <a:pt x="-1557" y="122234"/>
                        <a:pt x="1101" y="127549"/>
                        <a:pt x="3758" y="124892"/>
                      </a:cubicBezTo>
                      <a:cubicBezTo>
                        <a:pt x="11730" y="122234"/>
                        <a:pt x="19702" y="119577"/>
                        <a:pt x="25016" y="119577"/>
                      </a:cubicBezTo>
                      <a:cubicBezTo>
                        <a:pt x="25016" y="119577"/>
                        <a:pt x="25016" y="119577"/>
                        <a:pt x="25016" y="119577"/>
                      </a:cubicBezTo>
                      <a:lnTo>
                        <a:pt x="25016" y="11957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76" name="任意多边形: 形状 275"/>
                <p:cNvSpPr/>
                <p:nvPr/>
              </p:nvSpPr>
              <p:spPr>
                <a:xfrm>
                  <a:off x="5409017" y="3013342"/>
                  <a:ext cx="498329" cy="112651"/>
                </a:xfrm>
                <a:custGeom>
                  <a:avLst/>
                  <a:gdLst>
                    <a:gd name="connsiteX0" fmla="*/ 1181 w 498329"/>
                    <a:gd name="connsiteY0" fmla="*/ 47831 h 112651"/>
                    <a:gd name="connsiteX1" fmla="*/ 99500 w 498329"/>
                    <a:gd name="connsiteY1" fmla="*/ 45174 h 112651"/>
                    <a:gd name="connsiteX2" fmla="*/ 195162 w 498329"/>
                    <a:gd name="connsiteY2" fmla="*/ 39859 h 112651"/>
                    <a:gd name="connsiteX3" fmla="*/ 389142 w 498329"/>
                    <a:gd name="connsiteY3" fmla="*/ 23915 h 112651"/>
                    <a:gd name="connsiteX4" fmla="*/ 498090 w 498329"/>
                    <a:gd name="connsiteY4" fmla="*/ 7972 h 112651"/>
                    <a:gd name="connsiteX5" fmla="*/ 495433 w 498329"/>
                    <a:gd name="connsiteY5" fmla="*/ 0 h 112651"/>
                    <a:gd name="connsiteX6" fmla="*/ 436973 w 498329"/>
                    <a:gd name="connsiteY6" fmla="*/ 74403 h 112651"/>
                    <a:gd name="connsiteX7" fmla="*/ 458231 w 498329"/>
                    <a:gd name="connsiteY7" fmla="*/ 108948 h 112651"/>
                    <a:gd name="connsiteX8" fmla="*/ 492775 w 498329"/>
                    <a:gd name="connsiteY8" fmla="*/ 106291 h 112651"/>
                    <a:gd name="connsiteX9" fmla="*/ 484804 w 498329"/>
                    <a:gd name="connsiteY9" fmla="*/ 98319 h 112651"/>
                    <a:gd name="connsiteX10" fmla="*/ 458231 w 498329"/>
                    <a:gd name="connsiteY10" fmla="*/ 98319 h 112651"/>
                    <a:gd name="connsiteX11" fmla="*/ 444945 w 498329"/>
                    <a:gd name="connsiteY11" fmla="*/ 66432 h 112651"/>
                    <a:gd name="connsiteX12" fmla="*/ 495433 w 498329"/>
                    <a:gd name="connsiteY12" fmla="*/ 10629 h 112651"/>
                    <a:gd name="connsiteX13" fmla="*/ 492775 w 498329"/>
                    <a:gd name="connsiteY13" fmla="*/ 2657 h 112651"/>
                    <a:gd name="connsiteX14" fmla="*/ 298795 w 498329"/>
                    <a:gd name="connsiteY14" fmla="*/ 26573 h 112651"/>
                    <a:gd name="connsiteX15" fmla="*/ 107472 w 498329"/>
                    <a:gd name="connsiteY15" fmla="*/ 39859 h 112651"/>
                    <a:gd name="connsiteX16" fmla="*/ 1181 w 498329"/>
                    <a:gd name="connsiteY16" fmla="*/ 47831 h 112651"/>
                    <a:gd name="connsiteX17" fmla="*/ 1181 w 498329"/>
                    <a:gd name="connsiteY17" fmla="*/ 47831 h 112651"/>
                    <a:gd name="connsiteX18" fmla="*/ 1181 w 498329"/>
                    <a:gd name="connsiteY18" fmla="*/ 47831 h 112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8329" h="112651">
                      <a:moveTo>
                        <a:pt x="1181" y="47831"/>
                      </a:moveTo>
                      <a:cubicBezTo>
                        <a:pt x="33068" y="50488"/>
                        <a:pt x="67613" y="47831"/>
                        <a:pt x="99500" y="45174"/>
                      </a:cubicBezTo>
                      <a:cubicBezTo>
                        <a:pt x="131387" y="42516"/>
                        <a:pt x="163274" y="42516"/>
                        <a:pt x="195162" y="39859"/>
                      </a:cubicBezTo>
                      <a:cubicBezTo>
                        <a:pt x="258936" y="37202"/>
                        <a:pt x="325368" y="31887"/>
                        <a:pt x="389142" y="23915"/>
                      </a:cubicBezTo>
                      <a:cubicBezTo>
                        <a:pt x="426344" y="18601"/>
                        <a:pt x="460888" y="15943"/>
                        <a:pt x="498090" y="7972"/>
                      </a:cubicBezTo>
                      <a:cubicBezTo>
                        <a:pt x="498090" y="5314"/>
                        <a:pt x="495433" y="2657"/>
                        <a:pt x="495433" y="0"/>
                      </a:cubicBezTo>
                      <a:cubicBezTo>
                        <a:pt x="463546" y="7972"/>
                        <a:pt x="434316" y="42516"/>
                        <a:pt x="436973" y="74403"/>
                      </a:cubicBezTo>
                      <a:cubicBezTo>
                        <a:pt x="436973" y="87690"/>
                        <a:pt x="444945" y="100976"/>
                        <a:pt x="458231" y="108948"/>
                      </a:cubicBezTo>
                      <a:cubicBezTo>
                        <a:pt x="468860" y="114263"/>
                        <a:pt x="484804" y="114263"/>
                        <a:pt x="492775" y="106291"/>
                      </a:cubicBezTo>
                      <a:cubicBezTo>
                        <a:pt x="498090" y="100976"/>
                        <a:pt x="490118" y="95662"/>
                        <a:pt x="484804" y="98319"/>
                      </a:cubicBezTo>
                      <a:cubicBezTo>
                        <a:pt x="476832" y="103633"/>
                        <a:pt x="466203" y="103633"/>
                        <a:pt x="458231" y="98319"/>
                      </a:cubicBezTo>
                      <a:cubicBezTo>
                        <a:pt x="447602" y="90347"/>
                        <a:pt x="444945" y="77061"/>
                        <a:pt x="444945" y="66432"/>
                      </a:cubicBezTo>
                      <a:cubicBezTo>
                        <a:pt x="450259" y="39859"/>
                        <a:pt x="471517" y="15943"/>
                        <a:pt x="495433" y="10629"/>
                      </a:cubicBezTo>
                      <a:cubicBezTo>
                        <a:pt x="500747" y="7972"/>
                        <a:pt x="498090" y="0"/>
                        <a:pt x="492775" y="2657"/>
                      </a:cubicBezTo>
                      <a:cubicBezTo>
                        <a:pt x="429001" y="13286"/>
                        <a:pt x="362569" y="21258"/>
                        <a:pt x="298795" y="26573"/>
                      </a:cubicBezTo>
                      <a:cubicBezTo>
                        <a:pt x="235020" y="31887"/>
                        <a:pt x="171246" y="34545"/>
                        <a:pt x="107472" y="39859"/>
                      </a:cubicBezTo>
                      <a:cubicBezTo>
                        <a:pt x="72927" y="42516"/>
                        <a:pt x="35725" y="42516"/>
                        <a:pt x="1181" y="47831"/>
                      </a:cubicBezTo>
                      <a:cubicBezTo>
                        <a:pt x="-1476" y="45174"/>
                        <a:pt x="1181" y="47831"/>
                        <a:pt x="1181" y="47831"/>
                      </a:cubicBezTo>
                      <a:lnTo>
                        <a:pt x="1181" y="4783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grpSp>
              <p:nvGrpSpPr>
                <p:cNvPr id="277" name="组合 276"/>
                <p:cNvGrpSpPr/>
                <p:nvPr/>
              </p:nvGrpSpPr>
              <p:grpSpPr>
                <a:xfrm>
                  <a:off x="5061871" y="3050009"/>
                  <a:ext cx="1146417" cy="561641"/>
                  <a:chOff x="5061871" y="3050009"/>
                  <a:chExt cx="1146417" cy="561641"/>
                </a:xfrm>
              </p:grpSpPr>
              <p:sp>
                <p:nvSpPr>
                  <p:cNvPr id="278" name="任意多边形: 形状 277"/>
                  <p:cNvSpPr/>
                  <p:nvPr/>
                </p:nvSpPr>
                <p:spPr>
                  <a:xfrm>
                    <a:off x="5140767" y="3124947"/>
                    <a:ext cx="527850" cy="34544"/>
                  </a:xfrm>
                  <a:custGeom>
                    <a:avLst/>
                    <a:gdLst>
                      <a:gd name="connsiteX0" fmla="*/ 19647 w 527850"/>
                      <a:gd name="connsiteY0" fmla="*/ 23915 h 34544"/>
                      <a:gd name="connsiteX1" fmla="*/ 3704 w 527850"/>
                      <a:gd name="connsiteY1" fmla="*/ 23915 h 34544"/>
                      <a:gd name="connsiteX2" fmla="*/ 6361 w 527850"/>
                      <a:gd name="connsiteY2" fmla="*/ 34545 h 34544"/>
                      <a:gd name="connsiteX3" fmla="*/ 107337 w 527850"/>
                      <a:gd name="connsiteY3" fmla="*/ 29230 h 34544"/>
                      <a:gd name="connsiteX4" fmla="*/ 205656 w 527850"/>
                      <a:gd name="connsiteY4" fmla="*/ 23915 h 34544"/>
                      <a:gd name="connsiteX5" fmla="*/ 407608 w 527850"/>
                      <a:gd name="connsiteY5" fmla="*/ 15943 h 34544"/>
                      <a:gd name="connsiteX6" fmla="*/ 521871 w 527850"/>
                      <a:gd name="connsiteY6" fmla="*/ 10629 h 34544"/>
                      <a:gd name="connsiteX7" fmla="*/ 521871 w 527850"/>
                      <a:gd name="connsiteY7" fmla="*/ 0 h 34544"/>
                      <a:gd name="connsiteX8" fmla="*/ 117967 w 527850"/>
                      <a:gd name="connsiteY8" fmla="*/ 18601 h 34544"/>
                      <a:gd name="connsiteX9" fmla="*/ 3704 w 527850"/>
                      <a:gd name="connsiteY9" fmla="*/ 23915 h 34544"/>
                      <a:gd name="connsiteX10" fmla="*/ 6361 w 527850"/>
                      <a:gd name="connsiteY10" fmla="*/ 34545 h 34544"/>
                      <a:gd name="connsiteX11" fmla="*/ 19647 w 527850"/>
                      <a:gd name="connsiteY11" fmla="*/ 26573 h 34544"/>
                      <a:gd name="connsiteX12" fmla="*/ 19647 w 527850"/>
                      <a:gd name="connsiteY12" fmla="*/ 23915 h 34544"/>
                      <a:gd name="connsiteX13" fmla="*/ 19647 w 527850"/>
                      <a:gd name="connsiteY13" fmla="*/ 23915 h 34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527850" h="34544">
                        <a:moveTo>
                          <a:pt x="19647" y="23915"/>
                        </a:moveTo>
                        <a:cubicBezTo>
                          <a:pt x="14333" y="23915"/>
                          <a:pt x="9018" y="23915"/>
                          <a:pt x="3704" y="23915"/>
                        </a:cubicBezTo>
                        <a:cubicBezTo>
                          <a:pt x="-1611" y="23915"/>
                          <a:pt x="-1611" y="34545"/>
                          <a:pt x="6361" y="34545"/>
                        </a:cubicBezTo>
                        <a:cubicBezTo>
                          <a:pt x="40906" y="34545"/>
                          <a:pt x="75450" y="31887"/>
                          <a:pt x="107337" y="29230"/>
                        </a:cubicBezTo>
                        <a:cubicBezTo>
                          <a:pt x="141882" y="26573"/>
                          <a:pt x="173769" y="26573"/>
                          <a:pt x="205656" y="23915"/>
                        </a:cubicBezTo>
                        <a:cubicBezTo>
                          <a:pt x="272088" y="21258"/>
                          <a:pt x="341177" y="18601"/>
                          <a:pt x="407608" y="15943"/>
                        </a:cubicBezTo>
                        <a:cubicBezTo>
                          <a:pt x="444811" y="13286"/>
                          <a:pt x="484669" y="13286"/>
                          <a:pt x="521871" y="10629"/>
                        </a:cubicBezTo>
                        <a:cubicBezTo>
                          <a:pt x="529843" y="10629"/>
                          <a:pt x="529843" y="0"/>
                          <a:pt x="521871" y="0"/>
                        </a:cubicBezTo>
                        <a:cubicBezTo>
                          <a:pt x="386350" y="5314"/>
                          <a:pt x="253487" y="10629"/>
                          <a:pt x="117967" y="18601"/>
                        </a:cubicBezTo>
                        <a:cubicBezTo>
                          <a:pt x="80765" y="21258"/>
                          <a:pt x="40906" y="21258"/>
                          <a:pt x="3704" y="23915"/>
                        </a:cubicBezTo>
                        <a:cubicBezTo>
                          <a:pt x="3704" y="26573"/>
                          <a:pt x="3704" y="31887"/>
                          <a:pt x="6361" y="34545"/>
                        </a:cubicBezTo>
                        <a:cubicBezTo>
                          <a:pt x="11675" y="31887"/>
                          <a:pt x="16990" y="29230"/>
                          <a:pt x="19647" y="26573"/>
                        </a:cubicBezTo>
                        <a:cubicBezTo>
                          <a:pt x="22305" y="26573"/>
                          <a:pt x="22305" y="26573"/>
                          <a:pt x="19647" y="23915"/>
                        </a:cubicBezTo>
                        <a:lnTo>
                          <a:pt x="19647" y="2391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79" name="任意多边形: 形状 278"/>
                  <p:cNvSpPr/>
                  <p:nvPr/>
                </p:nvSpPr>
                <p:spPr>
                  <a:xfrm>
                    <a:off x="5128288" y="3050009"/>
                    <a:ext cx="311379" cy="101510"/>
                  </a:xfrm>
                  <a:custGeom>
                    <a:avLst/>
                    <a:gdLst>
                      <a:gd name="connsiteX0" fmla="*/ 69328 w 311379"/>
                      <a:gd name="connsiteY0" fmla="*/ 96197 h 101510"/>
                      <a:gd name="connsiteX1" fmla="*/ 34784 w 311379"/>
                      <a:gd name="connsiteY1" fmla="*/ 90882 h 101510"/>
                      <a:gd name="connsiteX2" fmla="*/ 16183 w 311379"/>
                      <a:gd name="connsiteY2" fmla="*/ 90882 h 101510"/>
                      <a:gd name="connsiteX3" fmla="*/ 239 w 311379"/>
                      <a:gd name="connsiteY3" fmla="*/ 90882 h 101510"/>
                      <a:gd name="connsiteX4" fmla="*/ 2897 w 311379"/>
                      <a:gd name="connsiteY4" fmla="*/ 98854 h 101510"/>
                      <a:gd name="connsiteX5" fmla="*/ 157018 w 311379"/>
                      <a:gd name="connsiteY5" fmla="*/ 56337 h 101510"/>
                      <a:gd name="connsiteX6" fmla="*/ 308482 w 311379"/>
                      <a:gd name="connsiteY6" fmla="*/ 8507 h 101510"/>
                      <a:gd name="connsiteX7" fmla="*/ 305826 w 311379"/>
                      <a:gd name="connsiteY7" fmla="*/ 535 h 101510"/>
                      <a:gd name="connsiteX8" fmla="*/ 154361 w 311379"/>
                      <a:gd name="connsiteY8" fmla="*/ 48366 h 101510"/>
                      <a:gd name="connsiteX9" fmla="*/ 2897 w 311379"/>
                      <a:gd name="connsiteY9" fmla="*/ 93539 h 101510"/>
                      <a:gd name="connsiteX10" fmla="*/ 5554 w 311379"/>
                      <a:gd name="connsiteY10" fmla="*/ 101511 h 101510"/>
                      <a:gd name="connsiteX11" fmla="*/ 18841 w 311379"/>
                      <a:gd name="connsiteY11" fmla="*/ 96197 h 101510"/>
                      <a:gd name="connsiteX12" fmla="*/ 37441 w 311379"/>
                      <a:gd name="connsiteY12" fmla="*/ 93539 h 101510"/>
                      <a:gd name="connsiteX13" fmla="*/ 69328 w 311379"/>
                      <a:gd name="connsiteY13" fmla="*/ 96197 h 101510"/>
                      <a:gd name="connsiteX14" fmla="*/ 69328 w 311379"/>
                      <a:gd name="connsiteY14" fmla="*/ 96197 h 101510"/>
                      <a:gd name="connsiteX15" fmla="*/ 69328 w 311379"/>
                      <a:gd name="connsiteY15" fmla="*/ 96197 h 101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11379" h="101510">
                        <a:moveTo>
                          <a:pt x="69328" y="96197"/>
                        </a:moveTo>
                        <a:cubicBezTo>
                          <a:pt x="58700" y="93539"/>
                          <a:pt x="48070" y="93539"/>
                          <a:pt x="34784" y="90882"/>
                        </a:cubicBezTo>
                        <a:cubicBezTo>
                          <a:pt x="29470" y="90882"/>
                          <a:pt x="24155" y="90882"/>
                          <a:pt x="16183" y="90882"/>
                        </a:cubicBezTo>
                        <a:cubicBezTo>
                          <a:pt x="10869" y="90882"/>
                          <a:pt x="5554" y="90882"/>
                          <a:pt x="239" y="90882"/>
                        </a:cubicBezTo>
                        <a:cubicBezTo>
                          <a:pt x="239" y="93539"/>
                          <a:pt x="239" y="96197"/>
                          <a:pt x="2897" y="98854"/>
                        </a:cubicBezTo>
                        <a:cubicBezTo>
                          <a:pt x="53385" y="88225"/>
                          <a:pt x="106531" y="72281"/>
                          <a:pt x="157018" y="56337"/>
                        </a:cubicBezTo>
                        <a:cubicBezTo>
                          <a:pt x="207507" y="40394"/>
                          <a:pt x="257995" y="24450"/>
                          <a:pt x="308482" y="8507"/>
                        </a:cubicBezTo>
                        <a:cubicBezTo>
                          <a:pt x="313797" y="5849"/>
                          <a:pt x="311140" y="-2122"/>
                          <a:pt x="305826" y="535"/>
                        </a:cubicBezTo>
                        <a:cubicBezTo>
                          <a:pt x="255337" y="16478"/>
                          <a:pt x="204849" y="32422"/>
                          <a:pt x="154361" y="48366"/>
                        </a:cubicBezTo>
                        <a:cubicBezTo>
                          <a:pt x="103873" y="64309"/>
                          <a:pt x="53385" y="77596"/>
                          <a:pt x="2897" y="93539"/>
                        </a:cubicBezTo>
                        <a:cubicBezTo>
                          <a:pt x="-2417" y="96197"/>
                          <a:pt x="239" y="101511"/>
                          <a:pt x="5554" y="101511"/>
                        </a:cubicBezTo>
                        <a:cubicBezTo>
                          <a:pt x="10869" y="98854"/>
                          <a:pt x="13526" y="98854"/>
                          <a:pt x="18841" y="96197"/>
                        </a:cubicBezTo>
                        <a:cubicBezTo>
                          <a:pt x="24155" y="96197"/>
                          <a:pt x="32127" y="93539"/>
                          <a:pt x="37441" y="93539"/>
                        </a:cubicBezTo>
                        <a:cubicBezTo>
                          <a:pt x="48070" y="93539"/>
                          <a:pt x="58700" y="93539"/>
                          <a:pt x="69328" y="96197"/>
                        </a:cubicBezTo>
                        <a:cubicBezTo>
                          <a:pt x="69328" y="96197"/>
                          <a:pt x="69328" y="96197"/>
                          <a:pt x="69328" y="96197"/>
                        </a:cubicBezTo>
                        <a:lnTo>
                          <a:pt x="69328" y="9619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80" name="任意多边形: 形状 279"/>
                  <p:cNvSpPr/>
                  <p:nvPr/>
                </p:nvSpPr>
                <p:spPr>
                  <a:xfrm>
                    <a:off x="5632589" y="3124947"/>
                    <a:ext cx="62176" cy="89748"/>
                  </a:xfrm>
                  <a:custGeom>
                    <a:avLst/>
                    <a:gdLst>
                      <a:gd name="connsiteX0" fmla="*/ 43336 w 62176"/>
                      <a:gd name="connsiteY0" fmla="*/ 0 h 89748"/>
                      <a:gd name="connsiteX1" fmla="*/ 820 w 62176"/>
                      <a:gd name="connsiteY1" fmla="*/ 53145 h 89748"/>
                      <a:gd name="connsiteX2" fmla="*/ 59280 w 62176"/>
                      <a:gd name="connsiteY2" fmla="*/ 87690 h 89748"/>
                      <a:gd name="connsiteX3" fmla="*/ 56622 w 62176"/>
                      <a:gd name="connsiteY3" fmla="*/ 77061 h 89748"/>
                      <a:gd name="connsiteX4" fmla="*/ 11449 w 62176"/>
                      <a:gd name="connsiteY4" fmla="*/ 50488 h 89748"/>
                      <a:gd name="connsiteX5" fmla="*/ 43336 w 62176"/>
                      <a:gd name="connsiteY5" fmla="*/ 5314 h 89748"/>
                      <a:gd name="connsiteX6" fmla="*/ 43336 w 62176"/>
                      <a:gd name="connsiteY6" fmla="*/ 0 h 89748"/>
                      <a:gd name="connsiteX7" fmla="*/ 43336 w 62176"/>
                      <a:gd name="connsiteY7" fmla="*/ 0 h 89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176" h="89748">
                        <a:moveTo>
                          <a:pt x="43336" y="0"/>
                        </a:moveTo>
                        <a:cubicBezTo>
                          <a:pt x="16763" y="2657"/>
                          <a:pt x="-4495" y="26573"/>
                          <a:pt x="820" y="53145"/>
                        </a:cubicBezTo>
                        <a:cubicBezTo>
                          <a:pt x="6134" y="79718"/>
                          <a:pt x="35364" y="95662"/>
                          <a:pt x="59280" y="87690"/>
                        </a:cubicBezTo>
                        <a:cubicBezTo>
                          <a:pt x="64594" y="85033"/>
                          <a:pt x="61937" y="77061"/>
                          <a:pt x="56622" y="77061"/>
                        </a:cubicBezTo>
                        <a:cubicBezTo>
                          <a:pt x="38021" y="82375"/>
                          <a:pt x="14106" y="69089"/>
                          <a:pt x="11449" y="50488"/>
                        </a:cubicBezTo>
                        <a:cubicBezTo>
                          <a:pt x="6134" y="29230"/>
                          <a:pt x="24735" y="7972"/>
                          <a:pt x="43336" y="5314"/>
                        </a:cubicBezTo>
                        <a:cubicBezTo>
                          <a:pt x="48650" y="5314"/>
                          <a:pt x="45993" y="0"/>
                          <a:pt x="43336" y="0"/>
                        </a:cubicBezTo>
                        <a:lnTo>
                          <a:pt x="43336" y="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81" name="任意多边形: 形状 280"/>
                  <p:cNvSpPr/>
                  <p:nvPr/>
                </p:nvSpPr>
                <p:spPr>
                  <a:xfrm>
                    <a:off x="5098117" y="3103161"/>
                    <a:ext cx="787276" cy="163471"/>
                  </a:xfrm>
                  <a:custGeom>
                    <a:avLst/>
                    <a:gdLst>
                      <a:gd name="connsiteX0" fmla="*/ 49012 w 787276"/>
                      <a:gd name="connsiteY0" fmla="*/ 40387 h 163471"/>
                      <a:gd name="connsiteX1" fmla="*/ 1181 w 787276"/>
                      <a:gd name="connsiteY1" fmla="*/ 88218 h 163471"/>
                      <a:gd name="connsiteX2" fmla="*/ 27754 w 787276"/>
                      <a:gd name="connsiteY2" fmla="*/ 151992 h 163471"/>
                      <a:gd name="connsiteX3" fmla="*/ 112786 w 787276"/>
                      <a:gd name="connsiteY3" fmla="*/ 162621 h 163471"/>
                      <a:gd name="connsiteX4" fmla="*/ 216420 w 787276"/>
                      <a:gd name="connsiteY4" fmla="*/ 154649 h 163471"/>
                      <a:gd name="connsiteX5" fmla="*/ 421029 w 787276"/>
                      <a:gd name="connsiteY5" fmla="*/ 138706 h 163471"/>
                      <a:gd name="connsiteX6" fmla="*/ 607038 w 787276"/>
                      <a:gd name="connsiteY6" fmla="*/ 104161 h 163471"/>
                      <a:gd name="connsiteX7" fmla="*/ 785075 w 787276"/>
                      <a:gd name="connsiteY7" fmla="*/ 11157 h 163471"/>
                      <a:gd name="connsiteX8" fmla="*/ 779761 w 787276"/>
                      <a:gd name="connsiteY8" fmla="*/ 528 h 163471"/>
                      <a:gd name="connsiteX9" fmla="*/ 630953 w 787276"/>
                      <a:gd name="connsiteY9" fmla="*/ 82903 h 163471"/>
                      <a:gd name="connsiteX10" fmla="*/ 460888 w 787276"/>
                      <a:gd name="connsiteY10" fmla="*/ 120105 h 163471"/>
                      <a:gd name="connsiteX11" fmla="*/ 269565 w 787276"/>
                      <a:gd name="connsiteY11" fmla="*/ 136048 h 163471"/>
                      <a:gd name="connsiteX12" fmla="*/ 173903 w 787276"/>
                      <a:gd name="connsiteY12" fmla="*/ 144020 h 163471"/>
                      <a:gd name="connsiteX13" fmla="*/ 80899 w 787276"/>
                      <a:gd name="connsiteY13" fmla="*/ 151992 h 163471"/>
                      <a:gd name="connsiteX14" fmla="*/ 35725 w 787276"/>
                      <a:gd name="connsiteY14" fmla="*/ 144020 h 163471"/>
                      <a:gd name="connsiteX15" fmla="*/ 11810 w 787276"/>
                      <a:gd name="connsiteY15" fmla="*/ 112133 h 163471"/>
                      <a:gd name="connsiteX16" fmla="*/ 49012 w 787276"/>
                      <a:gd name="connsiteY16" fmla="*/ 48358 h 163471"/>
                      <a:gd name="connsiteX17" fmla="*/ 49012 w 787276"/>
                      <a:gd name="connsiteY17" fmla="*/ 40387 h 163471"/>
                      <a:gd name="connsiteX18" fmla="*/ 49012 w 787276"/>
                      <a:gd name="connsiteY18" fmla="*/ 40387 h 163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787276" h="163471">
                        <a:moveTo>
                          <a:pt x="49012" y="40387"/>
                        </a:moveTo>
                        <a:cubicBezTo>
                          <a:pt x="25096" y="45701"/>
                          <a:pt x="6495" y="64302"/>
                          <a:pt x="1181" y="88218"/>
                        </a:cubicBezTo>
                        <a:cubicBezTo>
                          <a:pt x="-4134" y="112133"/>
                          <a:pt x="9152" y="136048"/>
                          <a:pt x="27754" y="151992"/>
                        </a:cubicBezTo>
                        <a:cubicBezTo>
                          <a:pt x="51669" y="167936"/>
                          <a:pt x="83556" y="162621"/>
                          <a:pt x="112786" y="162621"/>
                        </a:cubicBezTo>
                        <a:cubicBezTo>
                          <a:pt x="147330" y="159964"/>
                          <a:pt x="181875" y="157307"/>
                          <a:pt x="216420" y="154649"/>
                        </a:cubicBezTo>
                        <a:cubicBezTo>
                          <a:pt x="285509" y="149335"/>
                          <a:pt x="351940" y="144020"/>
                          <a:pt x="421029" y="138706"/>
                        </a:cubicBezTo>
                        <a:cubicBezTo>
                          <a:pt x="484804" y="133391"/>
                          <a:pt x="548578" y="125419"/>
                          <a:pt x="607038" y="104161"/>
                        </a:cubicBezTo>
                        <a:cubicBezTo>
                          <a:pt x="670812" y="82903"/>
                          <a:pt x="731930" y="51016"/>
                          <a:pt x="785075" y="11157"/>
                        </a:cubicBezTo>
                        <a:cubicBezTo>
                          <a:pt x="790389" y="5842"/>
                          <a:pt x="785075" y="-2129"/>
                          <a:pt x="779761" y="528"/>
                        </a:cubicBezTo>
                        <a:cubicBezTo>
                          <a:pt x="734587" y="35072"/>
                          <a:pt x="684099" y="61645"/>
                          <a:pt x="630953" y="82903"/>
                        </a:cubicBezTo>
                        <a:cubicBezTo>
                          <a:pt x="575151" y="104161"/>
                          <a:pt x="519348" y="114790"/>
                          <a:pt x="460888" y="120105"/>
                        </a:cubicBezTo>
                        <a:cubicBezTo>
                          <a:pt x="397114" y="128077"/>
                          <a:pt x="333339" y="130734"/>
                          <a:pt x="269565" y="136048"/>
                        </a:cubicBezTo>
                        <a:cubicBezTo>
                          <a:pt x="237678" y="138706"/>
                          <a:pt x="205790" y="141363"/>
                          <a:pt x="173903" y="144020"/>
                        </a:cubicBezTo>
                        <a:cubicBezTo>
                          <a:pt x="142016" y="146677"/>
                          <a:pt x="112786" y="149335"/>
                          <a:pt x="80899" y="151992"/>
                        </a:cubicBezTo>
                        <a:cubicBezTo>
                          <a:pt x="64955" y="151992"/>
                          <a:pt x="49012" y="151992"/>
                          <a:pt x="35725" y="144020"/>
                        </a:cubicBezTo>
                        <a:cubicBezTo>
                          <a:pt x="25096" y="136048"/>
                          <a:pt x="17124" y="125419"/>
                          <a:pt x="11810" y="112133"/>
                        </a:cubicBezTo>
                        <a:cubicBezTo>
                          <a:pt x="3838" y="85560"/>
                          <a:pt x="22439" y="56330"/>
                          <a:pt x="49012" y="48358"/>
                        </a:cubicBezTo>
                        <a:cubicBezTo>
                          <a:pt x="54326" y="45701"/>
                          <a:pt x="54326" y="40387"/>
                          <a:pt x="49012" y="40387"/>
                        </a:cubicBezTo>
                        <a:lnTo>
                          <a:pt x="49012" y="4038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82" name="任意多边形: 形状 281"/>
                  <p:cNvSpPr/>
                  <p:nvPr/>
                </p:nvSpPr>
                <p:spPr>
                  <a:xfrm>
                    <a:off x="5170463" y="3258076"/>
                    <a:ext cx="541053" cy="95593"/>
                  </a:xfrm>
                  <a:custGeom>
                    <a:avLst/>
                    <a:gdLst>
                      <a:gd name="connsiteX0" fmla="*/ 45755 w 541053"/>
                      <a:gd name="connsiteY0" fmla="*/ 5049 h 95593"/>
                      <a:gd name="connsiteX1" fmla="*/ 13868 w 541053"/>
                      <a:gd name="connsiteY1" fmla="*/ 18336 h 95593"/>
                      <a:gd name="connsiteX2" fmla="*/ 3238 w 541053"/>
                      <a:gd name="connsiteY2" fmla="*/ 71481 h 95593"/>
                      <a:gd name="connsiteX3" fmla="*/ 90928 w 541053"/>
                      <a:gd name="connsiteY3" fmla="*/ 92739 h 95593"/>
                      <a:gd name="connsiteX4" fmla="*/ 377913 w 541053"/>
                      <a:gd name="connsiteY4" fmla="*/ 63509 h 95593"/>
                      <a:gd name="connsiteX5" fmla="*/ 457632 w 541053"/>
                      <a:gd name="connsiteY5" fmla="*/ 55538 h 95593"/>
                      <a:gd name="connsiteX6" fmla="*/ 537349 w 541053"/>
                      <a:gd name="connsiteY6" fmla="*/ 47566 h 95593"/>
                      <a:gd name="connsiteX7" fmla="*/ 534692 w 541053"/>
                      <a:gd name="connsiteY7" fmla="*/ 36937 h 95593"/>
                      <a:gd name="connsiteX8" fmla="*/ 404486 w 541053"/>
                      <a:gd name="connsiteY8" fmla="*/ 50223 h 95593"/>
                      <a:gd name="connsiteX9" fmla="*/ 276937 w 541053"/>
                      <a:gd name="connsiteY9" fmla="*/ 63509 h 95593"/>
                      <a:gd name="connsiteX10" fmla="*/ 146731 w 541053"/>
                      <a:gd name="connsiteY10" fmla="*/ 76796 h 95593"/>
                      <a:gd name="connsiteX11" fmla="*/ 82957 w 541053"/>
                      <a:gd name="connsiteY11" fmla="*/ 82110 h 95593"/>
                      <a:gd name="connsiteX12" fmla="*/ 35126 w 541053"/>
                      <a:gd name="connsiteY12" fmla="*/ 82110 h 95593"/>
                      <a:gd name="connsiteX13" fmla="*/ 5896 w 541053"/>
                      <a:gd name="connsiteY13" fmla="*/ 47566 h 95593"/>
                      <a:gd name="connsiteX14" fmla="*/ 45755 w 541053"/>
                      <a:gd name="connsiteY14" fmla="*/ 5049 h 95593"/>
                      <a:gd name="connsiteX15" fmla="*/ 45755 w 541053"/>
                      <a:gd name="connsiteY15" fmla="*/ 5049 h 95593"/>
                      <a:gd name="connsiteX16" fmla="*/ 45755 w 541053"/>
                      <a:gd name="connsiteY16" fmla="*/ 5049 h 95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541053" h="95593">
                        <a:moveTo>
                          <a:pt x="45755" y="5049"/>
                        </a:moveTo>
                        <a:cubicBezTo>
                          <a:pt x="35126" y="-8237"/>
                          <a:pt x="19182" y="7707"/>
                          <a:pt x="13868" y="18336"/>
                        </a:cubicBezTo>
                        <a:cubicBezTo>
                          <a:pt x="3238" y="34279"/>
                          <a:pt x="-4733" y="55538"/>
                          <a:pt x="3238" y="71481"/>
                        </a:cubicBezTo>
                        <a:cubicBezTo>
                          <a:pt x="16525" y="103368"/>
                          <a:pt x="64356" y="95396"/>
                          <a:pt x="90928" y="92739"/>
                        </a:cubicBezTo>
                        <a:cubicBezTo>
                          <a:pt x="186590" y="82110"/>
                          <a:pt x="282252" y="74138"/>
                          <a:pt x="377913" y="63509"/>
                        </a:cubicBezTo>
                        <a:cubicBezTo>
                          <a:pt x="404486" y="60852"/>
                          <a:pt x="431059" y="58195"/>
                          <a:pt x="457632" y="55538"/>
                        </a:cubicBezTo>
                        <a:cubicBezTo>
                          <a:pt x="484204" y="52880"/>
                          <a:pt x="510777" y="50223"/>
                          <a:pt x="537349" y="47566"/>
                        </a:cubicBezTo>
                        <a:cubicBezTo>
                          <a:pt x="542664" y="47566"/>
                          <a:pt x="542664" y="36937"/>
                          <a:pt x="534692" y="36937"/>
                        </a:cubicBezTo>
                        <a:cubicBezTo>
                          <a:pt x="492176" y="39594"/>
                          <a:pt x="447002" y="44908"/>
                          <a:pt x="404486" y="50223"/>
                        </a:cubicBezTo>
                        <a:cubicBezTo>
                          <a:pt x="361970" y="55538"/>
                          <a:pt x="319453" y="58195"/>
                          <a:pt x="276937" y="63509"/>
                        </a:cubicBezTo>
                        <a:cubicBezTo>
                          <a:pt x="234421" y="68824"/>
                          <a:pt x="189247" y="71481"/>
                          <a:pt x="146731" y="76796"/>
                        </a:cubicBezTo>
                        <a:cubicBezTo>
                          <a:pt x="125473" y="79453"/>
                          <a:pt x="104215" y="82110"/>
                          <a:pt x="82957" y="82110"/>
                        </a:cubicBezTo>
                        <a:cubicBezTo>
                          <a:pt x="67013" y="84767"/>
                          <a:pt x="51069" y="84767"/>
                          <a:pt x="35126" y="82110"/>
                        </a:cubicBezTo>
                        <a:cubicBezTo>
                          <a:pt x="16525" y="79453"/>
                          <a:pt x="3238" y="66167"/>
                          <a:pt x="5896" y="47566"/>
                        </a:cubicBezTo>
                        <a:cubicBezTo>
                          <a:pt x="11210" y="36937"/>
                          <a:pt x="24496" y="2392"/>
                          <a:pt x="45755" y="5049"/>
                        </a:cubicBezTo>
                        <a:cubicBezTo>
                          <a:pt x="45755" y="7707"/>
                          <a:pt x="45755" y="7707"/>
                          <a:pt x="45755" y="5049"/>
                        </a:cubicBezTo>
                        <a:lnTo>
                          <a:pt x="45755" y="5049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83" name="任意多边形: 形状 282"/>
                  <p:cNvSpPr/>
                  <p:nvPr/>
                </p:nvSpPr>
                <p:spPr>
                  <a:xfrm>
                    <a:off x="5696141" y="3090403"/>
                    <a:ext cx="259898" cy="205144"/>
                  </a:xfrm>
                  <a:custGeom>
                    <a:avLst/>
                    <a:gdLst>
                      <a:gd name="connsiteX0" fmla="*/ 163136 w 259898"/>
                      <a:gd name="connsiteY0" fmla="*/ 10629 h 205144"/>
                      <a:gd name="connsiteX1" fmla="*/ 184394 w 259898"/>
                      <a:gd name="connsiteY1" fmla="*/ 10629 h 205144"/>
                      <a:gd name="connsiteX2" fmla="*/ 208309 w 259898"/>
                      <a:gd name="connsiteY2" fmla="*/ 10629 h 205144"/>
                      <a:gd name="connsiteX3" fmla="*/ 256140 w 259898"/>
                      <a:gd name="connsiteY3" fmla="*/ 7972 h 205144"/>
                      <a:gd name="connsiteX4" fmla="*/ 253483 w 259898"/>
                      <a:gd name="connsiteY4" fmla="*/ 0 h 205144"/>
                      <a:gd name="connsiteX5" fmla="*/ 128591 w 259898"/>
                      <a:gd name="connsiteY5" fmla="*/ 100976 h 205144"/>
                      <a:gd name="connsiteX6" fmla="*/ 64817 w 259898"/>
                      <a:gd name="connsiteY6" fmla="*/ 148807 h 205144"/>
                      <a:gd name="connsiteX7" fmla="*/ 32929 w 259898"/>
                      <a:gd name="connsiteY7" fmla="*/ 172722 h 205144"/>
                      <a:gd name="connsiteX8" fmla="*/ 1042 w 259898"/>
                      <a:gd name="connsiteY8" fmla="*/ 196638 h 205144"/>
                      <a:gd name="connsiteX9" fmla="*/ 6357 w 259898"/>
                      <a:gd name="connsiteY9" fmla="*/ 204610 h 205144"/>
                      <a:gd name="connsiteX10" fmla="*/ 38244 w 259898"/>
                      <a:gd name="connsiteY10" fmla="*/ 180694 h 205144"/>
                      <a:gd name="connsiteX11" fmla="*/ 70132 w 259898"/>
                      <a:gd name="connsiteY11" fmla="*/ 156779 h 205144"/>
                      <a:gd name="connsiteX12" fmla="*/ 133906 w 259898"/>
                      <a:gd name="connsiteY12" fmla="*/ 108948 h 205144"/>
                      <a:gd name="connsiteX13" fmla="*/ 258797 w 259898"/>
                      <a:gd name="connsiteY13" fmla="*/ 7972 h 205144"/>
                      <a:gd name="connsiteX14" fmla="*/ 256140 w 259898"/>
                      <a:gd name="connsiteY14" fmla="*/ 0 h 205144"/>
                      <a:gd name="connsiteX15" fmla="*/ 205652 w 259898"/>
                      <a:gd name="connsiteY15" fmla="*/ 2657 h 205144"/>
                      <a:gd name="connsiteX16" fmla="*/ 181737 w 259898"/>
                      <a:gd name="connsiteY16" fmla="*/ 2657 h 205144"/>
                      <a:gd name="connsiteX17" fmla="*/ 160479 w 259898"/>
                      <a:gd name="connsiteY17" fmla="*/ 5314 h 205144"/>
                      <a:gd name="connsiteX18" fmla="*/ 163136 w 259898"/>
                      <a:gd name="connsiteY18" fmla="*/ 10629 h 205144"/>
                      <a:gd name="connsiteX19" fmla="*/ 163136 w 259898"/>
                      <a:gd name="connsiteY19" fmla="*/ 10629 h 2051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259898" h="205144">
                        <a:moveTo>
                          <a:pt x="163136" y="10629"/>
                        </a:moveTo>
                        <a:cubicBezTo>
                          <a:pt x="171108" y="13286"/>
                          <a:pt x="176422" y="10629"/>
                          <a:pt x="184394" y="10629"/>
                        </a:cubicBezTo>
                        <a:cubicBezTo>
                          <a:pt x="192366" y="10629"/>
                          <a:pt x="200338" y="10629"/>
                          <a:pt x="208309" y="10629"/>
                        </a:cubicBezTo>
                        <a:cubicBezTo>
                          <a:pt x="224253" y="10629"/>
                          <a:pt x="240197" y="10629"/>
                          <a:pt x="256140" y="7972"/>
                        </a:cubicBezTo>
                        <a:cubicBezTo>
                          <a:pt x="256140" y="5314"/>
                          <a:pt x="253483" y="2657"/>
                          <a:pt x="253483" y="0"/>
                        </a:cubicBezTo>
                        <a:cubicBezTo>
                          <a:pt x="213624" y="34545"/>
                          <a:pt x="171108" y="66432"/>
                          <a:pt x="128591" y="100976"/>
                        </a:cubicBezTo>
                        <a:cubicBezTo>
                          <a:pt x="107333" y="116920"/>
                          <a:pt x="86075" y="132863"/>
                          <a:pt x="64817" y="148807"/>
                        </a:cubicBezTo>
                        <a:cubicBezTo>
                          <a:pt x="54188" y="156779"/>
                          <a:pt x="43559" y="164751"/>
                          <a:pt x="32929" y="172722"/>
                        </a:cubicBezTo>
                        <a:cubicBezTo>
                          <a:pt x="22301" y="180694"/>
                          <a:pt x="11671" y="188666"/>
                          <a:pt x="1042" y="196638"/>
                        </a:cubicBezTo>
                        <a:cubicBezTo>
                          <a:pt x="-1615" y="199295"/>
                          <a:pt x="1042" y="207267"/>
                          <a:pt x="6357" y="204610"/>
                        </a:cubicBezTo>
                        <a:cubicBezTo>
                          <a:pt x="16986" y="196638"/>
                          <a:pt x="27615" y="188666"/>
                          <a:pt x="38244" y="180694"/>
                        </a:cubicBezTo>
                        <a:cubicBezTo>
                          <a:pt x="48873" y="172722"/>
                          <a:pt x="59502" y="164751"/>
                          <a:pt x="70132" y="156779"/>
                        </a:cubicBezTo>
                        <a:cubicBezTo>
                          <a:pt x="91390" y="140835"/>
                          <a:pt x="112648" y="124892"/>
                          <a:pt x="133906" y="108948"/>
                        </a:cubicBezTo>
                        <a:cubicBezTo>
                          <a:pt x="176422" y="77061"/>
                          <a:pt x="218938" y="42516"/>
                          <a:pt x="258797" y="7972"/>
                        </a:cubicBezTo>
                        <a:cubicBezTo>
                          <a:pt x="261455" y="5314"/>
                          <a:pt x="258797" y="0"/>
                          <a:pt x="256140" y="0"/>
                        </a:cubicBezTo>
                        <a:cubicBezTo>
                          <a:pt x="240197" y="0"/>
                          <a:pt x="224253" y="2657"/>
                          <a:pt x="205652" y="2657"/>
                        </a:cubicBezTo>
                        <a:cubicBezTo>
                          <a:pt x="197680" y="2657"/>
                          <a:pt x="189708" y="2657"/>
                          <a:pt x="181737" y="2657"/>
                        </a:cubicBezTo>
                        <a:cubicBezTo>
                          <a:pt x="173765" y="2657"/>
                          <a:pt x="165793" y="2657"/>
                          <a:pt x="160479" y="5314"/>
                        </a:cubicBezTo>
                        <a:cubicBezTo>
                          <a:pt x="160479" y="7972"/>
                          <a:pt x="160479" y="10629"/>
                          <a:pt x="163136" y="10629"/>
                        </a:cubicBezTo>
                        <a:lnTo>
                          <a:pt x="163136" y="10629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84" name="任意多边形: 形状 283"/>
                  <p:cNvSpPr/>
                  <p:nvPr/>
                </p:nvSpPr>
                <p:spPr>
                  <a:xfrm>
                    <a:off x="5668748" y="3291768"/>
                    <a:ext cx="62109" cy="75313"/>
                  </a:xfrm>
                  <a:custGeom>
                    <a:avLst/>
                    <a:gdLst>
                      <a:gd name="connsiteX0" fmla="*/ 39064 w 62109"/>
                      <a:gd name="connsiteY0" fmla="*/ 587 h 75313"/>
                      <a:gd name="connsiteX1" fmla="*/ 1862 w 62109"/>
                      <a:gd name="connsiteY1" fmla="*/ 51075 h 75313"/>
                      <a:gd name="connsiteX2" fmla="*/ 60322 w 62109"/>
                      <a:gd name="connsiteY2" fmla="*/ 67019 h 75313"/>
                      <a:gd name="connsiteX3" fmla="*/ 55008 w 62109"/>
                      <a:gd name="connsiteY3" fmla="*/ 59047 h 75313"/>
                      <a:gd name="connsiteX4" fmla="*/ 12491 w 62109"/>
                      <a:gd name="connsiteY4" fmla="*/ 48418 h 75313"/>
                      <a:gd name="connsiteX5" fmla="*/ 39064 w 62109"/>
                      <a:gd name="connsiteY5" fmla="*/ 5901 h 75313"/>
                      <a:gd name="connsiteX6" fmla="*/ 39064 w 62109"/>
                      <a:gd name="connsiteY6" fmla="*/ 587 h 75313"/>
                      <a:gd name="connsiteX7" fmla="*/ 39064 w 62109"/>
                      <a:gd name="connsiteY7" fmla="*/ 587 h 753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109" h="75313">
                        <a:moveTo>
                          <a:pt x="39064" y="587"/>
                        </a:moveTo>
                        <a:cubicBezTo>
                          <a:pt x="12491" y="-4728"/>
                          <a:pt x="-6110" y="27160"/>
                          <a:pt x="1862" y="51075"/>
                        </a:cubicBezTo>
                        <a:cubicBezTo>
                          <a:pt x="9834" y="74991"/>
                          <a:pt x="41721" y="82962"/>
                          <a:pt x="60322" y="67019"/>
                        </a:cubicBezTo>
                        <a:cubicBezTo>
                          <a:pt x="65636" y="64361"/>
                          <a:pt x="57664" y="56390"/>
                          <a:pt x="55008" y="59047"/>
                        </a:cubicBezTo>
                        <a:cubicBezTo>
                          <a:pt x="41721" y="69676"/>
                          <a:pt x="17806" y="64361"/>
                          <a:pt x="12491" y="48418"/>
                        </a:cubicBezTo>
                        <a:cubicBezTo>
                          <a:pt x="4519" y="29817"/>
                          <a:pt x="23120" y="11216"/>
                          <a:pt x="39064" y="5901"/>
                        </a:cubicBezTo>
                        <a:cubicBezTo>
                          <a:pt x="41721" y="5901"/>
                          <a:pt x="41721" y="587"/>
                          <a:pt x="39064" y="587"/>
                        </a:cubicBezTo>
                        <a:lnTo>
                          <a:pt x="39064" y="58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85" name="任意多边形: 形状 284"/>
                  <p:cNvSpPr/>
                  <p:nvPr/>
                </p:nvSpPr>
                <p:spPr>
                  <a:xfrm>
                    <a:off x="5732597" y="3101381"/>
                    <a:ext cx="230420" cy="260597"/>
                  </a:xfrm>
                  <a:custGeom>
                    <a:avLst/>
                    <a:gdLst>
                      <a:gd name="connsiteX0" fmla="*/ 217026 w 230420"/>
                      <a:gd name="connsiteY0" fmla="*/ 7623 h 260597"/>
                      <a:gd name="connsiteX1" fmla="*/ 190454 w 230420"/>
                      <a:gd name="connsiteY1" fmla="*/ 15594 h 260597"/>
                      <a:gd name="connsiteX2" fmla="*/ 171853 w 230420"/>
                      <a:gd name="connsiteY2" fmla="*/ 68740 h 260597"/>
                      <a:gd name="connsiteX3" fmla="*/ 190454 w 230420"/>
                      <a:gd name="connsiteY3" fmla="*/ 105941 h 260597"/>
                      <a:gd name="connsiteX4" fmla="*/ 227656 w 230420"/>
                      <a:gd name="connsiteY4" fmla="*/ 108599 h 260597"/>
                      <a:gd name="connsiteX5" fmla="*/ 222341 w 230420"/>
                      <a:gd name="connsiteY5" fmla="*/ 97970 h 260597"/>
                      <a:gd name="connsiteX6" fmla="*/ 169195 w 230420"/>
                      <a:gd name="connsiteY6" fmla="*/ 132514 h 260597"/>
                      <a:gd name="connsiteX7" fmla="*/ 113393 w 230420"/>
                      <a:gd name="connsiteY7" fmla="*/ 172373 h 260597"/>
                      <a:gd name="connsiteX8" fmla="*/ 57591 w 230420"/>
                      <a:gd name="connsiteY8" fmla="*/ 212232 h 260597"/>
                      <a:gd name="connsiteX9" fmla="*/ 1788 w 230420"/>
                      <a:gd name="connsiteY9" fmla="*/ 252091 h 260597"/>
                      <a:gd name="connsiteX10" fmla="*/ 7102 w 230420"/>
                      <a:gd name="connsiteY10" fmla="*/ 260063 h 260597"/>
                      <a:gd name="connsiteX11" fmla="*/ 62905 w 230420"/>
                      <a:gd name="connsiteY11" fmla="*/ 220204 h 260597"/>
                      <a:gd name="connsiteX12" fmla="*/ 116050 w 230420"/>
                      <a:gd name="connsiteY12" fmla="*/ 180345 h 260597"/>
                      <a:gd name="connsiteX13" fmla="*/ 169195 w 230420"/>
                      <a:gd name="connsiteY13" fmla="*/ 140486 h 260597"/>
                      <a:gd name="connsiteX14" fmla="*/ 222341 w 230420"/>
                      <a:gd name="connsiteY14" fmla="*/ 105941 h 260597"/>
                      <a:gd name="connsiteX15" fmla="*/ 217026 w 230420"/>
                      <a:gd name="connsiteY15" fmla="*/ 95312 h 260597"/>
                      <a:gd name="connsiteX16" fmla="*/ 177167 w 230420"/>
                      <a:gd name="connsiteY16" fmla="*/ 66083 h 260597"/>
                      <a:gd name="connsiteX17" fmla="*/ 187797 w 230420"/>
                      <a:gd name="connsiteY17" fmla="*/ 26224 h 260597"/>
                      <a:gd name="connsiteX18" fmla="*/ 211712 w 230420"/>
                      <a:gd name="connsiteY18" fmla="*/ 2308 h 260597"/>
                      <a:gd name="connsiteX19" fmla="*/ 217026 w 230420"/>
                      <a:gd name="connsiteY19" fmla="*/ 7623 h 260597"/>
                      <a:gd name="connsiteX20" fmla="*/ 217026 w 230420"/>
                      <a:gd name="connsiteY20" fmla="*/ 7623 h 2605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30420" h="260597">
                        <a:moveTo>
                          <a:pt x="217026" y="7623"/>
                        </a:moveTo>
                        <a:cubicBezTo>
                          <a:pt x="211712" y="-5664"/>
                          <a:pt x="195768" y="7623"/>
                          <a:pt x="190454" y="15594"/>
                        </a:cubicBezTo>
                        <a:cubicBezTo>
                          <a:pt x="179825" y="31538"/>
                          <a:pt x="171853" y="50139"/>
                          <a:pt x="171853" y="68740"/>
                        </a:cubicBezTo>
                        <a:cubicBezTo>
                          <a:pt x="171853" y="84683"/>
                          <a:pt x="177167" y="97970"/>
                          <a:pt x="190454" y="105941"/>
                        </a:cubicBezTo>
                        <a:cubicBezTo>
                          <a:pt x="201083" y="113913"/>
                          <a:pt x="217026" y="116570"/>
                          <a:pt x="227656" y="108599"/>
                        </a:cubicBezTo>
                        <a:cubicBezTo>
                          <a:pt x="232970" y="105941"/>
                          <a:pt x="230313" y="95312"/>
                          <a:pt x="222341" y="97970"/>
                        </a:cubicBezTo>
                        <a:cubicBezTo>
                          <a:pt x="203740" y="105941"/>
                          <a:pt x="185139" y="119228"/>
                          <a:pt x="169195" y="132514"/>
                        </a:cubicBezTo>
                        <a:cubicBezTo>
                          <a:pt x="150595" y="145801"/>
                          <a:pt x="131994" y="159087"/>
                          <a:pt x="113393" y="172373"/>
                        </a:cubicBezTo>
                        <a:cubicBezTo>
                          <a:pt x="94792" y="185660"/>
                          <a:pt x="76191" y="198946"/>
                          <a:pt x="57591" y="212232"/>
                        </a:cubicBezTo>
                        <a:cubicBezTo>
                          <a:pt x="38989" y="225519"/>
                          <a:pt x="20389" y="238805"/>
                          <a:pt x="1788" y="252091"/>
                        </a:cubicBezTo>
                        <a:cubicBezTo>
                          <a:pt x="-3527" y="254749"/>
                          <a:pt x="4445" y="262720"/>
                          <a:pt x="7102" y="260063"/>
                        </a:cubicBezTo>
                        <a:cubicBezTo>
                          <a:pt x="25703" y="249434"/>
                          <a:pt x="44304" y="233490"/>
                          <a:pt x="62905" y="220204"/>
                        </a:cubicBezTo>
                        <a:cubicBezTo>
                          <a:pt x="81506" y="206918"/>
                          <a:pt x="100107" y="193631"/>
                          <a:pt x="116050" y="180345"/>
                        </a:cubicBezTo>
                        <a:cubicBezTo>
                          <a:pt x="134651" y="167059"/>
                          <a:pt x="153252" y="153772"/>
                          <a:pt x="169195" y="140486"/>
                        </a:cubicBezTo>
                        <a:cubicBezTo>
                          <a:pt x="185139" y="127200"/>
                          <a:pt x="203740" y="113913"/>
                          <a:pt x="222341" y="105941"/>
                        </a:cubicBezTo>
                        <a:cubicBezTo>
                          <a:pt x="219684" y="103284"/>
                          <a:pt x="219684" y="100627"/>
                          <a:pt x="217026" y="95312"/>
                        </a:cubicBezTo>
                        <a:cubicBezTo>
                          <a:pt x="198426" y="108599"/>
                          <a:pt x="177167" y="84683"/>
                          <a:pt x="177167" y="66083"/>
                        </a:cubicBezTo>
                        <a:cubicBezTo>
                          <a:pt x="177167" y="52796"/>
                          <a:pt x="179825" y="39510"/>
                          <a:pt x="187797" y="26224"/>
                        </a:cubicBezTo>
                        <a:cubicBezTo>
                          <a:pt x="190454" y="20909"/>
                          <a:pt x="201083" y="-8321"/>
                          <a:pt x="211712" y="2308"/>
                        </a:cubicBezTo>
                        <a:cubicBezTo>
                          <a:pt x="217026" y="10280"/>
                          <a:pt x="219684" y="7623"/>
                          <a:pt x="217026" y="7623"/>
                        </a:cubicBezTo>
                        <a:lnTo>
                          <a:pt x="217026" y="762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86" name="任意多边形: 形状 285"/>
                  <p:cNvSpPr/>
                  <p:nvPr/>
                </p:nvSpPr>
                <p:spPr>
                  <a:xfrm>
                    <a:off x="5172520" y="3341742"/>
                    <a:ext cx="584712" cy="97635"/>
                  </a:xfrm>
                  <a:custGeom>
                    <a:avLst/>
                    <a:gdLst>
                      <a:gd name="connsiteX0" fmla="*/ 46354 w 584712"/>
                      <a:gd name="connsiteY0" fmla="*/ 1101 h 97635"/>
                      <a:gd name="connsiteX1" fmla="*/ 3838 w 584712"/>
                      <a:gd name="connsiteY1" fmla="*/ 27673 h 97635"/>
                      <a:gd name="connsiteX2" fmla="*/ 11810 w 584712"/>
                      <a:gd name="connsiteY2" fmla="*/ 78161 h 97635"/>
                      <a:gd name="connsiteX3" fmla="*/ 70270 w 584712"/>
                      <a:gd name="connsiteY3" fmla="*/ 96762 h 97635"/>
                      <a:gd name="connsiteX4" fmla="*/ 149988 w 584712"/>
                      <a:gd name="connsiteY4" fmla="*/ 88791 h 97635"/>
                      <a:gd name="connsiteX5" fmla="*/ 474175 w 584712"/>
                      <a:gd name="connsiteY5" fmla="*/ 56903 h 97635"/>
                      <a:gd name="connsiteX6" fmla="*/ 519348 w 584712"/>
                      <a:gd name="connsiteY6" fmla="*/ 51589 h 97635"/>
                      <a:gd name="connsiteX7" fmla="*/ 559207 w 584712"/>
                      <a:gd name="connsiteY7" fmla="*/ 46274 h 97635"/>
                      <a:gd name="connsiteX8" fmla="*/ 583123 w 584712"/>
                      <a:gd name="connsiteY8" fmla="*/ 25016 h 97635"/>
                      <a:gd name="connsiteX9" fmla="*/ 577808 w 584712"/>
                      <a:gd name="connsiteY9" fmla="*/ 1101 h 97635"/>
                      <a:gd name="connsiteX10" fmla="*/ 572494 w 584712"/>
                      <a:gd name="connsiteY10" fmla="*/ 3758 h 97635"/>
                      <a:gd name="connsiteX11" fmla="*/ 569837 w 584712"/>
                      <a:gd name="connsiteY11" fmla="*/ 27673 h 97635"/>
                      <a:gd name="connsiteX12" fmla="*/ 543264 w 584712"/>
                      <a:gd name="connsiteY12" fmla="*/ 38303 h 97635"/>
                      <a:gd name="connsiteX13" fmla="*/ 471517 w 584712"/>
                      <a:gd name="connsiteY13" fmla="*/ 46274 h 97635"/>
                      <a:gd name="connsiteX14" fmla="*/ 330682 w 584712"/>
                      <a:gd name="connsiteY14" fmla="*/ 62218 h 97635"/>
                      <a:gd name="connsiteX15" fmla="*/ 189847 w 584712"/>
                      <a:gd name="connsiteY15" fmla="*/ 75504 h 97635"/>
                      <a:gd name="connsiteX16" fmla="*/ 118101 w 584712"/>
                      <a:gd name="connsiteY16" fmla="*/ 83476 h 97635"/>
                      <a:gd name="connsiteX17" fmla="*/ 51669 w 584712"/>
                      <a:gd name="connsiteY17" fmla="*/ 86133 h 97635"/>
                      <a:gd name="connsiteX18" fmla="*/ 11810 w 584712"/>
                      <a:gd name="connsiteY18" fmla="*/ 43617 h 97635"/>
                      <a:gd name="connsiteX19" fmla="*/ 49012 w 584712"/>
                      <a:gd name="connsiteY19" fmla="*/ 3758 h 97635"/>
                      <a:gd name="connsiteX20" fmla="*/ 46354 w 584712"/>
                      <a:gd name="connsiteY20" fmla="*/ 1101 h 97635"/>
                      <a:gd name="connsiteX21" fmla="*/ 46354 w 584712"/>
                      <a:gd name="connsiteY21" fmla="*/ 1101 h 976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584712" h="97635">
                        <a:moveTo>
                          <a:pt x="46354" y="1101"/>
                        </a:moveTo>
                        <a:cubicBezTo>
                          <a:pt x="27754" y="-1557"/>
                          <a:pt x="11810" y="11730"/>
                          <a:pt x="3838" y="27673"/>
                        </a:cubicBezTo>
                        <a:cubicBezTo>
                          <a:pt x="-4133" y="43617"/>
                          <a:pt x="1181" y="64875"/>
                          <a:pt x="11810" y="78161"/>
                        </a:cubicBezTo>
                        <a:cubicBezTo>
                          <a:pt x="25096" y="96762"/>
                          <a:pt x="49012" y="99420"/>
                          <a:pt x="70270" y="96762"/>
                        </a:cubicBezTo>
                        <a:cubicBezTo>
                          <a:pt x="96843" y="94105"/>
                          <a:pt x="123415" y="91448"/>
                          <a:pt x="149988" y="88791"/>
                        </a:cubicBezTo>
                        <a:cubicBezTo>
                          <a:pt x="258936" y="78161"/>
                          <a:pt x="365227" y="67532"/>
                          <a:pt x="474175" y="56903"/>
                        </a:cubicBezTo>
                        <a:cubicBezTo>
                          <a:pt x="490118" y="54246"/>
                          <a:pt x="503405" y="54246"/>
                          <a:pt x="519348" y="51589"/>
                        </a:cubicBezTo>
                        <a:cubicBezTo>
                          <a:pt x="532635" y="48932"/>
                          <a:pt x="545921" y="48932"/>
                          <a:pt x="559207" y="46274"/>
                        </a:cubicBezTo>
                        <a:cubicBezTo>
                          <a:pt x="569837" y="43617"/>
                          <a:pt x="577808" y="35645"/>
                          <a:pt x="583123" y="25016"/>
                        </a:cubicBezTo>
                        <a:cubicBezTo>
                          <a:pt x="585780" y="14387"/>
                          <a:pt x="585780" y="6415"/>
                          <a:pt x="577808" y="1101"/>
                        </a:cubicBezTo>
                        <a:cubicBezTo>
                          <a:pt x="575151" y="-1557"/>
                          <a:pt x="572494" y="1101"/>
                          <a:pt x="572494" y="3758"/>
                        </a:cubicBezTo>
                        <a:cubicBezTo>
                          <a:pt x="575151" y="11730"/>
                          <a:pt x="575151" y="19702"/>
                          <a:pt x="569837" y="27673"/>
                        </a:cubicBezTo>
                        <a:cubicBezTo>
                          <a:pt x="564522" y="35645"/>
                          <a:pt x="553893" y="38303"/>
                          <a:pt x="543264" y="38303"/>
                        </a:cubicBezTo>
                        <a:cubicBezTo>
                          <a:pt x="519348" y="40960"/>
                          <a:pt x="495433" y="43617"/>
                          <a:pt x="471517" y="46274"/>
                        </a:cubicBezTo>
                        <a:cubicBezTo>
                          <a:pt x="423687" y="51589"/>
                          <a:pt x="375856" y="56903"/>
                          <a:pt x="330682" y="62218"/>
                        </a:cubicBezTo>
                        <a:cubicBezTo>
                          <a:pt x="282852" y="67532"/>
                          <a:pt x="237678" y="72847"/>
                          <a:pt x="189847" y="75504"/>
                        </a:cubicBezTo>
                        <a:cubicBezTo>
                          <a:pt x="165932" y="78161"/>
                          <a:pt x="142016" y="80819"/>
                          <a:pt x="118101" y="83476"/>
                        </a:cubicBezTo>
                        <a:cubicBezTo>
                          <a:pt x="96843" y="86133"/>
                          <a:pt x="72927" y="91448"/>
                          <a:pt x="51669" y="86133"/>
                        </a:cubicBezTo>
                        <a:cubicBezTo>
                          <a:pt x="30411" y="83476"/>
                          <a:pt x="11810" y="67532"/>
                          <a:pt x="11810" y="43617"/>
                        </a:cubicBezTo>
                        <a:cubicBezTo>
                          <a:pt x="11810" y="22359"/>
                          <a:pt x="30411" y="6415"/>
                          <a:pt x="49012" y="3758"/>
                        </a:cubicBezTo>
                        <a:cubicBezTo>
                          <a:pt x="49012" y="3758"/>
                          <a:pt x="49012" y="1101"/>
                          <a:pt x="46354" y="1101"/>
                        </a:cubicBezTo>
                        <a:lnTo>
                          <a:pt x="46354" y="110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87" name="任意多边形: 形状 286"/>
                  <p:cNvSpPr/>
                  <p:nvPr/>
                </p:nvSpPr>
                <p:spPr>
                  <a:xfrm>
                    <a:off x="5730546" y="3209273"/>
                    <a:ext cx="218172" cy="171953"/>
                  </a:xfrm>
                  <a:custGeom>
                    <a:avLst/>
                    <a:gdLst>
                      <a:gd name="connsiteX0" fmla="*/ 1181 w 218172"/>
                      <a:gd name="connsiteY0" fmla="*/ 170772 h 171953"/>
                      <a:gd name="connsiteX1" fmla="*/ 17125 w 218172"/>
                      <a:gd name="connsiteY1" fmla="*/ 165457 h 171953"/>
                      <a:gd name="connsiteX2" fmla="*/ 30411 w 218172"/>
                      <a:gd name="connsiteY2" fmla="*/ 157486 h 171953"/>
                      <a:gd name="connsiteX3" fmla="*/ 59641 w 218172"/>
                      <a:gd name="connsiteY3" fmla="*/ 138885 h 171953"/>
                      <a:gd name="connsiteX4" fmla="*/ 115444 w 218172"/>
                      <a:gd name="connsiteY4" fmla="*/ 99026 h 171953"/>
                      <a:gd name="connsiteX5" fmla="*/ 216420 w 218172"/>
                      <a:gd name="connsiteY5" fmla="*/ 8679 h 171953"/>
                      <a:gd name="connsiteX6" fmla="*/ 208448 w 218172"/>
                      <a:gd name="connsiteY6" fmla="*/ 707 h 171953"/>
                      <a:gd name="connsiteX7" fmla="*/ 107472 w 218172"/>
                      <a:gd name="connsiteY7" fmla="*/ 91054 h 171953"/>
                      <a:gd name="connsiteX8" fmla="*/ 51669 w 218172"/>
                      <a:gd name="connsiteY8" fmla="*/ 130913 h 171953"/>
                      <a:gd name="connsiteX9" fmla="*/ 22439 w 218172"/>
                      <a:gd name="connsiteY9" fmla="*/ 149514 h 171953"/>
                      <a:gd name="connsiteX10" fmla="*/ 9153 w 218172"/>
                      <a:gd name="connsiteY10" fmla="*/ 157486 h 171953"/>
                      <a:gd name="connsiteX11" fmla="*/ 1181 w 218172"/>
                      <a:gd name="connsiteY11" fmla="*/ 170772 h 171953"/>
                      <a:gd name="connsiteX12" fmla="*/ 1181 w 218172"/>
                      <a:gd name="connsiteY12" fmla="*/ 170772 h 171953"/>
                      <a:gd name="connsiteX13" fmla="*/ 1181 w 218172"/>
                      <a:gd name="connsiteY13" fmla="*/ 170772 h 171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18172" h="171953">
                        <a:moveTo>
                          <a:pt x="1181" y="170772"/>
                        </a:moveTo>
                        <a:cubicBezTo>
                          <a:pt x="6496" y="168115"/>
                          <a:pt x="11810" y="168115"/>
                          <a:pt x="17125" y="165457"/>
                        </a:cubicBezTo>
                        <a:cubicBezTo>
                          <a:pt x="22439" y="162800"/>
                          <a:pt x="27754" y="160143"/>
                          <a:pt x="30411" y="157486"/>
                        </a:cubicBezTo>
                        <a:cubicBezTo>
                          <a:pt x="41040" y="152171"/>
                          <a:pt x="49012" y="146857"/>
                          <a:pt x="59641" y="138885"/>
                        </a:cubicBezTo>
                        <a:cubicBezTo>
                          <a:pt x="78242" y="125599"/>
                          <a:pt x="96843" y="112312"/>
                          <a:pt x="115444" y="99026"/>
                        </a:cubicBezTo>
                        <a:cubicBezTo>
                          <a:pt x="152645" y="72453"/>
                          <a:pt x="184533" y="40566"/>
                          <a:pt x="216420" y="8679"/>
                        </a:cubicBezTo>
                        <a:cubicBezTo>
                          <a:pt x="221734" y="3364"/>
                          <a:pt x="213763" y="-1951"/>
                          <a:pt x="208448" y="707"/>
                        </a:cubicBezTo>
                        <a:cubicBezTo>
                          <a:pt x="176561" y="32594"/>
                          <a:pt x="144674" y="64481"/>
                          <a:pt x="107472" y="91054"/>
                        </a:cubicBezTo>
                        <a:cubicBezTo>
                          <a:pt x="88871" y="104340"/>
                          <a:pt x="70270" y="117627"/>
                          <a:pt x="51669" y="130913"/>
                        </a:cubicBezTo>
                        <a:cubicBezTo>
                          <a:pt x="43697" y="136228"/>
                          <a:pt x="33068" y="144199"/>
                          <a:pt x="22439" y="149514"/>
                        </a:cubicBezTo>
                        <a:cubicBezTo>
                          <a:pt x="17125" y="152171"/>
                          <a:pt x="14468" y="154828"/>
                          <a:pt x="9153" y="157486"/>
                        </a:cubicBezTo>
                        <a:cubicBezTo>
                          <a:pt x="9153" y="162800"/>
                          <a:pt x="3838" y="165457"/>
                          <a:pt x="1181" y="170772"/>
                        </a:cubicBezTo>
                        <a:cubicBezTo>
                          <a:pt x="-1476" y="170772"/>
                          <a:pt x="1181" y="173429"/>
                          <a:pt x="1181" y="170772"/>
                        </a:cubicBezTo>
                        <a:lnTo>
                          <a:pt x="1181" y="17077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88" name="任意多边形: 形状 287"/>
                  <p:cNvSpPr/>
                  <p:nvPr/>
                </p:nvSpPr>
                <p:spPr>
                  <a:xfrm>
                    <a:off x="5090279" y="3277281"/>
                    <a:ext cx="952759" cy="228756"/>
                  </a:xfrm>
                  <a:custGeom>
                    <a:avLst/>
                    <a:gdLst>
                      <a:gd name="connsiteX0" fmla="*/ 795570 w 952759"/>
                      <a:gd name="connsiteY0" fmla="*/ 7102 h 228756"/>
                      <a:gd name="connsiteX1" fmla="*/ 941720 w 952759"/>
                      <a:gd name="connsiteY1" fmla="*/ 57590 h 228756"/>
                      <a:gd name="connsiteX2" fmla="*/ 941720 w 952759"/>
                      <a:gd name="connsiteY2" fmla="*/ 49619 h 228756"/>
                      <a:gd name="connsiteX3" fmla="*/ 774312 w 952759"/>
                      <a:gd name="connsiteY3" fmla="*/ 126679 h 228756"/>
                      <a:gd name="connsiteX4" fmla="*/ 612218 w 952759"/>
                      <a:gd name="connsiteY4" fmla="*/ 201083 h 228756"/>
                      <a:gd name="connsiteX5" fmla="*/ 519214 w 952759"/>
                      <a:gd name="connsiteY5" fmla="*/ 211712 h 228756"/>
                      <a:gd name="connsiteX6" fmla="*/ 420895 w 952759"/>
                      <a:gd name="connsiteY6" fmla="*/ 214369 h 228756"/>
                      <a:gd name="connsiteX7" fmla="*/ 224257 w 952759"/>
                      <a:gd name="connsiteY7" fmla="*/ 217026 h 228756"/>
                      <a:gd name="connsiteX8" fmla="*/ 3704 w 952759"/>
                      <a:gd name="connsiteY8" fmla="*/ 217026 h 228756"/>
                      <a:gd name="connsiteX9" fmla="*/ 6361 w 952759"/>
                      <a:gd name="connsiteY9" fmla="*/ 227655 h 228756"/>
                      <a:gd name="connsiteX10" fmla="*/ 171112 w 952759"/>
                      <a:gd name="connsiteY10" fmla="*/ 155909 h 228756"/>
                      <a:gd name="connsiteX11" fmla="*/ 168455 w 952759"/>
                      <a:gd name="connsiteY11" fmla="*/ 147938 h 228756"/>
                      <a:gd name="connsiteX12" fmla="*/ 3704 w 952759"/>
                      <a:gd name="connsiteY12" fmla="*/ 217026 h 228756"/>
                      <a:gd name="connsiteX13" fmla="*/ 6361 w 952759"/>
                      <a:gd name="connsiteY13" fmla="*/ 227655 h 228756"/>
                      <a:gd name="connsiteX14" fmla="*/ 402294 w 952759"/>
                      <a:gd name="connsiteY14" fmla="*/ 224998 h 228756"/>
                      <a:gd name="connsiteX15" fmla="*/ 503270 w 952759"/>
                      <a:gd name="connsiteY15" fmla="*/ 222341 h 228756"/>
                      <a:gd name="connsiteX16" fmla="*/ 596275 w 952759"/>
                      <a:gd name="connsiteY16" fmla="*/ 217026 h 228756"/>
                      <a:gd name="connsiteX17" fmla="*/ 681307 w 952759"/>
                      <a:gd name="connsiteY17" fmla="*/ 193111 h 228756"/>
                      <a:gd name="connsiteX18" fmla="*/ 761026 w 952759"/>
                      <a:gd name="connsiteY18" fmla="*/ 150595 h 228756"/>
                      <a:gd name="connsiteX19" fmla="*/ 949691 w 952759"/>
                      <a:gd name="connsiteY19" fmla="*/ 60248 h 228756"/>
                      <a:gd name="connsiteX20" fmla="*/ 949691 w 952759"/>
                      <a:gd name="connsiteY20" fmla="*/ 52276 h 228756"/>
                      <a:gd name="connsiteX21" fmla="*/ 800885 w 952759"/>
                      <a:gd name="connsiteY21" fmla="*/ 1788 h 228756"/>
                      <a:gd name="connsiteX22" fmla="*/ 795570 w 952759"/>
                      <a:gd name="connsiteY22" fmla="*/ 7102 h 228756"/>
                      <a:gd name="connsiteX23" fmla="*/ 795570 w 952759"/>
                      <a:gd name="connsiteY23" fmla="*/ 7102 h 228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952759" h="228756">
                        <a:moveTo>
                          <a:pt x="795570" y="7102"/>
                        </a:moveTo>
                        <a:cubicBezTo>
                          <a:pt x="846058" y="20389"/>
                          <a:pt x="893889" y="36332"/>
                          <a:pt x="941720" y="57590"/>
                        </a:cubicBezTo>
                        <a:cubicBezTo>
                          <a:pt x="941720" y="54933"/>
                          <a:pt x="941720" y="52276"/>
                          <a:pt x="941720" y="49619"/>
                        </a:cubicBezTo>
                        <a:cubicBezTo>
                          <a:pt x="883260" y="70877"/>
                          <a:pt x="827457" y="97449"/>
                          <a:pt x="774312" y="126679"/>
                        </a:cubicBezTo>
                        <a:cubicBezTo>
                          <a:pt x="721167" y="155909"/>
                          <a:pt x="673336" y="187797"/>
                          <a:pt x="612218" y="201083"/>
                        </a:cubicBezTo>
                        <a:cubicBezTo>
                          <a:pt x="580331" y="206397"/>
                          <a:pt x="548444" y="209055"/>
                          <a:pt x="519214" y="211712"/>
                        </a:cubicBezTo>
                        <a:cubicBezTo>
                          <a:pt x="487327" y="211712"/>
                          <a:pt x="455440" y="214369"/>
                          <a:pt x="420895" y="214369"/>
                        </a:cubicBezTo>
                        <a:cubicBezTo>
                          <a:pt x="354463" y="217026"/>
                          <a:pt x="290689" y="217026"/>
                          <a:pt x="224257" y="217026"/>
                        </a:cubicBezTo>
                        <a:cubicBezTo>
                          <a:pt x="149854" y="217026"/>
                          <a:pt x="75450" y="217026"/>
                          <a:pt x="3704" y="217026"/>
                        </a:cubicBezTo>
                        <a:cubicBezTo>
                          <a:pt x="3704" y="219684"/>
                          <a:pt x="6361" y="222341"/>
                          <a:pt x="6361" y="227655"/>
                        </a:cubicBezTo>
                        <a:cubicBezTo>
                          <a:pt x="62164" y="203740"/>
                          <a:pt x="117967" y="182482"/>
                          <a:pt x="171112" y="155909"/>
                        </a:cubicBezTo>
                        <a:cubicBezTo>
                          <a:pt x="173769" y="153252"/>
                          <a:pt x="171112" y="147938"/>
                          <a:pt x="168455" y="147938"/>
                        </a:cubicBezTo>
                        <a:cubicBezTo>
                          <a:pt x="112652" y="169196"/>
                          <a:pt x="56850" y="193111"/>
                          <a:pt x="3704" y="217026"/>
                        </a:cubicBezTo>
                        <a:cubicBezTo>
                          <a:pt x="-1611" y="219684"/>
                          <a:pt x="-1611" y="227655"/>
                          <a:pt x="6361" y="227655"/>
                        </a:cubicBezTo>
                        <a:cubicBezTo>
                          <a:pt x="139225" y="230313"/>
                          <a:pt x="269431" y="227655"/>
                          <a:pt x="402294" y="224998"/>
                        </a:cubicBezTo>
                        <a:cubicBezTo>
                          <a:pt x="436839" y="224998"/>
                          <a:pt x="468726" y="222341"/>
                          <a:pt x="503270" y="222341"/>
                        </a:cubicBezTo>
                        <a:cubicBezTo>
                          <a:pt x="535158" y="222341"/>
                          <a:pt x="564388" y="219684"/>
                          <a:pt x="596275" y="217026"/>
                        </a:cubicBezTo>
                        <a:cubicBezTo>
                          <a:pt x="625505" y="211712"/>
                          <a:pt x="654735" y="203740"/>
                          <a:pt x="681307" y="193111"/>
                        </a:cubicBezTo>
                        <a:cubicBezTo>
                          <a:pt x="707880" y="182482"/>
                          <a:pt x="734453" y="166538"/>
                          <a:pt x="761026" y="150595"/>
                        </a:cubicBezTo>
                        <a:cubicBezTo>
                          <a:pt x="822143" y="116050"/>
                          <a:pt x="883260" y="84163"/>
                          <a:pt x="949691" y="60248"/>
                        </a:cubicBezTo>
                        <a:cubicBezTo>
                          <a:pt x="952349" y="60248"/>
                          <a:pt x="955006" y="52276"/>
                          <a:pt x="949691" y="52276"/>
                        </a:cubicBezTo>
                        <a:cubicBezTo>
                          <a:pt x="901861" y="31018"/>
                          <a:pt x="851373" y="15074"/>
                          <a:pt x="800885" y="1788"/>
                        </a:cubicBezTo>
                        <a:cubicBezTo>
                          <a:pt x="792913" y="-3527"/>
                          <a:pt x="790255" y="4445"/>
                          <a:pt x="795570" y="7102"/>
                        </a:cubicBezTo>
                        <a:lnTo>
                          <a:pt x="795570" y="710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89" name="任意多边形: 形状 288"/>
                  <p:cNvSpPr/>
                  <p:nvPr/>
                </p:nvSpPr>
                <p:spPr>
                  <a:xfrm>
                    <a:off x="5061871" y="3495219"/>
                    <a:ext cx="63334" cy="116431"/>
                  </a:xfrm>
                  <a:custGeom>
                    <a:avLst/>
                    <a:gdLst>
                      <a:gd name="connsiteX0" fmla="*/ 61342 w 63334"/>
                      <a:gd name="connsiteY0" fmla="*/ 1745 h 116431"/>
                      <a:gd name="connsiteX1" fmla="*/ 40084 w 63334"/>
                      <a:gd name="connsiteY1" fmla="*/ 4403 h 116431"/>
                      <a:gd name="connsiteX2" fmla="*/ 21482 w 63334"/>
                      <a:gd name="connsiteY2" fmla="*/ 15032 h 116431"/>
                      <a:gd name="connsiteX3" fmla="*/ 224 w 63334"/>
                      <a:gd name="connsiteY3" fmla="*/ 52234 h 116431"/>
                      <a:gd name="connsiteX4" fmla="*/ 48055 w 63334"/>
                      <a:gd name="connsiteY4" fmla="*/ 116008 h 116431"/>
                      <a:gd name="connsiteX5" fmla="*/ 50712 w 63334"/>
                      <a:gd name="connsiteY5" fmla="*/ 105379 h 116431"/>
                      <a:gd name="connsiteX6" fmla="*/ 10853 w 63334"/>
                      <a:gd name="connsiteY6" fmla="*/ 52234 h 116431"/>
                      <a:gd name="connsiteX7" fmla="*/ 61342 w 63334"/>
                      <a:gd name="connsiteY7" fmla="*/ 4403 h 116431"/>
                      <a:gd name="connsiteX8" fmla="*/ 61342 w 63334"/>
                      <a:gd name="connsiteY8" fmla="*/ 1745 h 116431"/>
                      <a:gd name="connsiteX9" fmla="*/ 61342 w 63334"/>
                      <a:gd name="connsiteY9" fmla="*/ 1745 h 1164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3334" h="116431">
                        <a:moveTo>
                          <a:pt x="61342" y="1745"/>
                        </a:moveTo>
                        <a:cubicBezTo>
                          <a:pt x="53370" y="-912"/>
                          <a:pt x="48055" y="-912"/>
                          <a:pt x="40084" y="4403"/>
                        </a:cubicBezTo>
                        <a:cubicBezTo>
                          <a:pt x="34769" y="7060"/>
                          <a:pt x="26797" y="9717"/>
                          <a:pt x="21482" y="15032"/>
                        </a:cubicBezTo>
                        <a:cubicBezTo>
                          <a:pt x="10853" y="23004"/>
                          <a:pt x="2882" y="36290"/>
                          <a:pt x="224" y="52234"/>
                        </a:cubicBezTo>
                        <a:cubicBezTo>
                          <a:pt x="-2433" y="81464"/>
                          <a:pt x="18825" y="110693"/>
                          <a:pt x="48055" y="116008"/>
                        </a:cubicBezTo>
                        <a:cubicBezTo>
                          <a:pt x="53370" y="118665"/>
                          <a:pt x="56027" y="108036"/>
                          <a:pt x="50712" y="105379"/>
                        </a:cubicBezTo>
                        <a:cubicBezTo>
                          <a:pt x="26797" y="100064"/>
                          <a:pt x="8196" y="76149"/>
                          <a:pt x="10853" y="52234"/>
                        </a:cubicBezTo>
                        <a:cubicBezTo>
                          <a:pt x="13511" y="25661"/>
                          <a:pt x="37426" y="9717"/>
                          <a:pt x="61342" y="4403"/>
                        </a:cubicBezTo>
                        <a:cubicBezTo>
                          <a:pt x="63999" y="4403"/>
                          <a:pt x="63999" y="1745"/>
                          <a:pt x="61342" y="1745"/>
                        </a:cubicBezTo>
                        <a:lnTo>
                          <a:pt x="61342" y="174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90" name="任意多边形: 形状 289"/>
                  <p:cNvSpPr/>
                  <p:nvPr/>
                </p:nvSpPr>
                <p:spPr>
                  <a:xfrm>
                    <a:off x="5696274" y="3477620"/>
                    <a:ext cx="67580" cy="99971"/>
                  </a:xfrm>
                  <a:custGeom>
                    <a:avLst/>
                    <a:gdLst>
                      <a:gd name="connsiteX0" fmla="*/ 40768 w 67580"/>
                      <a:gd name="connsiteY0" fmla="*/ 744 h 99971"/>
                      <a:gd name="connsiteX1" fmla="*/ 909 w 67580"/>
                      <a:gd name="connsiteY1" fmla="*/ 59204 h 99971"/>
                      <a:gd name="connsiteX2" fmla="*/ 64683 w 67580"/>
                      <a:gd name="connsiteY2" fmla="*/ 99063 h 99971"/>
                      <a:gd name="connsiteX3" fmla="*/ 62026 w 67580"/>
                      <a:gd name="connsiteY3" fmla="*/ 88434 h 99971"/>
                      <a:gd name="connsiteX4" fmla="*/ 11538 w 67580"/>
                      <a:gd name="connsiteY4" fmla="*/ 56547 h 99971"/>
                      <a:gd name="connsiteX5" fmla="*/ 40768 w 67580"/>
                      <a:gd name="connsiteY5" fmla="*/ 3401 h 99971"/>
                      <a:gd name="connsiteX6" fmla="*/ 40768 w 67580"/>
                      <a:gd name="connsiteY6" fmla="*/ 744 h 99971"/>
                      <a:gd name="connsiteX7" fmla="*/ 40768 w 67580"/>
                      <a:gd name="connsiteY7" fmla="*/ 744 h 99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7580" h="99971">
                        <a:moveTo>
                          <a:pt x="40768" y="744"/>
                        </a:moveTo>
                        <a:cubicBezTo>
                          <a:pt x="14195" y="3401"/>
                          <a:pt x="-4406" y="32631"/>
                          <a:pt x="909" y="59204"/>
                        </a:cubicBezTo>
                        <a:cubicBezTo>
                          <a:pt x="6223" y="85777"/>
                          <a:pt x="38111" y="104377"/>
                          <a:pt x="64683" y="99063"/>
                        </a:cubicBezTo>
                        <a:cubicBezTo>
                          <a:pt x="69998" y="96406"/>
                          <a:pt x="67341" y="88434"/>
                          <a:pt x="62026" y="88434"/>
                        </a:cubicBezTo>
                        <a:cubicBezTo>
                          <a:pt x="40768" y="91091"/>
                          <a:pt x="16852" y="77805"/>
                          <a:pt x="11538" y="56547"/>
                        </a:cubicBezTo>
                        <a:cubicBezTo>
                          <a:pt x="6223" y="35289"/>
                          <a:pt x="22167" y="11373"/>
                          <a:pt x="40768" y="3401"/>
                        </a:cubicBezTo>
                        <a:cubicBezTo>
                          <a:pt x="46083" y="3401"/>
                          <a:pt x="46083" y="-1913"/>
                          <a:pt x="40768" y="744"/>
                        </a:cubicBezTo>
                        <a:lnTo>
                          <a:pt x="40768" y="74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91" name="任意多边形: 形状 290"/>
                  <p:cNvSpPr/>
                  <p:nvPr/>
                </p:nvSpPr>
                <p:spPr>
                  <a:xfrm>
                    <a:off x="5761413" y="3329557"/>
                    <a:ext cx="296702" cy="252863"/>
                  </a:xfrm>
                  <a:custGeom>
                    <a:avLst/>
                    <a:gdLst>
                      <a:gd name="connsiteX0" fmla="*/ 267928 w 296702"/>
                      <a:gd name="connsiteY0" fmla="*/ 0 h 252863"/>
                      <a:gd name="connsiteX1" fmla="*/ 238698 w 296702"/>
                      <a:gd name="connsiteY1" fmla="*/ 26573 h 252863"/>
                      <a:gd name="connsiteX2" fmla="*/ 233383 w 296702"/>
                      <a:gd name="connsiteY2" fmla="*/ 66432 h 252863"/>
                      <a:gd name="connsiteX3" fmla="*/ 251984 w 296702"/>
                      <a:gd name="connsiteY3" fmla="*/ 100976 h 252863"/>
                      <a:gd name="connsiteX4" fmla="*/ 294501 w 296702"/>
                      <a:gd name="connsiteY4" fmla="*/ 106291 h 252863"/>
                      <a:gd name="connsiteX5" fmla="*/ 289186 w 296702"/>
                      <a:gd name="connsiteY5" fmla="*/ 95662 h 252863"/>
                      <a:gd name="connsiteX6" fmla="*/ 2201 w 296702"/>
                      <a:gd name="connsiteY6" fmla="*/ 241811 h 252863"/>
                      <a:gd name="connsiteX7" fmla="*/ 7516 w 296702"/>
                      <a:gd name="connsiteY7" fmla="*/ 252440 h 252863"/>
                      <a:gd name="connsiteX8" fmla="*/ 294501 w 296702"/>
                      <a:gd name="connsiteY8" fmla="*/ 106291 h 252863"/>
                      <a:gd name="connsiteX9" fmla="*/ 289186 w 296702"/>
                      <a:gd name="connsiteY9" fmla="*/ 95662 h 252863"/>
                      <a:gd name="connsiteX10" fmla="*/ 254642 w 296702"/>
                      <a:gd name="connsiteY10" fmla="*/ 87690 h 252863"/>
                      <a:gd name="connsiteX11" fmla="*/ 244013 w 296702"/>
                      <a:gd name="connsiteY11" fmla="*/ 58460 h 252863"/>
                      <a:gd name="connsiteX12" fmla="*/ 251984 w 296702"/>
                      <a:gd name="connsiteY12" fmla="*/ 29230 h 252863"/>
                      <a:gd name="connsiteX13" fmla="*/ 273242 w 296702"/>
                      <a:gd name="connsiteY13" fmla="*/ 5315 h 252863"/>
                      <a:gd name="connsiteX14" fmla="*/ 267928 w 296702"/>
                      <a:gd name="connsiteY14" fmla="*/ 0 h 252863"/>
                      <a:gd name="connsiteX15" fmla="*/ 267928 w 296702"/>
                      <a:gd name="connsiteY15" fmla="*/ 0 h 2528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96702" h="252863">
                        <a:moveTo>
                          <a:pt x="267928" y="0"/>
                        </a:moveTo>
                        <a:cubicBezTo>
                          <a:pt x="254642" y="2657"/>
                          <a:pt x="244013" y="13286"/>
                          <a:pt x="238698" y="26573"/>
                        </a:cubicBezTo>
                        <a:cubicBezTo>
                          <a:pt x="233383" y="37202"/>
                          <a:pt x="230726" y="53145"/>
                          <a:pt x="233383" y="66432"/>
                        </a:cubicBezTo>
                        <a:cubicBezTo>
                          <a:pt x="236041" y="79718"/>
                          <a:pt x="241355" y="93004"/>
                          <a:pt x="251984" y="100976"/>
                        </a:cubicBezTo>
                        <a:cubicBezTo>
                          <a:pt x="262614" y="111605"/>
                          <a:pt x="281214" y="114263"/>
                          <a:pt x="294501" y="106291"/>
                        </a:cubicBezTo>
                        <a:cubicBezTo>
                          <a:pt x="299815" y="100976"/>
                          <a:pt x="294501" y="93004"/>
                          <a:pt x="289186" y="95662"/>
                        </a:cubicBezTo>
                        <a:cubicBezTo>
                          <a:pt x="193525" y="143492"/>
                          <a:pt x="97863" y="193981"/>
                          <a:pt x="2201" y="241811"/>
                        </a:cubicBezTo>
                        <a:cubicBezTo>
                          <a:pt x="-3113" y="244469"/>
                          <a:pt x="2201" y="255098"/>
                          <a:pt x="7516" y="252440"/>
                        </a:cubicBezTo>
                        <a:cubicBezTo>
                          <a:pt x="103177" y="204610"/>
                          <a:pt x="198839" y="156779"/>
                          <a:pt x="294501" y="106291"/>
                        </a:cubicBezTo>
                        <a:cubicBezTo>
                          <a:pt x="291844" y="103634"/>
                          <a:pt x="291844" y="100976"/>
                          <a:pt x="289186" y="95662"/>
                        </a:cubicBezTo>
                        <a:cubicBezTo>
                          <a:pt x="278557" y="103634"/>
                          <a:pt x="262614" y="98319"/>
                          <a:pt x="254642" y="87690"/>
                        </a:cubicBezTo>
                        <a:cubicBezTo>
                          <a:pt x="246670" y="79718"/>
                          <a:pt x="244013" y="69089"/>
                          <a:pt x="244013" y="58460"/>
                        </a:cubicBezTo>
                        <a:cubicBezTo>
                          <a:pt x="244013" y="47831"/>
                          <a:pt x="246670" y="37202"/>
                          <a:pt x="251984" y="29230"/>
                        </a:cubicBezTo>
                        <a:cubicBezTo>
                          <a:pt x="257299" y="18601"/>
                          <a:pt x="265271" y="13286"/>
                          <a:pt x="273242" y="5315"/>
                        </a:cubicBezTo>
                        <a:cubicBezTo>
                          <a:pt x="273242" y="2657"/>
                          <a:pt x="270586" y="0"/>
                          <a:pt x="267928" y="0"/>
                        </a:cubicBezTo>
                        <a:lnTo>
                          <a:pt x="267928" y="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92" name="任意多边形: 形状 291"/>
                  <p:cNvSpPr/>
                  <p:nvPr/>
                </p:nvSpPr>
                <p:spPr>
                  <a:xfrm>
                    <a:off x="5099298" y="3574025"/>
                    <a:ext cx="659413" cy="37201"/>
                  </a:xfrm>
                  <a:custGeom>
                    <a:avLst/>
                    <a:gdLst>
                      <a:gd name="connsiteX0" fmla="*/ 2657 w 659413"/>
                      <a:gd name="connsiteY0" fmla="*/ 34545 h 37201"/>
                      <a:gd name="connsiteX1" fmla="*/ 69089 w 659413"/>
                      <a:gd name="connsiteY1" fmla="*/ 37202 h 37201"/>
                      <a:gd name="connsiteX2" fmla="*/ 132863 w 659413"/>
                      <a:gd name="connsiteY2" fmla="*/ 37202 h 37201"/>
                      <a:gd name="connsiteX3" fmla="*/ 260412 w 659413"/>
                      <a:gd name="connsiteY3" fmla="*/ 31887 h 37201"/>
                      <a:gd name="connsiteX4" fmla="*/ 515510 w 659413"/>
                      <a:gd name="connsiteY4" fmla="*/ 18601 h 37201"/>
                      <a:gd name="connsiteX5" fmla="*/ 584599 w 659413"/>
                      <a:gd name="connsiteY5" fmla="*/ 13286 h 37201"/>
                      <a:gd name="connsiteX6" fmla="*/ 621801 w 659413"/>
                      <a:gd name="connsiteY6" fmla="*/ 10629 h 37201"/>
                      <a:gd name="connsiteX7" fmla="*/ 656345 w 659413"/>
                      <a:gd name="connsiteY7" fmla="*/ 7972 h 37201"/>
                      <a:gd name="connsiteX8" fmla="*/ 656345 w 659413"/>
                      <a:gd name="connsiteY8" fmla="*/ 0 h 37201"/>
                      <a:gd name="connsiteX9" fmla="*/ 624458 w 659413"/>
                      <a:gd name="connsiteY9" fmla="*/ 2657 h 37201"/>
                      <a:gd name="connsiteX10" fmla="*/ 589913 w 659413"/>
                      <a:gd name="connsiteY10" fmla="*/ 5315 h 37201"/>
                      <a:gd name="connsiteX11" fmla="*/ 526139 w 659413"/>
                      <a:gd name="connsiteY11" fmla="*/ 10629 h 37201"/>
                      <a:gd name="connsiteX12" fmla="*/ 398590 w 659413"/>
                      <a:gd name="connsiteY12" fmla="*/ 18601 h 37201"/>
                      <a:gd name="connsiteX13" fmla="*/ 143492 w 659413"/>
                      <a:gd name="connsiteY13" fmla="*/ 29230 h 37201"/>
                      <a:gd name="connsiteX14" fmla="*/ 71746 w 659413"/>
                      <a:gd name="connsiteY14" fmla="*/ 31887 h 37201"/>
                      <a:gd name="connsiteX15" fmla="*/ 0 w 659413"/>
                      <a:gd name="connsiteY15" fmla="*/ 37202 h 37201"/>
                      <a:gd name="connsiteX16" fmla="*/ 2657 w 659413"/>
                      <a:gd name="connsiteY16" fmla="*/ 34545 h 37201"/>
                      <a:gd name="connsiteX17" fmla="*/ 2657 w 659413"/>
                      <a:gd name="connsiteY17" fmla="*/ 34545 h 372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659413" h="37201">
                        <a:moveTo>
                          <a:pt x="2657" y="34545"/>
                        </a:moveTo>
                        <a:cubicBezTo>
                          <a:pt x="23915" y="37202"/>
                          <a:pt x="45174" y="37202"/>
                          <a:pt x="69089" y="37202"/>
                        </a:cubicBezTo>
                        <a:cubicBezTo>
                          <a:pt x="90347" y="37202"/>
                          <a:pt x="111605" y="37202"/>
                          <a:pt x="132863" y="37202"/>
                        </a:cubicBezTo>
                        <a:cubicBezTo>
                          <a:pt x="175380" y="37202"/>
                          <a:pt x="217896" y="34545"/>
                          <a:pt x="260412" y="31887"/>
                        </a:cubicBezTo>
                        <a:cubicBezTo>
                          <a:pt x="345445" y="29230"/>
                          <a:pt x="430477" y="23915"/>
                          <a:pt x="515510" y="18601"/>
                        </a:cubicBezTo>
                        <a:cubicBezTo>
                          <a:pt x="539425" y="15944"/>
                          <a:pt x="563341" y="15944"/>
                          <a:pt x="584599" y="13286"/>
                        </a:cubicBezTo>
                        <a:cubicBezTo>
                          <a:pt x="597885" y="13286"/>
                          <a:pt x="608514" y="10629"/>
                          <a:pt x="621801" y="10629"/>
                        </a:cubicBezTo>
                        <a:cubicBezTo>
                          <a:pt x="632430" y="10629"/>
                          <a:pt x="645716" y="10629"/>
                          <a:pt x="656345" y="7972"/>
                        </a:cubicBezTo>
                        <a:cubicBezTo>
                          <a:pt x="661660" y="7972"/>
                          <a:pt x="659002" y="0"/>
                          <a:pt x="656345" y="0"/>
                        </a:cubicBezTo>
                        <a:cubicBezTo>
                          <a:pt x="645716" y="0"/>
                          <a:pt x="635087" y="0"/>
                          <a:pt x="624458" y="2657"/>
                        </a:cubicBezTo>
                        <a:cubicBezTo>
                          <a:pt x="613829" y="2657"/>
                          <a:pt x="600543" y="5315"/>
                          <a:pt x="589913" y="5315"/>
                        </a:cubicBezTo>
                        <a:cubicBezTo>
                          <a:pt x="568655" y="7972"/>
                          <a:pt x="547397" y="7972"/>
                          <a:pt x="526139" y="10629"/>
                        </a:cubicBezTo>
                        <a:cubicBezTo>
                          <a:pt x="483623" y="13286"/>
                          <a:pt x="441107" y="15944"/>
                          <a:pt x="398590" y="18601"/>
                        </a:cubicBezTo>
                        <a:cubicBezTo>
                          <a:pt x="313558" y="23915"/>
                          <a:pt x="228525" y="26573"/>
                          <a:pt x="143492" y="29230"/>
                        </a:cubicBezTo>
                        <a:cubicBezTo>
                          <a:pt x="119577" y="29230"/>
                          <a:pt x="95661" y="31887"/>
                          <a:pt x="71746" y="31887"/>
                        </a:cubicBezTo>
                        <a:cubicBezTo>
                          <a:pt x="47831" y="31887"/>
                          <a:pt x="23915" y="31887"/>
                          <a:pt x="0" y="37202"/>
                        </a:cubicBezTo>
                        <a:cubicBezTo>
                          <a:pt x="0" y="31887"/>
                          <a:pt x="2657" y="34545"/>
                          <a:pt x="2657" y="34545"/>
                        </a:cubicBezTo>
                        <a:lnTo>
                          <a:pt x="2657" y="3454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93" name="任意多边形: 形状 292"/>
                  <p:cNvSpPr/>
                  <p:nvPr/>
                </p:nvSpPr>
                <p:spPr>
                  <a:xfrm>
                    <a:off x="5787530" y="3329557"/>
                    <a:ext cx="222546" cy="15943"/>
                  </a:xfrm>
                  <a:custGeom>
                    <a:avLst/>
                    <a:gdLst>
                      <a:gd name="connsiteX0" fmla="*/ 0 w 222546"/>
                      <a:gd name="connsiteY0" fmla="*/ 13286 h 15943"/>
                      <a:gd name="connsiteX1" fmla="*/ 26572 w 222546"/>
                      <a:gd name="connsiteY1" fmla="*/ 15944 h 15943"/>
                      <a:gd name="connsiteX2" fmla="*/ 55802 w 222546"/>
                      <a:gd name="connsiteY2" fmla="*/ 15944 h 15943"/>
                      <a:gd name="connsiteX3" fmla="*/ 111605 w 222546"/>
                      <a:gd name="connsiteY3" fmla="*/ 15944 h 15943"/>
                      <a:gd name="connsiteX4" fmla="*/ 167408 w 222546"/>
                      <a:gd name="connsiteY4" fmla="*/ 13286 h 15943"/>
                      <a:gd name="connsiteX5" fmla="*/ 220553 w 222546"/>
                      <a:gd name="connsiteY5" fmla="*/ 5315 h 15943"/>
                      <a:gd name="connsiteX6" fmla="*/ 220553 w 222546"/>
                      <a:gd name="connsiteY6" fmla="*/ 0 h 15943"/>
                      <a:gd name="connsiteX7" fmla="*/ 164750 w 222546"/>
                      <a:gd name="connsiteY7" fmla="*/ 7972 h 15943"/>
                      <a:gd name="connsiteX8" fmla="*/ 111605 w 222546"/>
                      <a:gd name="connsiteY8" fmla="*/ 10629 h 15943"/>
                      <a:gd name="connsiteX9" fmla="*/ 55802 w 222546"/>
                      <a:gd name="connsiteY9" fmla="*/ 10629 h 15943"/>
                      <a:gd name="connsiteX10" fmla="*/ 26572 w 222546"/>
                      <a:gd name="connsiteY10" fmla="*/ 10629 h 15943"/>
                      <a:gd name="connsiteX11" fmla="*/ 0 w 222546"/>
                      <a:gd name="connsiteY11" fmla="*/ 13286 h 15943"/>
                      <a:gd name="connsiteX12" fmla="*/ 0 w 222546"/>
                      <a:gd name="connsiteY12" fmla="*/ 13286 h 15943"/>
                      <a:gd name="connsiteX13" fmla="*/ 0 w 222546"/>
                      <a:gd name="connsiteY13" fmla="*/ 13286 h 15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22546" h="15943">
                        <a:moveTo>
                          <a:pt x="0" y="13286"/>
                        </a:moveTo>
                        <a:cubicBezTo>
                          <a:pt x="7971" y="15944"/>
                          <a:pt x="18601" y="15944"/>
                          <a:pt x="26572" y="15944"/>
                        </a:cubicBezTo>
                        <a:cubicBezTo>
                          <a:pt x="37202" y="15944"/>
                          <a:pt x="45174" y="15944"/>
                          <a:pt x="55802" y="15944"/>
                        </a:cubicBezTo>
                        <a:cubicBezTo>
                          <a:pt x="74403" y="15944"/>
                          <a:pt x="93004" y="15944"/>
                          <a:pt x="111605" y="15944"/>
                        </a:cubicBezTo>
                        <a:cubicBezTo>
                          <a:pt x="130206" y="15944"/>
                          <a:pt x="148807" y="15944"/>
                          <a:pt x="167408" y="13286"/>
                        </a:cubicBezTo>
                        <a:cubicBezTo>
                          <a:pt x="186008" y="10629"/>
                          <a:pt x="204609" y="10629"/>
                          <a:pt x="220553" y="5315"/>
                        </a:cubicBezTo>
                        <a:cubicBezTo>
                          <a:pt x="223211" y="5315"/>
                          <a:pt x="223211" y="0"/>
                          <a:pt x="220553" y="0"/>
                        </a:cubicBezTo>
                        <a:cubicBezTo>
                          <a:pt x="201952" y="2657"/>
                          <a:pt x="183351" y="5315"/>
                          <a:pt x="164750" y="7972"/>
                        </a:cubicBezTo>
                        <a:cubicBezTo>
                          <a:pt x="146150" y="10629"/>
                          <a:pt x="127549" y="10629"/>
                          <a:pt x="111605" y="10629"/>
                        </a:cubicBezTo>
                        <a:cubicBezTo>
                          <a:pt x="93004" y="10629"/>
                          <a:pt x="74403" y="10629"/>
                          <a:pt x="55802" y="10629"/>
                        </a:cubicBezTo>
                        <a:cubicBezTo>
                          <a:pt x="45174" y="10629"/>
                          <a:pt x="37202" y="10629"/>
                          <a:pt x="26572" y="10629"/>
                        </a:cubicBezTo>
                        <a:cubicBezTo>
                          <a:pt x="18601" y="10629"/>
                          <a:pt x="7971" y="10629"/>
                          <a:pt x="0" y="13286"/>
                        </a:cubicBezTo>
                        <a:cubicBezTo>
                          <a:pt x="0" y="10629"/>
                          <a:pt x="0" y="10629"/>
                          <a:pt x="0" y="13286"/>
                        </a:cubicBezTo>
                        <a:lnTo>
                          <a:pt x="0" y="13286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94" name="任意多边形: 形状 293"/>
                  <p:cNvSpPr/>
                  <p:nvPr/>
                </p:nvSpPr>
                <p:spPr>
                  <a:xfrm>
                    <a:off x="5165729" y="3430533"/>
                    <a:ext cx="126072" cy="58459"/>
                  </a:xfrm>
                  <a:custGeom>
                    <a:avLst/>
                    <a:gdLst>
                      <a:gd name="connsiteX0" fmla="*/ 5314 w 126072"/>
                      <a:gd name="connsiteY0" fmla="*/ 55803 h 58459"/>
                      <a:gd name="connsiteX1" fmla="*/ 0 w 126072"/>
                      <a:gd name="connsiteY1" fmla="*/ 55803 h 58459"/>
                      <a:gd name="connsiteX2" fmla="*/ 2657 w 126072"/>
                      <a:gd name="connsiteY2" fmla="*/ 58460 h 58459"/>
                      <a:gd name="connsiteX3" fmla="*/ 2657 w 126072"/>
                      <a:gd name="connsiteY3" fmla="*/ 58460 h 58459"/>
                      <a:gd name="connsiteX4" fmla="*/ 13286 w 126072"/>
                      <a:gd name="connsiteY4" fmla="*/ 53145 h 58459"/>
                      <a:gd name="connsiteX5" fmla="*/ 37202 w 126072"/>
                      <a:gd name="connsiteY5" fmla="*/ 42516 h 58459"/>
                      <a:gd name="connsiteX6" fmla="*/ 71746 w 126072"/>
                      <a:gd name="connsiteY6" fmla="*/ 26573 h 58459"/>
                      <a:gd name="connsiteX7" fmla="*/ 98319 w 126072"/>
                      <a:gd name="connsiteY7" fmla="*/ 15944 h 58459"/>
                      <a:gd name="connsiteX8" fmla="*/ 124891 w 126072"/>
                      <a:gd name="connsiteY8" fmla="*/ 5315 h 58459"/>
                      <a:gd name="connsiteX9" fmla="*/ 124891 w 126072"/>
                      <a:gd name="connsiteY9" fmla="*/ 0 h 58459"/>
                      <a:gd name="connsiteX10" fmla="*/ 95661 w 126072"/>
                      <a:gd name="connsiteY10" fmla="*/ 7972 h 58459"/>
                      <a:gd name="connsiteX11" fmla="*/ 66432 w 126072"/>
                      <a:gd name="connsiteY11" fmla="*/ 21258 h 58459"/>
                      <a:gd name="connsiteX12" fmla="*/ 31887 w 126072"/>
                      <a:gd name="connsiteY12" fmla="*/ 37202 h 58459"/>
                      <a:gd name="connsiteX13" fmla="*/ 5314 w 126072"/>
                      <a:gd name="connsiteY13" fmla="*/ 50488 h 58459"/>
                      <a:gd name="connsiteX14" fmla="*/ 2657 w 126072"/>
                      <a:gd name="connsiteY14" fmla="*/ 55803 h 58459"/>
                      <a:gd name="connsiteX15" fmla="*/ 10629 w 126072"/>
                      <a:gd name="connsiteY15" fmla="*/ 55803 h 58459"/>
                      <a:gd name="connsiteX16" fmla="*/ 5314 w 126072"/>
                      <a:gd name="connsiteY16" fmla="*/ 55803 h 58459"/>
                      <a:gd name="connsiteX17" fmla="*/ 5314 w 126072"/>
                      <a:gd name="connsiteY17" fmla="*/ 55803 h 584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26072" h="58459">
                        <a:moveTo>
                          <a:pt x="5314" y="55803"/>
                        </a:moveTo>
                        <a:cubicBezTo>
                          <a:pt x="5314" y="55803"/>
                          <a:pt x="0" y="55803"/>
                          <a:pt x="0" y="55803"/>
                        </a:cubicBezTo>
                        <a:cubicBezTo>
                          <a:pt x="0" y="55803"/>
                          <a:pt x="0" y="58460"/>
                          <a:pt x="2657" y="58460"/>
                        </a:cubicBezTo>
                        <a:cubicBezTo>
                          <a:pt x="2657" y="58460"/>
                          <a:pt x="2657" y="58460"/>
                          <a:pt x="2657" y="58460"/>
                        </a:cubicBezTo>
                        <a:cubicBezTo>
                          <a:pt x="5314" y="58460"/>
                          <a:pt x="7971" y="55803"/>
                          <a:pt x="13286" y="53145"/>
                        </a:cubicBezTo>
                        <a:cubicBezTo>
                          <a:pt x="21258" y="50488"/>
                          <a:pt x="29230" y="45174"/>
                          <a:pt x="37202" y="42516"/>
                        </a:cubicBezTo>
                        <a:cubicBezTo>
                          <a:pt x="47831" y="37202"/>
                          <a:pt x="58460" y="31887"/>
                          <a:pt x="71746" y="26573"/>
                        </a:cubicBezTo>
                        <a:cubicBezTo>
                          <a:pt x="79718" y="23915"/>
                          <a:pt x="90347" y="18601"/>
                          <a:pt x="98319" y="15944"/>
                        </a:cubicBezTo>
                        <a:cubicBezTo>
                          <a:pt x="106291" y="13286"/>
                          <a:pt x="114263" y="10629"/>
                          <a:pt x="124891" y="5315"/>
                        </a:cubicBezTo>
                        <a:cubicBezTo>
                          <a:pt x="127549" y="5315"/>
                          <a:pt x="124891" y="0"/>
                          <a:pt x="124891" y="0"/>
                        </a:cubicBezTo>
                        <a:cubicBezTo>
                          <a:pt x="114263" y="2657"/>
                          <a:pt x="103633" y="5315"/>
                          <a:pt x="95661" y="7972"/>
                        </a:cubicBezTo>
                        <a:cubicBezTo>
                          <a:pt x="85033" y="10629"/>
                          <a:pt x="74403" y="15944"/>
                          <a:pt x="66432" y="21258"/>
                        </a:cubicBezTo>
                        <a:cubicBezTo>
                          <a:pt x="55802" y="26573"/>
                          <a:pt x="42516" y="31887"/>
                          <a:pt x="31887" y="37202"/>
                        </a:cubicBezTo>
                        <a:cubicBezTo>
                          <a:pt x="23915" y="42516"/>
                          <a:pt x="13286" y="45174"/>
                          <a:pt x="5314" y="50488"/>
                        </a:cubicBezTo>
                        <a:cubicBezTo>
                          <a:pt x="2657" y="50488"/>
                          <a:pt x="2657" y="53145"/>
                          <a:pt x="2657" y="55803"/>
                        </a:cubicBezTo>
                        <a:cubicBezTo>
                          <a:pt x="5314" y="58460"/>
                          <a:pt x="7971" y="55803"/>
                          <a:pt x="10629" y="55803"/>
                        </a:cubicBezTo>
                        <a:cubicBezTo>
                          <a:pt x="7971" y="58460"/>
                          <a:pt x="7971" y="55803"/>
                          <a:pt x="5314" y="55803"/>
                        </a:cubicBezTo>
                        <a:lnTo>
                          <a:pt x="5314" y="5580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95" name="任意多边形: 形状 294"/>
                  <p:cNvSpPr/>
                  <p:nvPr/>
                </p:nvSpPr>
                <p:spPr>
                  <a:xfrm>
                    <a:off x="5208246" y="3432090"/>
                    <a:ext cx="120677" cy="67532"/>
                  </a:xfrm>
                  <a:custGeom>
                    <a:avLst/>
                    <a:gdLst>
                      <a:gd name="connsiteX0" fmla="*/ 5315 w 120677"/>
                      <a:gd name="connsiteY0" fmla="*/ 67532 h 67532"/>
                      <a:gd name="connsiteX1" fmla="*/ 63774 w 120677"/>
                      <a:gd name="connsiteY1" fmla="*/ 35645 h 67532"/>
                      <a:gd name="connsiteX2" fmla="*/ 93004 w 120677"/>
                      <a:gd name="connsiteY2" fmla="*/ 19702 h 67532"/>
                      <a:gd name="connsiteX3" fmla="*/ 119577 w 120677"/>
                      <a:gd name="connsiteY3" fmla="*/ 3758 h 67532"/>
                      <a:gd name="connsiteX4" fmla="*/ 116920 w 120677"/>
                      <a:gd name="connsiteY4" fmla="*/ 1101 h 67532"/>
                      <a:gd name="connsiteX5" fmla="*/ 87690 w 120677"/>
                      <a:gd name="connsiteY5" fmla="*/ 14387 h 67532"/>
                      <a:gd name="connsiteX6" fmla="*/ 58460 w 120677"/>
                      <a:gd name="connsiteY6" fmla="*/ 30331 h 67532"/>
                      <a:gd name="connsiteX7" fmla="*/ 0 w 120677"/>
                      <a:gd name="connsiteY7" fmla="*/ 64875 h 67532"/>
                      <a:gd name="connsiteX8" fmla="*/ 5315 w 120677"/>
                      <a:gd name="connsiteY8" fmla="*/ 67532 h 67532"/>
                      <a:gd name="connsiteX9" fmla="*/ 5315 w 120677"/>
                      <a:gd name="connsiteY9" fmla="*/ 67532 h 67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0677" h="67532">
                        <a:moveTo>
                          <a:pt x="5315" y="67532"/>
                        </a:moveTo>
                        <a:cubicBezTo>
                          <a:pt x="26573" y="56903"/>
                          <a:pt x="45174" y="46274"/>
                          <a:pt x="63774" y="35645"/>
                        </a:cubicBezTo>
                        <a:cubicBezTo>
                          <a:pt x="74403" y="30331"/>
                          <a:pt x="82375" y="25016"/>
                          <a:pt x="93004" y="19702"/>
                        </a:cubicBezTo>
                        <a:cubicBezTo>
                          <a:pt x="100976" y="14387"/>
                          <a:pt x="111605" y="9072"/>
                          <a:pt x="119577" y="3758"/>
                        </a:cubicBezTo>
                        <a:cubicBezTo>
                          <a:pt x="122234" y="1101"/>
                          <a:pt x="119577" y="-1557"/>
                          <a:pt x="116920" y="1101"/>
                        </a:cubicBezTo>
                        <a:cubicBezTo>
                          <a:pt x="106291" y="3758"/>
                          <a:pt x="98319" y="9072"/>
                          <a:pt x="87690" y="14387"/>
                        </a:cubicBezTo>
                        <a:cubicBezTo>
                          <a:pt x="77061" y="19702"/>
                          <a:pt x="69089" y="25016"/>
                          <a:pt x="58460" y="30331"/>
                        </a:cubicBezTo>
                        <a:cubicBezTo>
                          <a:pt x="39859" y="40960"/>
                          <a:pt x="18601" y="51589"/>
                          <a:pt x="0" y="64875"/>
                        </a:cubicBezTo>
                        <a:cubicBezTo>
                          <a:pt x="2657" y="64875"/>
                          <a:pt x="2657" y="67532"/>
                          <a:pt x="5315" y="67532"/>
                        </a:cubicBezTo>
                        <a:lnTo>
                          <a:pt x="5315" y="6753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96" name="任意多边形: 形状 295"/>
                  <p:cNvSpPr/>
                  <p:nvPr/>
                </p:nvSpPr>
                <p:spPr>
                  <a:xfrm>
                    <a:off x="5261391" y="3429432"/>
                    <a:ext cx="115363" cy="70913"/>
                  </a:xfrm>
                  <a:custGeom>
                    <a:avLst/>
                    <a:gdLst>
                      <a:gd name="connsiteX0" fmla="*/ 5315 w 115363"/>
                      <a:gd name="connsiteY0" fmla="*/ 70190 h 70913"/>
                      <a:gd name="connsiteX1" fmla="*/ 61118 w 115363"/>
                      <a:gd name="connsiteY1" fmla="*/ 38303 h 70913"/>
                      <a:gd name="connsiteX2" fmla="*/ 87690 w 115363"/>
                      <a:gd name="connsiteY2" fmla="*/ 22359 h 70913"/>
                      <a:gd name="connsiteX3" fmla="*/ 114263 w 115363"/>
                      <a:gd name="connsiteY3" fmla="*/ 3758 h 70913"/>
                      <a:gd name="connsiteX4" fmla="*/ 111605 w 115363"/>
                      <a:gd name="connsiteY4" fmla="*/ 1101 h 70913"/>
                      <a:gd name="connsiteX5" fmla="*/ 85033 w 115363"/>
                      <a:gd name="connsiteY5" fmla="*/ 14387 h 70913"/>
                      <a:gd name="connsiteX6" fmla="*/ 55803 w 115363"/>
                      <a:gd name="connsiteY6" fmla="*/ 30331 h 70913"/>
                      <a:gd name="connsiteX7" fmla="*/ 0 w 115363"/>
                      <a:gd name="connsiteY7" fmla="*/ 64875 h 70913"/>
                      <a:gd name="connsiteX8" fmla="*/ 5315 w 115363"/>
                      <a:gd name="connsiteY8" fmla="*/ 70190 h 70913"/>
                      <a:gd name="connsiteX9" fmla="*/ 5315 w 115363"/>
                      <a:gd name="connsiteY9" fmla="*/ 70190 h 70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5363" h="70913">
                        <a:moveTo>
                          <a:pt x="5315" y="70190"/>
                        </a:moveTo>
                        <a:cubicBezTo>
                          <a:pt x="23915" y="59561"/>
                          <a:pt x="42516" y="48932"/>
                          <a:pt x="61118" y="38303"/>
                        </a:cubicBezTo>
                        <a:cubicBezTo>
                          <a:pt x="69089" y="32988"/>
                          <a:pt x="79718" y="27673"/>
                          <a:pt x="87690" y="22359"/>
                        </a:cubicBezTo>
                        <a:cubicBezTo>
                          <a:pt x="95662" y="17044"/>
                          <a:pt x="106291" y="11730"/>
                          <a:pt x="114263" y="3758"/>
                        </a:cubicBezTo>
                        <a:cubicBezTo>
                          <a:pt x="116920" y="1101"/>
                          <a:pt x="114263" y="-1557"/>
                          <a:pt x="111605" y="1101"/>
                        </a:cubicBezTo>
                        <a:cubicBezTo>
                          <a:pt x="100976" y="3758"/>
                          <a:pt x="93004" y="9072"/>
                          <a:pt x="85033" y="14387"/>
                        </a:cubicBezTo>
                        <a:cubicBezTo>
                          <a:pt x="74404" y="19702"/>
                          <a:pt x="66432" y="25016"/>
                          <a:pt x="55803" y="30331"/>
                        </a:cubicBezTo>
                        <a:cubicBezTo>
                          <a:pt x="37202" y="40960"/>
                          <a:pt x="18601" y="51589"/>
                          <a:pt x="0" y="64875"/>
                        </a:cubicBezTo>
                        <a:cubicBezTo>
                          <a:pt x="0" y="67532"/>
                          <a:pt x="2657" y="72847"/>
                          <a:pt x="5315" y="70190"/>
                        </a:cubicBezTo>
                        <a:lnTo>
                          <a:pt x="5315" y="7019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97" name="任意多边形: 形状 296"/>
                  <p:cNvSpPr/>
                  <p:nvPr/>
                </p:nvSpPr>
                <p:spPr>
                  <a:xfrm>
                    <a:off x="5322097" y="3413489"/>
                    <a:ext cx="152976" cy="86877"/>
                  </a:xfrm>
                  <a:custGeom>
                    <a:avLst/>
                    <a:gdLst>
                      <a:gd name="connsiteX0" fmla="*/ 3068 w 152976"/>
                      <a:gd name="connsiteY0" fmla="*/ 86133 h 86877"/>
                      <a:gd name="connsiteX1" fmla="*/ 77472 w 152976"/>
                      <a:gd name="connsiteY1" fmla="*/ 43617 h 86877"/>
                      <a:gd name="connsiteX2" fmla="*/ 114673 w 152976"/>
                      <a:gd name="connsiteY2" fmla="*/ 25016 h 86877"/>
                      <a:gd name="connsiteX3" fmla="*/ 151875 w 152976"/>
                      <a:gd name="connsiteY3" fmla="*/ 3758 h 86877"/>
                      <a:gd name="connsiteX4" fmla="*/ 149218 w 152976"/>
                      <a:gd name="connsiteY4" fmla="*/ 1101 h 86877"/>
                      <a:gd name="connsiteX5" fmla="*/ 112016 w 152976"/>
                      <a:gd name="connsiteY5" fmla="*/ 17044 h 86877"/>
                      <a:gd name="connsiteX6" fmla="*/ 74814 w 152976"/>
                      <a:gd name="connsiteY6" fmla="*/ 38302 h 86877"/>
                      <a:gd name="connsiteX7" fmla="*/ 3068 w 152976"/>
                      <a:gd name="connsiteY7" fmla="*/ 83476 h 86877"/>
                      <a:gd name="connsiteX8" fmla="*/ 3068 w 152976"/>
                      <a:gd name="connsiteY8" fmla="*/ 86133 h 86877"/>
                      <a:gd name="connsiteX9" fmla="*/ 3068 w 152976"/>
                      <a:gd name="connsiteY9" fmla="*/ 86133 h 86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2976" h="86877">
                        <a:moveTo>
                          <a:pt x="3068" y="86133"/>
                        </a:moveTo>
                        <a:cubicBezTo>
                          <a:pt x="26983" y="72847"/>
                          <a:pt x="50899" y="56903"/>
                          <a:pt x="77472" y="43617"/>
                        </a:cubicBezTo>
                        <a:cubicBezTo>
                          <a:pt x="90758" y="35645"/>
                          <a:pt x="101387" y="30331"/>
                          <a:pt x="114673" y="25016"/>
                        </a:cubicBezTo>
                        <a:cubicBezTo>
                          <a:pt x="127960" y="19702"/>
                          <a:pt x="141246" y="11730"/>
                          <a:pt x="151875" y="3758"/>
                        </a:cubicBezTo>
                        <a:cubicBezTo>
                          <a:pt x="154533" y="1101"/>
                          <a:pt x="151875" y="-1557"/>
                          <a:pt x="149218" y="1101"/>
                        </a:cubicBezTo>
                        <a:cubicBezTo>
                          <a:pt x="135932" y="3758"/>
                          <a:pt x="122645" y="11730"/>
                          <a:pt x="112016" y="17044"/>
                        </a:cubicBezTo>
                        <a:cubicBezTo>
                          <a:pt x="98730" y="25016"/>
                          <a:pt x="85444" y="30331"/>
                          <a:pt x="74814" y="38302"/>
                        </a:cubicBezTo>
                        <a:cubicBezTo>
                          <a:pt x="50899" y="51589"/>
                          <a:pt x="24327" y="67532"/>
                          <a:pt x="3068" y="83476"/>
                        </a:cubicBezTo>
                        <a:cubicBezTo>
                          <a:pt x="-2246" y="83476"/>
                          <a:pt x="411" y="88791"/>
                          <a:pt x="3068" y="86133"/>
                        </a:cubicBezTo>
                        <a:lnTo>
                          <a:pt x="3068" y="8613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98" name="任意多边形: 形状 297"/>
                  <p:cNvSpPr/>
                  <p:nvPr/>
                </p:nvSpPr>
                <p:spPr>
                  <a:xfrm>
                    <a:off x="5386947" y="3414589"/>
                    <a:ext cx="151900" cy="87689"/>
                  </a:xfrm>
                  <a:custGeom>
                    <a:avLst/>
                    <a:gdLst>
                      <a:gd name="connsiteX0" fmla="*/ 1993 w 151900"/>
                      <a:gd name="connsiteY0" fmla="*/ 87690 h 87689"/>
                      <a:gd name="connsiteX1" fmla="*/ 36537 w 151900"/>
                      <a:gd name="connsiteY1" fmla="*/ 63774 h 87689"/>
                      <a:gd name="connsiteX2" fmla="*/ 73739 w 151900"/>
                      <a:gd name="connsiteY2" fmla="*/ 42516 h 87689"/>
                      <a:gd name="connsiteX3" fmla="*/ 110941 w 151900"/>
                      <a:gd name="connsiteY3" fmla="*/ 23915 h 87689"/>
                      <a:gd name="connsiteX4" fmla="*/ 150800 w 151900"/>
                      <a:gd name="connsiteY4" fmla="*/ 5314 h 87689"/>
                      <a:gd name="connsiteX5" fmla="*/ 148143 w 151900"/>
                      <a:gd name="connsiteY5" fmla="*/ 0 h 87689"/>
                      <a:gd name="connsiteX6" fmla="*/ 108284 w 151900"/>
                      <a:gd name="connsiteY6" fmla="*/ 15943 h 87689"/>
                      <a:gd name="connsiteX7" fmla="*/ 71082 w 151900"/>
                      <a:gd name="connsiteY7" fmla="*/ 37202 h 87689"/>
                      <a:gd name="connsiteX8" fmla="*/ 36537 w 151900"/>
                      <a:gd name="connsiteY8" fmla="*/ 61117 h 87689"/>
                      <a:gd name="connsiteX9" fmla="*/ 1993 w 151900"/>
                      <a:gd name="connsiteY9" fmla="*/ 87690 h 87689"/>
                      <a:gd name="connsiteX10" fmla="*/ 1993 w 151900"/>
                      <a:gd name="connsiteY10" fmla="*/ 87690 h 87689"/>
                      <a:gd name="connsiteX11" fmla="*/ 1993 w 151900"/>
                      <a:gd name="connsiteY11" fmla="*/ 87690 h 87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1900" h="87689">
                        <a:moveTo>
                          <a:pt x="1993" y="87690"/>
                        </a:moveTo>
                        <a:cubicBezTo>
                          <a:pt x="15279" y="79718"/>
                          <a:pt x="25908" y="71746"/>
                          <a:pt x="36537" y="63774"/>
                        </a:cubicBezTo>
                        <a:cubicBezTo>
                          <a:pt x="47167" y="55803"/>
                          <a:pt x="60453" y="47831"/>
                          <a:pt x="73739" y="42516"/>
                        </a:cubicBezTo>
                        <a:cubicBezTo>
                          <a:pt x="84368" y="34544"/>
                          <a:pt x="97654" y="29230"/>
                          <a:pt x="110941" y="23915"/>
                        </a:cubicBezTo>
                        <a:cubicBezTo>
                          <a:pt x="124227" y="18601"/>
                          <a:pt x="137514" y="10629"/>
                          <a:pt x="150800" y="5314"/>
                        </a:cubicBezTo>
                        <a:cubicBezTo>
                          <a:pt x="153457" y="2657"/>
                          <a:pt x="150800" y="0"/>
                          <a:pt x="148143" y="0"/>
                        </a:cubicBezTo>
                        <a:cubicBezTo>
                          <a:pt x="134856" y="2657"/>
                          <a:pt x="121570" y="10629"/>
                          <a:pt x="108284" y="15943"/>
                        </a:cubicBezTo>
                        <a:cubicBezTo>
                          <a:pt x="94997" y="21258"/>
                          <a:pt x="81711" y="29230"/>
                          <a:pt x="71082" y="37202"/>
                        </a:cubicBezTo>
                        <a:cubicBezTo>
                          <a:pt x="57795" y="45174"/>
                          <a:pt x="47167" y="53145"/>
                          <a:pt x="36537" y="61117"/>
                        </a:cubicBezTo>
                        <a:cubicBezTo>
                          <a:pt x="25908" y="69089"/>
                          <a:pt x="12622" y="77061"/>
                          <a:pt x="1993" y="87690"/>
                        </a:cubicBezTo>
                        <a:cubicBezTo>
                          <a:pt x="-664" y="85033"/>
                          <a:pt x="-664" y="87690"/>
                          <a:pt x="1993" y="87690"/>
                        </a:cubicBezTo>
                        <a:lnTo>
                          <a:pt x="1993" y="8769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299" name="任意多边形: 形状 298"/>
                  <p:cNvSpPr/>
                  <p:nvPr/>
                </p:nvSpPr>
                <p:spPr>
                  <a:xfrm>
                    <a:off x="5448064" y="3400202"/>
                    <a:ext cx="149243" cy="92628"/>
                  </a:xfrm>
                  <a:custGeom>
                    <a:avLst/>
                    <a:gdLst>
                      <a:gd name="connsiteX0" fmla="*/ 1993 w 149243"/>
                      <a:gd name="connsiteY0" fmla="*/ 91448 h 92628"/>
                      <a:gd name="connsiteX1" fmla="*/ 76397 w 149243"/>
                      <a:gd name="connsiteY1" fmla="*/ 48931 h 92628"/>
                      <a:gd name="connsiteX2" fmla="*/ 113598 w 149243"/>
                      <a:gd name="connsiteY2" fmla="*/ 27673 h 92628"/>
                      <a:gd name="connsiteX3" fmla="*/ 148143 w 149243"/>
                      <a:gd name="connsiteY3" fmla="*/ 3758 h 92628"/>
                      <a:gd name="connsiteX4" fmla="*/ 145485 w 149243"/>
                      <a:gd name="connsiteY4" fmla="*/ 1101 h 92628"/>
                      <a:gd name="connsiteX5" fmla="*/ 110941 w 149243"/>
                      <a:gd name="connsiteY5" fmla="*/ 19702 h 92628"/>
                      <a:gd name="connsiteX6" fmla="*/ 73739 w 149243"/>
                      <a:gd name="connsiteY6" fmla="*/ 43617 h 92628"/>
                      <a:gd name="connsiteX7" fmla="*/ 1993 w 149243"/>
                      <a:gd name="connsiteY7" fmla="*/ 91448 h 92628"/>
                      <a:gd name="connsiteX8" fmla="*/ 1993 w 149243"/>
                      <a:gd name="connsiteY8" fmla="*/ 91448 h 92628"/>
                      <a:gd name="connsiteX9" fmla="*/ 1993 w 149243"/>
                      <a:gd name="connsiteY9" fmla="*/ 91448 h 92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49243" h="92628">
                        <a:moveTo>
                          <a:pt x="1993" y="91448"/>
                        </a:moveTo>
                        <a:cubicBezTo>
                          <a:pt x="28566" y="78161"/>
                          <a:pt x="52481" y="64875"/>
                          <a:pt x="76397" y="48931"/>
                        </a:cubicBezTo>
                        <a:cubicBezTo>
                          <a:pt x="89683" y="40960"/>
                          <a:pt x="100312" y="35645"/>
                          <a:pt x="113598" y="27673"/>
                        </a:cubicBezTo>
                        <a:cubicBezTo>
                          <a:pt x="124227" y="19702"/>
                          <a:pt x="137514" y="14387"/>
                          <a:pt x="148143" y="3758"/>
                        </a:cubicBezTo>
                        <a:cubicBezTo>
                          <a:pt x="150800" y="1101"/>
                          <a:pt x="148143" y="-1557"/>
                          <a:pt x="145485" y="1101"/>
                        </a:cubicBezTo>
                        <a:cubicBezTo>
                          <a:pt x="132199" y="6415"/>
                          <a:pt x="121570" y="14387"/>
                          <a:pt x="110941" y="19702"/>
                        </a:cubicBezTo>
                        <a:cubicBezTo>
                          <a:pt x="97655" y="27673"/>
                          <a:pt x="87026" y="35645"/>
                          <a:pt x="73739" y="43617"/>
                        </a:cubicBezTo>
                        <a:cubicBezTo>
                          <a:pt x="47167" y="59561"/>
                          <a:pt x="23251" y="72847"/>
                          <a:pt x="1993" y="91448"/>
                        </a:cubicBezTo>
                        <a:cubicBezTo>
                          <a:pt x="-664" y="91448"/>
                          <a:pt x="-664" y="94105"/>
                          <a:pt x="1993" y="91448"/>
                        </a:cubicBezTo>
                        <a:lnTo>
                          <a:pt x="1993" y="91448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00" name="任意多边形: 形状 299"/>
                  <p:cNvSpPr/>
                  <p:nvPr/>
                </p:nvSpPr>
                <p:spPr>
                  <a:xfrm>
                    <a:off x="5501209" y="3395988"/>
                    <a:ext cx="156114" cy="103633"/>
                  </a:xfrm>
                  <a:custGeom>
                    <a:avLst/>
                    <a:gdLst>
                      <a:gd name="connsiteX0" fmla="*/ 1993 w 156114"/>
                      <a:gd name="connsiteY0" fmla="*/ 103634 h 103633"/>
                      <a:gd name="connsiteX1" fmla="*/ 79054 w 156114"/>
                      <a:gd name="connsiteY1" fmla="*/ 50488 h 103633"/>
                      <a:gd name="connsiteX2" fmla="*/ 116255 w 156114"/>
                      <a:gd name="connsiteY2" fmla="*/ 26573 h 103633"/>
                      <a:gd name="connsiteX3" fmla="*/ 137513 w 156114"/>
                      <a:gd name="connsiteY3" fmla="*/ 15944 h 103633"/>
                      <a:gd name="connsiteX4" fmla="*/ 156115 w 156114"/>
                      <a:gd name="connsiteY4" fmla="*/ 2657 h 103633"/>
                      <a:gd name="connsiteX5" fmla="*/ 153457 w 156114"/>
                      <a:gd name="connsiteY5" fmla="*/ 0 h 103633"/>
                      <a:gd name="connsiteX6" fmla="*/ 134856 w 156114"/>
                      <a:gd name="connsiteY6" fmla="*/ 7972 h 103633"/>
                      <a:gd name="connsiteX7" fmla="*/ 113598 w 156114"/>
                      <a:gd name="connsiteY7" fmla="*/ 18601 h 103633"/>
                      <a:gd name="connsiteX8" fmla="*/ 73739 w 156114"/>
                      <a:gd name="connsiteY8" fmla="*/ 45174 h 103633"/>
                      <a:gd name="connsiteX9" fmla="*/ 1993 w 156114"/>
                      <a:gd name="connsiteY9" fmla="*/ 103634 h 103633"/>
                      <a:gd name="connsiteX10" fmla="*/ 1993 w 156114"/>
                      <a:gd name="connsiteY10" fmla="*/ 103634 h 103633"/>
                      <a:gd name="connsiteX11" fmla="*/ 1993 w 156114"/>
                      <a:gd name="connsiteY11" fmla="*/ 103634 h 103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56114" h="103633">
                        <a:moveTo>
                          <a:pt x="1993" y="103634"/>
                        </a:moveTo>
                        <a:cubicBezTo>
                          <a:pt x="28565" y="87690"/>
                          <a:pt x="52481" y="69089"/>
                          <a:pt x="79054" y="50488"/>
                        </a:cubicBezTo>
                        <a:cubicBezTo>
                          <a:pt x="92340" y="42516"/>
                          <a:pt x="105626" y="34545"/>
                          <a:pt x="116255" y="26573"/>
                        </a:cubicBezTo>
                        <a:cubicBezTo>
                          <a:pt x="121570" y="23915"/>
                          <a:pt x="129542" y="18601"/>
                          <a:pt x="137513" y="15944"/>
                        </a:cubicBezTo>
                        <a:cubicBezTo>
                          <a:pt x="142828" y="13286"/>
                          <a:pt x="150800" y="7972"/>
                          <a:pt x="156115" y="2657"/>
                        </a:cubicBezTo>
                        <a:cubicBezTo>
                          <a:pt x="156115" y="0"/>
                          <a:pt x="156115" y="0"/>
                          <a:pt x="153457" y="0"/>
                        </a:cubicBezTo>
                        <a:cubicBezTo>
                          <a:pt x="145485" y="0"/>
                          <a:pt x="140171" y="5315"/>
                          <a:pt x="134856" y="7972"/>
                        </a:cubicBezTo>
                        <a:cubicBezTo>
                          <a:pt x="126885" y="10629"/>
                          <a:pt x="121570" y="15944"/>
                          <a:pt x="113598" y="18601"/>
                        </a:cubicBezTo>
                        <a:cubicBezTo>
                          <a:pt x="100312" y="26573"/>
                          <a:pt x="87026" y="34545"/>
                          <a:pt x="73739" y="45174"/>
                        </a:cubicBezTo>
                        <a:cubicBezTo>
                          <a:pt x="47166" y="63775"/>
                          <a:pt x="23251" y="79718"/>
                          <a:pt x="1993" y="103634"/>
                        </a:cubicBezTo>
                        <a:cubicBezTo>
                          <a:pt x="-664" y="103634"/>
                          <a:pt x="-664" y="103634"/>
                          <a:pt x="1993" y="103634"/>
                        </a:cubicBezTo>
                        <a:lnTo>
                          <a:pt x="1993" y="10363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01" name="任意多边形: 形状 300"/>
                  <p:cNvSpPr/>
                  <p:nvPr/>
                </p:nvSpPr>
                <p:spPr>
                  <a:xfrm>
                    <a:off x="5572291" y="3384259"/>
                    <a:ext cx="147250" cy="107391"/>
                  </a:xfrm>
                  <a:custGeom>
                    <a:avLst/>
                    <a:gdLst>
                      <a:gd name="connsiteX0" fmla="*/ 2657 w 147250"/>
                      <a:gd name="connsiteY0" fmla="*/ 107392 h 107391"/>
                      <a:gd name="connsiteX1" fmla="*/ 39859 w 147250"/>
                      <a:gd name="connsiteY1" fmla="*/ 83476 h 107391"/>
                      <a:gd name="connsiteX2" fmla="*/ 77061 w 147250"/>
                      <a:gd name="connsiteY2" fmla="*/ 56903 h 107391"/>
                      <a:gd name="connsiteX3" fmla="*/ 111605 w 147250"/>
                      <a:gd name="connsiteY3" fmla="*/ 30331 h 107391"/>
                      <a:gd name="connsiteX4" fmla="*/ 146150 w 147250"/>
                      <a:gd name="connsiteY4" fmla="*/ 3758 h 107391"/>
                      <a:gd name="connsiteX5" fmla="*/ 143493 w 147250"/>
                      <a:gd name="connsiteY5" fmla="*/ 1101 h 107391"/>
                      <a:gd name="connsiteX6" fmla="*/ 106291 w 147250"/>
                      <a:gd name="connsiteY6" fmla="*/ 25016 h 107391"/>
                      <a:gd name="connsiteX7" fmla="*/ 69089 w 147250"/>
                      <a:gd name="connsiteY7" fmla="*/ 51589 h 107391"/>
                      <a:gd name="connsiteX8" fmla="*/ 34545 w 147250"/>
                      <a:gd name="connsiteY8" fmla="*/ 78161 h 107391"/>
                      <a:gd name="connsiteX9" fmla="*/ 0 w 147250"/>
                      <a:gd name="connsiteY9" fmla="*/ 104734 h 107391"/>
                      <a:gd name="connsiteX10" fmla="*/ 2657 w 147250"/>
                      <a:gd name="connsiteY10" fmla="*/ 107392 h 107391"/>
                      <a:gd name="connsiteX11" fmla="*/ 2657 w 147250"/>
                      <a:gd name="connsiteY11" fmla="*/ 107392 h 1073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47250" h="107391">
                        <a:moveTo>
                          <a:pt x="2657" y="107392"/>
                        </a:moveTo>
                        <a:cubicBezTo>
                          <a:pt x="15944" y="99420"/>
                          <a:pt x="26573" y="91448"/>
                          <a:pt x="39859" y="83476"/>
                        </a:cubicBezTo>
                        <a:cubicBezTo>
                          <a:pt x="53146" y="75504"/>
                          <a:pt x="63774" y="64875"/>
                          <a:pt x="77061" y="56903"/>
                        </a:cubicBezTo>
                        <a:cubicBezTo>
                          <a:pt x="87690" y="48932"/>
                          <a:pt x="100976" y="40960"/>
                          <a:pt x="111605" y="30331"/>
                        </a:cubicBezTo>
                        <a:cubicBezTo>
                          <a:pt x="122235" y="22359"/>
                          <a:pt x="135521" y="14387"/>
                          <a:pt x="146150" y="3758"/>
                        </a:cubicBezTo>
                        <a:cubicBezTo>
                          <a:pt x="148807" y="1101"/>
                          <a:pt x="146150" y="-1557"/>
                          <a:pt x="143493" y="1101"/>
                        </a:cubicBezTo>
                        <a:cubicBezTo>
                          <a:pt x="130206" y="6415"/>
                          <a:pt x="119577" y="17044"/>
                          <a:pt x="106291" y="25016"/>
                        </a:cubicBezTo>
                        <a:cubicBezTo>
                          <a:pt x="93004" y="32988"/>
                          <a:pt x="82376" y="43617"/>
                          <a:pt x="69089" y="51589"/>
                        </a:cubicBezTo>
                        <a:cubicBezTo>
                          <a:pt x="58460" y="59561"/>
                          <a:pt x="45174" y="70190"/>
                          <a:pt x="34545" y="78161"/>
                        </a:cubicBezTo>
                        <a:cubicBezTo>
                          <a:pt x="23915" y="86133"/>
                          <a:pt x="10629" y="94105"/>
                          <a:pt x="0" y="104734"/>
                        </a:cubicBezTo>
                        <a:cubicBezTo>
                          <a:pt x="0" y="107392"/>
                          <a:pt x="0" y="107392"/>
                          <a:pt x="2657" y="107392"/>
                        </a:cubicBezTo>
                        <a:lnTo>
                          <a:pt x="2657" y="107392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02" name="任意多边形: 形状 301"/>
                  <p:cNvSpPr/>
                  <p:nvPr/>
                </p:nvSpPr>
                <p:spPr>
                  <a:xfrm>
                    <a:off x="5626913" y="3337529"/>
                    <a:ext cx="212205" cy="146149"/>
                  </a:xfrm>
                  <a:custGeom>
                    <a:avLst/>
                    <a:gdLst>
                      <a:gd name="connsiteX0" fmla="*/ 1181 w 212205"/>
                      <a:gd name="connsiteY0" fmla="*/ 146150 h 146149"/>
                      <a:gd name="connsiteX1" fmla="*/ 104814 w 212205"/>
                      <a:gd name="connsiteY1" fmla="*/ 71746 h 146149"/>
                      <a:gd name="connsiteX2" fmla="*/ 157960 w 212205"/>
                      <a:gd name="connsiteY2" fmla="*/ 37202 h 146149"/>
                      <a:gd name="connsiteX3" fmla="*/ 184533 w 212205"/>
                      <a:gd name="connsiteY3" fmla="*/ 21258 h 146149"/>
                      <a:gd name="connsiteX4" fmla="*/ 211105 w 212205"/>
                      <a:gd name="connsiteY4" fmla="*/ 5314 h 146149"/>
                      <a:gd name="connsiteX5" fmla="*/ 208448 w 212205"/>
                      <a:gd name="connsiteY5" fmla="*/ 0 h 146149"/>
                      <a:gd name="connsiteX6" fmla="*/ 181875 w 212205"/>
                      <a:gd name="connsiteY6" fmla="*/ 15943 h 146149"/>
                      <a:gd name="connsiteX7" fmla="*/ 155303 w 212205"/>
                      <a:gd name="connsiteY7" fmla="*/ 34544 h 146149"/>
                      <a:gd name="connsiteX8" fmla="*/ 102157 w 212205"/>
                      <a:gd name="connsiteY8" fmla="*/ 69089 h 146149"/>
                      <a:gd name="connsiteX9" fmla="*/ 1181 w 212205"/>
                      <a:gd name="connsiteY9" fmla="*/ 146150 h 146149"/>
                      <a:gd name="connsiteX10" fmla="*/ 1181 w 212205"/>
                      <a:gd name="connsiteY10" fmla="*/ 146150 h 146149"/>
                      <a:gd name="connsiteX11" fmla="*/ 1181 w 212205"/>
                      <a:gd name="connsiteY11" fmla="*/ 146150 h 1461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12205" h="146149">
                        <a:moveTo>
                          <a:pt x="1181" y="146150"/>
                        </a:moveTo>
                        <a:cubicBezTo>
                          <a:pt x="35725" y="119577"/>
                          <a:pt x="70270" y="95662"/>
                          <a:pt x="104814" y="71746"/>
                        </a:cubicBezTo>
                        <a:cubicBezTo>
                          <a:pt x="123415" y="58460"/>
                          <a:pt x="139359" y="47831"/>
                          <a:pt x="157960" y="37202"/>
                        </a:cubicBezTo>
                        <a:cubicBezTo>
                          <a:pt x="165931" y="31887"/>
                          <a:pt x="176561" y="26573"/>
                          <a:pt x="184533" y="21258"/>
                        </a:cubicBezTo>
                        <a:cubicBezTo>
                          <a:pt x="192504" y="15943"/>
                          <a:pt x="203134" y="10629"/>
                          <a:pt x="211105" y="5314"/>
                        </a:cubicBezTo>
                        <a:cubicBezTo>
                          <a:pt x="213762" y="2657"/>
                          <a:pt x="211105" y="0"/>
                          <a:pt x="208448" y="0"/>
                        </a:cubicBezTo>
                        <a:cubicBezTo>
                          <a:pt x="197819" y="2657"/>
                          <a:pt x="189847" y="10629"/>
                          <a:pt x="181875" y="15943"/>
                        </a:cubicBezTo>
                        <a:cubicBezTo>
                          <a:pt x="173903" y="21258"/>
                          <a:pt x="163275" y="26573"/>
                          <a:pt x="155303" y="34544"/>
                        </a:cubicBezTo>
                        <a:cubicBezTo>
                          <a:pt x="136702" y="45173"/>
                          <a:pt x="120758" y="58460"/>
                          <a:pt x="102157" y="69089"/>
                        </a:cubicBezTo>
                        <a:cubicBezTo>
                          <a:pt x="64955" y="90347"/>
                          <a:pt x="33068" y="114262"/>
                          <a:pt x="1181" y="146150"/>
                        </a:cubicBezTo>
                        <a:cubicBezTo>
                          <a:pt x="-1476" y="143492"/>
                          <a:pt x="1181" y="146150"/>
                          <a:pt x="1181" y="146150"/>
                        </a:cubicBezTo>
                        <a:lnTo>
                          <a:pt x="1181" y="1461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03" name="任意多边形: 形状 302"/>
                  <p:cNvSpPr/>
                  <p:nvPr/>
                </p:nvSpPr>
                <p:spPr>
                  <a:xfrm>
                    <a:off x="5675925" y="3339085"/>
                    <a:ext cx="197738" cy="145774"/>
                  </a:xfrm>
                  <a:custGeom>
                    <a:avLst/>
                    <a:gdLst>
                      <a:gd name="connsiteX0" fmla="*/ 0 w 197738"/>
                      <a:gd name="connsiteY0" fmla="*/ 144593 h 145774"/>
                      <a:gd name="connsiteX1" fmla="*/ 100976 w 197738"/>
                      <a:gd name="connsiteY1" fmla="*/ 75504 h 145774"/>
                      <a:gd name="connsiteX2" fmla="*/ 148807 w 197738"/>
                      <a:gd name="connsiteY2" fmla="*/ 40960 h 145774"/>
                      <a:gd name="connsiteX3" fmla="*/ 196638 w 197738"/>
                      <a:gd name="connsiteY3" fmla="*/ 3758 h 145774"/>
                      <a:gd name="connsiteX4" fmla="*/ 193980 w 197738"/>
                      <a:gd name="connsiteY4" fmla="*/ 1101 h 145774"/>
                      <a:gd name="connsiteX5" fmla="*/ 143492 w 197738"/>
                      <a:gd name="connsiteY5" fmla="*/ 35645 h 145774"/>
                      <a:gd name="connsiteX6" fmla="*/ 95661 w 197738"/>
                      <a:gd name="connsiteY6" fmla="*/ 70190 h 145774"/>
                      <a:gd name="connsiteX7" fmla="*/ 0 w 197738"/>
                      <a:gd name="connsiteY7" fmla="*/ 144593 h 145774"/>
                      <a:gd name="connsiteX8" fmla="*/ 0 w 197738"/>
                      <a:gd name="connsiteY8" fmla="*/ 144593 h 145774"/>
                      <a:gd name="connsiteX9" fmla="*/ 0 w 197738"/>
                      <a:gd name="connsiteY9" fmla="*/ 144593 h 145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7738" h="145774">
                        <a:moveTo>
                          <a:pt x="0" y="144593"/>
                        </a:moveTo>
                        <a:cubicBezTo>
                          <a:pt x="34544" y="120678"/>
                          <a:pt x="66432" y="99419"/>
                          <a:pt x="100976" y="75504"/>
                        </a:cubicBezTo>
                        <a:cubicBezTo>
                          <a:pt x="116919" y="64875"/>
                          <a:pt x="132863" y="51589"/>
                          <a:pt x="148807" y="40960"/>
                        </a:cubicBezTo>
                        <a:cubicBezTo>
                          <a:pt x="164750" y="30331"/>
                          <a:pt x="183351" y="19702"/>
                          <a:pt x="196638" y="3758"/>
                        </a:cubicBezTo>
                        <a:cubicBezTo>
                          <a:pt x="199295" y="1101"/>
                          <a:pt x="196638" y="-1556"/>
                          <a:pt x="193980" y="1101"/>
                        </a:cubicBezTo>
                        <a:cubicBezTo>
                          <a:pt x="175380" y="9073"/>
                          <a:pt x="159436" y="22359"/>
                          <a:pt x="143492" y="35645"/>
                        </a:cubicBezTo>
                        <a:cubicBezTo>
                          <a:pt x="127549" y="46274"/>
                          <a:pt x="111605" y="59561"/>
                          <a:pt x="95661" y="70190"/>
                        </a:cubicBezTo>
                        <a:cubicBezTo>
                          <a:pt x="63774" y="94105"/>
                          <a:pt x="31887" y="118021"/>
                          <a:pt x="0" y="144593"/>
                        </a:cubicBezTo>
                        <a:cubicBezTo>
                          <a:pt x="0" y="144593"/>
                          <a:pt x="0" y="147250"/>
                          <a:pt x="0" y="144593"/>
                        </a:cubicBezTo>
                        <a:lnTo>
                          <a:pt x="0" y="14459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04" name="任意多边形: 形状 303"/>
                  <p:cNvSpPr/>
                  <p:nvPr/>
                </p:nvSpPr>
                <p:spPr>
                  <a:xfrm>
                    <a:off x="5733204" y="3323518"/>
                    <a:ext cx="229322" cy="160160"/>
                  </a:xfrm>
                  <a:custGeom>
                    <a:avLst/>
                    <a:gdLst>
                      <a:gd name="connsiteX0" fmla="*/ 1181 w 229322"/>
                      <a:gd name="connsiteY0" fmla="*/ 160160 h 160160"/>
                      <a:gd name="connsiteX1" fmla="*/ 112786 w 229322"/>
                      <a:gd name="connsiteY1" fmla="*/ 77785 h 160160"/>
                      <a:gd name="connsiteX2" fmla="*/ 168589 w 229322"/>
                      <a:gd name="connsiteY2" fmla="*/ 40583 h 160160"/>
                      <a:gd name="connsiteX3" fmla="*/ 227049 w 229322"/>
                      <a:gd name="connsiteY3" fmla="*/ 6039 h 160160"/>
                      <a:gd name="connsiteX4" fmla="*/ 224392 w 229322"/>
                      <a:gd name="connsiteY4" fmla="*/ 724 h 160160"/>
                      <a:gd name="connsiteX5" fmla="*/ 163275 w 229322"/>
                      <a:gd name="connsiteY5" fmla="*/ 37926 h 160160"/>
                      <a:gd name="connsiteX6" fmla="*/ 107472 w 229322"/>
                      <a:gd name="connsiteY6" fmla="*/ 75128 h 160160"/>
                      <a:gd name="connsiteX7" fmla="*/ 1181 w 229322"/>
                      <a:gd name="connsiteY7" fmla="*/ 160160 h 160160"/>
                      <a:gd name="connsiteX8" fmla="*/ 1181 w 229322"/>
                      <a:gd name="connsiteY8" fmla="*/ 160160 h 160160"/>
                      <a:gd name="connsiteX9" fmla="*/ 1181 w 229322"/>
                      <a:gd name="connsiteY9" fmla="*/ 160160 h 160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29322" h="160160">
                        <a:moveTo>
                          <a:pt x="1181" y="160160"/>
                        </a:moveTo>
                        <a:cubicBezTo>
                          <a:pt x="38383" y="130930"/>
                          <a:pt x="75585" y="104358"/>
                          <a:pt x="112786" y="77785"/>
                        </a:cubicBezTo>
                        <a:cubicBezTo>
                          <a:pt x="131387" y="64499"/>
                          <a:pt x="149988" y="51212"/>
                          <a:pt x="168589" y="40583"/>
                        </a:cubicBezTo>
                        <a:cubicBezTo>
                          <a:pt x="187190" y="27297"/>
                          <a:pt x="208448" y="16668"/>
                          <a:pt x="227049" y="6039"/>
                        </a:cubicBezTo>
                        <a:cubicBezTo>
                          <a:pt x="232364" y="3382"/>
                          <a:pt x="227049" y="-1933"/>
                          <a:pt x="224392" y="724"/>
                        </a:cubicBezTo>
                        <a:cubicBezTo>
                          <a:pt x="203134" y="11353"/>
                          <a:pt x="184533" y="24640"/>
                          <a:pt x="163275" y="37926"/>
                        </a:cubicBezTo>
                        <a:cubicBezTo>
                          <a:pt x="144674" y="51212"/>
                          <a:pt x="126072" y="64499"/>
                          <a:pt x="107472" y="75128"/>
                        </a:cubicBezTo>
                        <a:cubicBezTo>
                          <a:pt x="70270" y="99043"/>
                          <a:pt x="35725" y="128273"/>
                          <a:pt x="1181" y="160160"/>
                        </a:cubicBezTo>
                        <a:cubicBezTo>
                          <a:pt x="-1476" y="160160"/>
                          <a:pt x="1181" y="160160"/>
                          <a:pt x="1181" y="160160"/>
                        </a:cubicBezTo>
                        <a:lnTo>
                          <a:pt x="1181" y="16016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05" name="任意多边形: 形状 304"/>
                  <p:cNvSpPr/>
                  <p:nvPr/>
                </p:nvSpPr>
                <p:spPr>
                  <a:xfrm>
                    <a:off x="5931687" y="3361444"/>
                    <a:ext cx="17936" cy="15943"/>
                  </a:xfrm>
                  <a:custGeom>
                    <a:avLst/>
                    <a:gdLst>
                      <a:gd name="connsiteX0" fmla="*/ 1993 w 17936"/>
                      <a:gd name="connsiteY0" fmla="*/ 15944 h 15943"/>
                      <a:gd name="connsiteX1" fmla="*/ 17936 w 17936"/>
                      <a:gd name="connsiteY1" fmla="*/ 0 h 15943"/>
                      <a:gd name="connsiteX2" fmla="*/ 17936 w 17936"/>
                      <a:gd name="connsiteY2" fmla="*/ 0 h 15943"/>
                      <a:gd name="connsiteX3" fmla="*/ 1993 w 17936"/>
                      <a:gd name="connsiteY3" fmla="*/ 15944 h 15943"/>
                      <a:gd name="connsiteX4" fmla="*/ 1993 w 17936"/>
                      <a:gd name="connsiteY4" fmla="*/ 15944 h 15943"/>
                      <a:gd name="connsiteX5" fmla="*/ 1993 w 17936"/>
                      <a:gd name="connsiteY5" fmla="*/ 15944 h 15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936" h="15943">
                        <a:moveTo>
                          <a:pt x="1993" y="15944"/>
                        </a:moveTo>
                        <a:cubicBezTo>
                          <a:pt x="9965" y="13286"/>
                          <a:pt x="17936" y="7972"/>
                          <a:pt x="17936" y="0"/>
                        </a:cubicBezTo>
                        <a:cubicBezTo>
                          <a:pt x="17936" y="0"/>
                          <a:pt x="17936" y="0"/>
                          <a:pt x="17936" y="0"/>
                        </a:cubicBezTo>
                        <a:cubicBezTo>
                          <a:pt x="15279" y="7972"/>
                          <a:pt x="9965" y="13286"/>
                          <a:pt x="1993" y="15944"/>
                        </a:cubicBezTo>
                        <a:cubicBezTo>
                          <a:pt x="-664" y="13286"/>
                          <a:pt x="-664" y="15944"/>
                          <a:pt x="1993" y="15944"/>
                        </a:cubicBezTo>
                        <a:lnTo>
                          <a:pt x="1993" y="1594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06" name="任意多边形: 形状 305"/>
                  <p:cNvSpPr/>
                  <p:nvPr/>
                </p:nvSpPr>
                <p:spPr>
                  <a:xfrm>
                    <a:off x="5933680" y="3220609"/>
                    <a:ext cx="187796" cy="99361"/>
                  </a:xfrm>
                  <a:custGeom>
                    <a:avLst/>
                    <a:gdLst>
                      <a:gd name="connsiteX0" fmla="*/ 26573 w 187796"/>
                      <a:gd name="connsiteY0" fmla="*/ 0 h 99361"/>
                      <a:gd name="connsiteX1" fmla="*/ 13286 w 187796"/>
                      <a:gd name="connsiteY1" fmla="*/ 5315 h 99361"/>
                      <a:gd name="connsiteX2" fmla="*/ 0 w 187796"/>
                      <a:gd name="connsiteY2" fmla="*/ 15944 h 99361"/>
                      <a:gd name="connsiteX3" fmla="*/ 0 w 187796"/>
                      <a:gd name="connsiteY3" fmla="*/ 18601 h 99361"/>
                      <a:gd name="connsiteX4" fmla="*/ 10629 w 187796"/>
                      <a:gd name="connsiteY4" fmla="*/ 26573 h 99361"/>
                      <a:gd name="connsiteX5" fmla="*/ 21258 w 187796"/>
                      <a:gd name="connsiteY5" fmla="*/ 31887 h 99361"/>
                      <a:gd name="connsiteX6" fmla="*/ 45174 w 187796"/>
                      <a:gd name="connsiteY6" fmla="*/ 39859 h 99361"/>
                      <a:gd name="connsiteX7" fmla="*/ 93004 w 187796"/>
                      <a:gd name="connsiteY7" fmla="*/ 58460 h 99361"/>
                      <a:gd name="connsiteX8" fmla="*/ 138178 w 187796"/>
                      <a:gd name="connsiteY8" fmla="*/ 77061 h 99361"/>
                      <a:gd name="connsiteX9" fmla="*/ 162094 w 187796"/>
                      <a:gd name="connsiteY9" fmla="*/ 87690 h 99361"/>
                      <a:gd name="connsiteX10" fmla="*/ 180694 w 187796"/>
                      <a:gd name="connsiteY10" fmla="*/ 98319 h 99361"/>
                      <a:gd name="connsiteX11" fmla="*/ 186009 w 187796"/>
                      <a:gd name="connsiteY11" fmla="*/ 93004 h 99361"/>
                      <a:gd name="connsiteX12" fmla="*/ 148807 w 187796"/>
                      <a:gd name="connsiteY12" fmla="*/ 71746 h 99361"/>
                      <a:gd name="connsiteX13" fmla="*/ 98319 w 187796"/>
                      <a:gd name="connsiteY13" fmla="*/ 53145 h 99361"/>
                      <a:gd name="connsiteX14" fmla="*/ 47831 w 187796"/>
                      <a:gd name="connsiteY14" fmla="*/ 34545 h 99361"/>
                      <a:gd name="connsiteX15" fmla="*/ 23915 w 187796"/>
                      <a:gd name="connsiteY15" fmla="*/ 26573 h 99361"/>
                      <a:gd name="connsiteX16" fmla="*/ 10629 w 187796"/>
                      <a:gd name="connsiteY16" fmla="*/ 21258 h 99361"/>
                      <a:gd name="connsiteX17" fmla="*/ 0 w 187796"/>
                      <a:gd name="connsiteY17" fmla="*/ 18601 h 99361"/>
                      <a:gd name="connsiteX18" fmla="*/ 0 w 187796"/>
                      <a:gd name="connsiteY18" fmla="*/ 21258 h 99361"/>
                      <a:gd name="connsiteX19" fmla="*/ 15943 w 187796"/>
                      <a:gd name="connsiteY19" fmla="*/ 13286 h 99361"/>
                      <a:gd name="connsiteX20" fmla="*/ 29230 w 187796"/>
                      <a:gd name="connsiteY20" fmla="*/ 5315 h 99361"/>
                      <a:gd name="connsiteX21" fmla="*/ 26573 w 187796"/>
                      <a:gd name="connsiteY21" fmla="*/ 0 h 99361"/>
                      <a:gd name="connsiteX22" fmla="*/ 26573 w 187796"/>
                      <a:gd name="connsiteY22" fmla="*/ 0 h 993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87796" h="99361">
                        <a:moveTo>
                          <a:pt x="26573" y="0"/>
                        </a:moveTo>
                        <a:cubicBezTo>
                          <a:pt x="21258" y="2657"/>
                          <a:pt x="18601" y="2657"/>
                          <a:pt x="13286" y="5315"/>
                        </a:cubicBezTo>
                        <a:cubicBezTo>
                          <a:pt x="7972" y="7972"/>
                          <a:pt x="5315" y="13286"/>
                          <a:pt x="0" y="15944"/>
                        </a:cubicBezTo>
                        <a:cubicBezTo>
                          <a:pt x="0" y="15944"/>
                          <a:pt x="0" y="18601"/>
                          <a:pt x="0" y="18601"/>
                        </a:cubicBezTo>
                        <a:cubicBezTo>
                          <a:pt x="2657" y="21258"/>
                          <a:pt x="5315" y="23915"/>
                          <a:pt x="10629" y="26573"/>
                        </a:cubicBezTo>
                        <a:cubicBezTo>
                          <a:pt x="13286" y="29230"/>
                          <a:pt x="18601" y="29230"/>
                          <a:pt x="21258" y="31887"/>
                        </a:cubicBezTo>
                        <a:cubicBezTo>
                          <a:pt x="29230" y="34545"/>
                          <a:pt x="37202" y="37202"/>
                          <a:pt x="45174" y="39859"/>
                        </a:cubicBezTo>
                        <a:cubicBezTo>
                          <a:pt x="61117" y="45174"/>
                          <a:pt x="77061" y="53145"/>
                          <a:pt x="93004" y="58460"/>
                        </a:cubicBezTo>
                        <a:cubicBezTo>
                          <a:pt x="108948" y="63774"/>
                          <a:pt x="122235" y="71746"/>
                          <a:pt x="138178" y="77061"/>
                        </a:cubicBezTo>
                        <a:cubicBezTo>
                          <a:pt x="146150" y="79718"/>
                          <a:pt x="154122" y="82375"/>
                          <a:pt x="162094" y="87690"/>
                        </a:cubicBezTo>
                        <a:cubicBezTo>
                          <a:pt x="167408" y="90347"/>
                          <a:pt x="175380" y="93004"/>
                          <a:pt x="180694" y="98319"/>
                        </a:cubicBezTo>
                        <a:cubicBezTo>
                          <a:pt x="183352" y="100976"/>
                          <a:pt x="191323" y="98319"/>
                          <a:pt x="186009" y="93004"/>
                        </a:cubicBezTo>
                        <a:cubicBezTo>
                          <a:pt x="178037" y="82375"/>
                          <a:pt x="162094" y="77061"/>
                          <a:pt x="148807" y="71746"/>
                        </a:cubicBezTo>
                        <a:cubicBezTo>
                          <a:pt x="132863" y="66432"/>
                          <a:pt x="116920" y="58460"/>
                          <a:pt x="98319" y="53145"/>
                        </a:cubicBezTo>
                        <a:cubicBezTo>
                          <a:pt x="82375" y="47831"/>
                          <a:pt x="66432" y="39859"/>
                          <a:pt x="47831" y="34545"/>
                        </a:cubicBezTo>
                        <a:cubicBezTo>
                          <a:pt x="39859" y="31887"/>
                          <a:pt x="31887" y="29230"/>
                          <a:pt x="23915" y="26573"/>
                        </a:cubicBezTo>
                        <a:cubicBezTo>
                          <a:pt x="18601" y="23915"/>
                          <a:pt x="15943" y="23915"/>
                          <a:pt x="10629" y="21258"/>
                        </a:cubicBezTo>
                        <a:cubicBezTo>
                          <a:pt x="5315" y="18601"/>
                          <a:pt x="2657" y="18601"/>
                          <a:pt x="0" y="18601"/>
                        </a:cubicBezTo>
                        <a:cubicBezTo>
                          <a:pt x="0" y="18601"/>
                          <a:pt x="0" y="21258"/>
                          <a:pt x="0" y="21258"/>
                        </a:cubicBezTo>
                        <a:cubicBezTo>
                          <a:pt x="5315" y="18601"/>
                          <a:pt x="10629" y="15944"/>
                          <a:pt x="15943" y="13286"/>
                        </a:cubicBezTo>
                        <a:cubicBezTo>
                          <a:pt x="21258" y="10629"/>
                          <a:pt x="23915" y="7972"/>
                          <a:pt x="29230" y="5315"/>
                        </a:cubicBezTo>
                        <a:cubicBezTo>
                          <a:pt x="29230" y="2657"/>
                          <a:pt x="29230" y="0"/>
                          <a:pt x="26573" y="0"/>
                        </a:cubicBezTo>
                        <a:lnTo>
                          <a:pt x="26573" y="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07" name="任意多边形: 形状 306"/>
                  <p:cNvSpPr/>
                  <p:nvPr/>
                </p:nvSpPr>
                <p:spPr>
                  <a:xfrm>
                    <a:off x="6014874" y="3326900"/>
                    <a:ext cx="81139" cy="31887"/>
                  </a:xfrm>
                  <a:custGeom>
                    <a:avLst/>
                    <a:gdLst>
                      <a:gd name="connsiteX0" fmla="*/ 1181 w 81139"/>
                      <a:gd name="connsiteY0" fmla="*/ 5314 h 31887"/>
                      <a:gd name="connsiteX1" fmla="*/ 38383 w 81139"/>
                      <a:gd name="connsiteY1" fmla="*/ 18601 h 31887"/>
                      <a:gd name="connsiteX2" fmla="*/ 75585 w 81139"/>
                      <a:gd name="connsiteY2" fmla="*/ 31887 h 31887"/>
                      <a:gd name="connsiteX3" fmla="*/ 78242 w 81139"/>
                      <a:gd name="connsiteY3" fmla="*/ 23915 h 31887"/>
                      <a:gd name="connsiteX4" fmla="*/ 41040 w 81139"/>
                      <a:gd name="connsiteY4" fmla="*/ 10629 h 31887"/>
                      <a:gd name="connsiteX5" fmla="*/ 1181 w 81139"/>
                      <a:gd name="connsiteY5" fmla="*/ 0 h 31887"/>
                      <a:gd name="connsiteX6" fmla="*/ 1181 w 81139"/>
                      <a:gd name="connsiteY6" fmla="*/ 5314 h 31887"/>
                      <a:gd name="connsiteX7" fmla="*/ 1181 w 81139"/>
                      <a:gd name="connsiteY7" fmla="*/ 5314 h 31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1139" h="31887">
                        <a:moveTo>
                          <a:pt x="1181" y="5314"/>
                        </a:moveTo>
                        <a:cubicBezTo>
                          <a:pt x="11810" y="10629"/>
                          <a:pt x="25096" y="15943"/>
                          <a:pt x="38383" y="18601"/>
                        </a:cubicBezTo>
                        <a:cubicBezTo>
                          <a:pt x="51669" y="23915"/>
                          <a:pt x="64955" y="29230"/>
                          <a:pt x="75585" y="31887"/>
                        </a:cubicBezTo>
                        <a:cubicBezTo>
                          <a:pt x="80899" y="31887"/>
                          <a:pt x="83557" y="26573"/>
                          <a:pt x="78242" y="23915"/>
                        </a:cubicBezTo>
                        <a:cubicBezTo>
                          <a:pt x="67613" y="18601"/>
                          <a:pt x="54327" y="15943"/>
                          <a:pt x="41040" y="10629"/>
                        </a:cubicBezTo>
                        <a:cubicBezTo>
                          <a:pt x="27754" y="5314"/>
                          <a:pt x="14468" y="2657"/>
                          <a:pt x="1181" y="0"/>
                        </a:cubicBezTo>
                        <a:cubicBezTo>
                          <a:pt x="1181" y="2657"/>
                          <a:pt x="-1476" y="5314"/>
                          <a:pt x="1181" y="5314"/>
                        </a:cubicBezTo>
                        <a:lnTo>
                          <a:pt x="1181" y="531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08" name="任意多边形: 形状 307"/>
                  <p:cNvSpPr/>
                  <p:nvPr/>
                </p:nvSpPr>
                <p:spPr>
                  <a:xfrm>
                    <a:off x="6019624" y="3300830"/>
                    <a:ext cx="121322" cy="57552"/>
                  </a:xfrm>
                  <a:custGeom>
                    <a:avLst/>
                    <a:gdLst>
                      <a:gd name="connsiteX0" fmla="*/ 1745 w 121322"/>
                      <a:gd name="connsiteY0" fmla="*/ 26070 h 57552"/>
                      <a:gd name="connsiteX1" fmla="*/ 105379 w 121322"/>
                      <a:gd name="connsiteY1" fmla="*/ 52643 h 57552"/>
                      <a:gd name="connsiteX2" fmla="*/ 121323 w 121322"/>
                      <a:gd name="connsiteY2" fmla="*/ 20755 h 57552"/>
                      <a:gd name="connsiteX3" fmla="*/ 97407 w 121322"/>
                      <a:gd name="connsiteY3" fmla="*/ 2155 h 57552"/>
                      <a:gd name="connsiteX4" fmla="*/ 97407 w 121322"/>
                      <a:gd name="connsiteY4" fmla="*/ 10126 h 57552"/>
                      <a:gd name="connsiteX5" fmla="*/ 108036 w 121322"/>
                      <a:gd name="connsiteY5" fmla="*/ 15441 h 57552"/>
                      <a:gd name="connsiteX6" fmla="*/ 110693 w 121322"/>
                      <a:gd name="connsiteY6" fmla="*/ 28727 h 57552"/>
                      <a:gd name="connsiteX7" fmla="*/ 86778 w 121322"/>
                      <a:gd name="connsiteY7" fmla="*/ 47328 h 57552"/>
                      <a:gd name="connsiteX8" fmla="*/ 44262 w 121322"/>
                      <a:gd name="connsiteY8" fmla="*/ 34042 h 57552"/>
                      <a:gd name="connsiteX9" fmla="*/ 4403 w 121322"/>
                      <a:gd name="connsiteY9" fmla="*/ 20755 h 57552"/>
                      <a:gd name="connsiteX10" fmla="*/ 1745 w 121322"/>
                      <a:gd name="connsiteY10" fmla="*/ 26070 h 57552"/>
                      <a:gd name="connsiteX11" fmla="*/ 1745 w 121322"/>
                      <a:gd name="connsiteY11" fmla="*/ 26070 h 575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1322" h="57552">
                        <a:moveTo>
                          <a:pt x="1745" y="26070"/>
                        </a:moveTo>
                        <a:cubicBezTo>
                          <a:pt x="36290" y="31384"/>
                          <a:pt x="68177" y="71243"/>
                          <a:pt x="105379" y="52643"/>
                        </a:cubicBezTo>
                        <a:cubicBezTo>
                          <a:pt x="116008" y="47328"/>
                          <a:pt x="121323" y="34042"/>
                          <a:pt x="121323" y="20755"/>
                        </a:cubicBezTo>
                        <a:cubicBezTo>
                          <a:pt x="118665" y="10126"/>
                          <a:pt x="110693" y="-5817"/>
                          <a:pt x="97407" y="2155"/>
                        </a:cubicBezTo>
                        <a:cubicBezTo>
                          <a:pt x="94750" y="4812"/>
                          <a:pt x="94750" y="7469"/>
                          <a:pt x="97407" y="10126"/>
                        </a:cubicBezTo>
                        <a:cubicBezTo>
                          <a:pt x="100065" y="12784"/>
                          <a:pt x="105379" y="12784"/>
                          <a:pt x="108036" y="15441"/>
                        </a:cubicBezTo>
                        <a:cubicBezTo>
                          <a:pt x="110693" y="18098"/>
                          <a:pt x="110693" y="23413"/>
                          <a:pt x="110693" y="28727"/>
                        </a:cubicBezTo>
                        <a:cubicBezTo>
                          <a:pt x="110693" y="42014"/>
                          <a:pt x="97407" y="47328"/>
                          <a:pt x="86778" y="47328"/>
                        </a:cubicBezTo>
                        <a:cubicBezTo>
                          <a:pt x="70835" y="47328"/>
                          <a:pt x="57548" y="42014"/>
                          <a:pt x="44262" y="34042"/>
                        </a:cubicBezTo>
                        <a:cubicBezTo>
                          <a:pt x="30976" y="28727"/>
                          <a:pt x="17689" y="20755"/>
                          <a:pt x="4403" y="20755"/>
                        </a:cubicBezTo>
                        <a:cubicBezTo>
                          <a:pt x="-912" y="23413"/>
                          <a:pt x="-912" y="26070"/>
                          <a:pt x="1745" y="26070"/>
                        </a:cubicBezTo>
                        <a:lnTo>
                          <a:pt x="1745" y="2607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09" name="任意多边形: 形状 308"/>
                  <p:cNvSpPr/>
                  <p:nvPr/>
                </p:nvSpPr>
                <p:spPr>
                  <a:xfrm>
                    <a:off x="6109059" y="3297670"/>
                    <a:ext cx="95901" cy="79718"/>
                  </a:xfrm>
                  <a:custGeom>
                    <a:avLst/>
                    <a:gdLst>
                      <a:gd name="connsiteX0" fmla="*/ 2657 w 95901"/>
                      <a:gd name="connsiteY0" fmla="*/ 69089 h 79718"/>
                      <a:gd name="connsiteX1" fmla="*/ 21258 w 95901"/>
                      <a:gd name="connsiteY1" fmla="*/ 74403 h 79718"/>
                      <a:gd name="connsiteX2" fmla="*/ 42516 w 95901"/>
                      <a:gd name="connsiteY2" fmla="*/ 77061 h 79718"/>
                      <a:gd name="connsiteX3" fmla="*/ 90347 w 95901"/>
                      <a:gd name="connsiteY3" fmla="*/ 79718 h 79718"/>
                      <a:gd name="connsiteX4" fmla="*/ 93004 w 95901"/>
                      <a:gd name="connsiteY4" fmla="*/ 69089 h 79718"/>
                      <a:gd name="connsiteX5" fmla="*/ 55803 w 95901"/>
                      <a:gd name="connsiteY5" fmla="*/ 31887 h 79718"/>
                      <a:gd name="connsiteX6" fmla="*/ 37202 w 95901"/>
                      <a:gd name="connsiteY6" fmla="*/ 15944 h 79718"/>
                      <a:gd name="connsiteX7" fmla="*/ 18601 w 95901"/>
                      <a:gd name="connsiteY7" fmla="*/ 0 h 79718"/>
                      <a:gd name="connsiteX8" fmla="*/ 13287 w 95901"/>
                      <a:gd name="connsiteY8" fmla="*/ 5315 h 79718"/>
                      <a:gd name="connsiteX9" fmla="*/ 29230 w 95901"/>
                      <a:gd name="connsiteY9" fmla="*/ 23915 h 79718"/>
                      <a:gd name="connsiteX10" fmla="*/ 47831 w 95901"/>
                      <a:gd name="connsiteY10" fmla="*/ 42516 h 79718"/>
                      <a:gd name="connsiteX11" fmla="*/ 85033 w 95901"/>
                      <a:gd name="connsiteY11" fmla="*/ 79718 h 79718"/>
                      <a:gd name="connsiteX12" fmla="*/ 87690 w 95901"/>
                      <a:gd name="connsiteY12" fmla="*/ 69089 h 79718"/>
                      <a:gd name="connsiteX13" fmla="*/ 42516 w 95901"/>
                      <a:gd name="connsiteY13" fmla="*/ 69089 h 79718"/>
                      <a:gd name="connsiteX14" fmla="*/ 21258 w 95901"/>
                      <a:gd name="connsiteY14" fmla="*/ 66432 h 79718"/>
                      <a:gd name="connsiteX15" fmla="*/ 0 w 95901"/>
                      <a:gd name="connsiteY15" fmla="*/ 66432 h 79718"/>
                      <a:gd name="connsiteX16" fmla="*/ 2657 w 95901"/>
                      <a:gd name="connsiteY16" fmla="*/ 69089 h 79718"/>
                      <a:gd name="connsiteX17" fmla="*/ 2657 w 95901"/>
                      <a:gd name="connsiteY17" fmla="*/ 69089 h 797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95901" h="79718">
                        <a:moveTo>
                          <a:pt x="2657" y="69089"/>
                        </a:moveTo>
                        <a:cubicBezTo>
                          <a:pt x="7972" y="74403"/>
                          <a:pt x="13287" y="74403"/>
                          <a:pt x="21258" y="74403"/>
                        </a:cubicBezTo>
                        <a:cubicBezTo>
                          <a:pt x="29230" y="74403"/>
                          <a:pt x="37202" y="77061"/>
                          <a:pt x="42516" y="77061"/>
                        </a:cubicBezTo>
                        <a:cubicBezTo>
                          <a:pt x="58460" y="79718"/>
                          <a:pt x="74404" y="79718"/>
                          <a:pt x="90347" y="79718"/>
                        </a:cubicBezTo>
                        <a:cubicBezTo>
                          <a:pt x="95662" y="79718"/>
                          <a:pt x="98319" y="74403"/>
                          <a:pt x="93004" y="69089"/>
                        </a:cubicBezTo>
                        <a:cubicBezTo>
                          <a:pt x="82375" y="55803"/>
                          <a:pt x="69089" y="42516"/>
                          <a:pt x="55803" y="31887"/>
                        </a:cubicBezTo>
                        <a:cubicBezTo>
                          <a:pt x="50488" y="26573"/>
                          <a:pt x="45174" y="21258"/>
                          <a:pt x="37202" y="15944"/>
                        </a:cubicBezTo>
                        <a:cubicBezTo>
                          <a:pt x="31887" y="10629"/>
                          <a:pt x="26573" y="2657"/>
                          <a:pt x="18601" y="0"/>
                        </a:cubicBezTo>
                        <a:cubicBezTo>
                          <a:pt x="15943" y="0"/>
                          <a:pt x="13287" y="2657"/>
                          <a:pt x="13287" y="5315"/>
                        </a:cubicBezTo>
                        <a:cubicBezTo>
                          <a:pt x="15943" y="13286"/>
                          <a:pt x="23915" y="18601"/>
                          <a:pt x="29230" y="23915"/>
                        </a:cubicBezTo>
                        <a:cubicBezTo>
                          <a:pt x="34545" y="29230"/>
                          <a:pt x="42516" y="34545"/>
                          <a:pt x="47831" y="42516"/>
                        </a:cubicBezTo>
                        <a:cubicBezTo>
                          <a:pt x="61117" y="55803"/>
                          <a:pt x="71746" y="66432"/>
                          <a:pt x="85033" y="79718"/>
                        </a:cubicBezTo>
                        <a:cubicBezTo>
                          <a:pt x="85033" y="77061"/>
                          <a:pt x="87690" y="74403"/>
                          <a:pt x="87690" y="69089"/>
                        </a:cubicBezTo>
                        <a:cubicBezTo>
                          <a:pt x="71746" y="69089"/>
                          <a:pt x="58460" y="69089"/>
                          <a:pt x="42516" y="69089"/>
                        </a:cubicBezTo>
                        <a:cubicBezTo>
                          <a:pt x="34545" y="69089"/>
                          <a:pt x="29230" y="69089"/>
                          <a:pt x="21258" y="66432"/>
                        </a:cubicBezTo>
                        <a:cubicBezTo>
                          <a:pt x="13287" y="66432"/>
                          <a:pt x="7972" y="63774"/>
                          <a:pt x="0" y="66432"/>
                        </a:cubicBezTo>
                        <a:cubicBezTo>
                          <a:pt x="2657" y="66432"/>
                          <a:pt x="0" y="66432"/>
                          <a:pt x="2657" y="69089"/>
                        </a:cubicBezTo>
                        <a:lnTo>
                          <a:pt x="2657" y="69089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10" name="任意多边形: 形状 309"/>
                  <p:cNvSpPr/>
                  <p:nvPr/>
                </p:nvSpPr>
                <p:spPr>
                  <a:xfrm>
                    <a:off x="6161528" y="3327836"/>
                    <a:ext cx="46760" cy="49502"/>
                  </a:xfrm>
                  <a:custGeom>
                    <a:avLst/>
                    <a:gdLst>
                      <a:gd name="connsiteX0" fmla="*/ 8649 w 46760"/>
                      <a:gd name="connsiteY0" fmla="*/ 38923 h 49502"/>
                      <a:gd name="connsiteX1" fmla="*/ 5991 w 46760"/>
                      <a:gd name="connsiteY1" fmla="*/ 30951 h 49502"/>
                      <a:gd name="connsiteX2" fmla="*/ 5991 w 46760"/>
                      <a:gd name="connsiteY2" fmla="*/ 28294 h 49502"/>
                      <a:gd name="connsiteX3" fmla="*/ 8649 w 46760"/>
                      <a:gd name="connsiteY3" fmla="*/ 20322 h 49502"/>
                      <a:gd name="connsiteX4" fmla="*/ 27250 w 46760"/>
                      <a:gd name="connsiteY4" fmla="*/ 12350 h 49502"/>
                      <a:gd name="connsiteX5" fmla="*/ 35221 w 46760"/>
                      <a:gd name="connsiteY5" fmla="*/ 33608 h 49502"/>
                      <a:gd name="connsiteX6" fmla="*/ 13963 w 46760"/>
                      <a:gd name="connsiteY6" fmla="*/ 38923 h 49502"/>
                      <a:gd name="connsiteX7" fmla="*/ 13963 w 46760"/>
                      <a:gd name="connsiteY7" fmla="*/ 46894 h 49502"/>
                      <a:gd name="connsiteX8" fmla="*/ 21935 w 46760"/>
                      <a:gd name="connsiteY8" fmla="*/ 25636 h 49502"/>
                      <a:gd name="connsiteX9" fmla="*/ 3335 w 46760"/>
                      <a:gd name="connsiteY9" fmla="*/ 22979 h 49502"/>
                      <a:gd name="connsiteX10" fmla="*/ 677 w 46760"/>
                      <a:gd name="connsiteY10" fmla="*/ 28294 h 49502"/>
                      <a:gd name="connsiteX11" fmla="*/ 16621 w 46760"/>
                      <a:gd name="connsiteY11" fmla="*/ 41580 h 49502"/>
                      <a:gd name="connsiteX12" fmla="*/ 19278 w 46760"/>
                      <a:gd name="connsiteY12" fmla="*/ 33608 h 49502"/>
                      <a:gd name="connsiteX13" fmla="*/ 11306 w 46760"/>
                      <a:gd name="connsiteY13" fmla="*/ 25636 h 49502"/>
                      <a:gd name="connsiteX14" fmla="*/ 8649 w 46760"/>
                      <a:gd name="connsiteY14" fmla="*/ 30951 h 49502"/>
                      <a:gd name="connsiteX15" fmla="*/ 11306 w 46760"/>
                      <a:gd name="connsiteY15" fmla="*/ 33608 h 49502"/>
                      <a:gd name="connsiteX16" fmla="*/ 8649 w 46760"/>
                      <a:gd name="connsiteY16" fmla="*/ 38923 h 49502"/>
                      <a:gd name="connsiteX17" fmla="*/ 8649 w 46760"/>
                      <a:gd name="connsiteY17" fmla="*/ 46894 h 49502"/>
                      <a:gd name="connsiteX18" fmla="*/ 43193 w 46760"/>
                      <a:gd name="connsiteY18" fmla="*/ 12350 h 49502"/>
                      <a:gd name="connsiteX19" fmla="*/ 13963 w 46760"/>
                      <a:gd name="connsiteY19" fmla="*/ 1721 h 49502"/>
                      <a:gd name="connsiteX20" fmla="*/ 677 w 46760"/>
                      <a:gd name="connsiteY20" fmla="*/ 25636 h 49502"/>
                      <a:gd name="connsiteX21" fmla="*/ 3335 w 46760"/>
                      <a:gd name="connsiteY21" fmla="*/ 28294 h 49502"/>
                      <a:gd name="connsiteX22" fmla="*/ 5991 w 46760"/>
                      <a:gd name="connsiteY22" fmla="*/ 33608 h 49502"/>
                      <a:gd name="connsiteX23" fmla="*/ 8649 w 46760"/>
                      <a:gd name="connsiteY23" fmla="*/ 38923 h 49502"/>
                      <a:gd name="connsiteX24" fmla="*/ 8649 w 46760"/>
                      <a:gd name="connsiteY24" fmla="*/ 38923 h 49502"/>
                      <a:gd name="connsiteX25" fmla="*/ 8649 w 46760"/>
                      <a:gd name="connsiteY25" fmla="*/ 38923 h 49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46760" h="49502">
                        <a:moveTo>
                          <a:pt x="8649" y="38923"/>
                        </a:moveTo>
                        <a:cubicBezTo>
                          <a:pt x="5991" y="36265"/>
                          <a:pt x="5991" y="33608"/>
                          <a:pt x="5991" y="30951"/>
                        </a:cubicBezTo>
                        <a:cubicBezTo>
                          <a:pt x="3335" y="28294"/>
                          <a:pt x="5991" y="28294"/>
                          <a:pt x="5991" y="28294"/>
                        </a:cubicBezTo>
                        <a:cubicBezTo>
                          <a:pt x="5991" y="25636"/>
                          <a:pt x="8649" y="22979"/>
                          <a:pt x="8649" y="20322"/>
                        </a:cubicBezTo>
                        <a:cubicBezTo>
                          <a:pt x="13963" y="12350"/>
                          <a:pt x="19278" y="7035"/>
                          <a:pt x="27250" y="12350"/>
                        </a:cubicBezTo>
                        <a:cubicBezTo>
                          <a:pt x="35221" y="15007"/>
                          <a:pt x="40536" y="25636"/>
                          <a:pt x="35221" y="33608"/>
                        </a:cubicBezTo>
                        <a:cubicBezTo>
                          <a:pt x="29907" y="38923"/>
                          <a:pt x="21935" y="44237"/>
                          <a:pt x="13963" y="38923"/>
                        </a:cubicBezTo>
                        <a:cubicBezTo>
                          <a:pt x="13963" y="41580"/>
                          <a:pt x="13963" y="44237"/>
                          <a:pt x="13963" y="46894"/>
                        </a:cubicBezTo>
                        <a:cubicBezTo>
                          <a:pt x="21935" y="41580"/>
                          <a:pt x="27250" y="33608"/>
                          <a:pt x="21935" y="25636"/>
                        </a:cubicBezTo>
                        <a:cubicBezTo>
                          <a:pt x="16621" y="17664"/>
                          <a:pt x="8649" y="17664"/>
                          <a:pt x="3335" y="22979"/>
                        </a:cubicBezTo>
                        <a:cubicBezTo>
                          <a:pt x="677" y="22979"/>
                          <a:pt x="677" y="25636"/>
                          <a:pt x="677" y="28294"/>
                        </a:cubicBezTo>
                        <a:cubicBezTo>
                          <a:pt x="3335" y="36265"/>
                          <a:pt x="8649" y="41580"/>
                          <a:pt x="16621" y="41580"/>
                        </a:cubicBezTo>
                        <a:cubicBezTo>
                          <a:pt x="21935" y="41580"/>
                          <a:pt x="21935" y="36265"/>
                          <a:pt x="19278" y="33608"/>
                        </a:cubicBezTo>
                        <a:cubicBezTo>
                          <a:pt x="16621" y="30951"/>
                          <a:pt x="11306" y="30951"/>
                          <a:pt x="11306" y="25636"/>
                        </a:cubicBezTo>
                        <a:cubicBezTo>
                          <a:pt x="11306" y="28294"/>
                          <a:pt x="11306" y="28294"/>
                          <a:pt x="8649" y="30951"/>
                        </a:cubicBezTo>
                        <a:cubicBezTo>
                          <a:pt x="11306" y="28294"/>
                          <a:pt x="11306" y="33608"/>
                          <a:pt x="11306" y="33608"/>
                        </a:cubicBezTo>
                        <a:cubicBezTo>
                          <a:pt x="13963" y="36265"/>
                          <a:pt x="11306" y="38923"/>
                          <a:pt x="8649" y="38923"/>
                        </a:cubicBezTo>
                        <a:cubicBezTo>
                          <a:pt x="5991" y="41580"/>
                          <a:pt x="5991" y="46894"/>
                          <a:pt x="8649" y="46894"/>
                        </a:cubicBezTo>
                        <a:cubicBezTo>
                          <a:pt x="29907" y="57523"/>
                          <a:pt x="56480" y="33608"/>
                          <a:pt x="43193" y="12350"/>
                        </a:cubicBezTo>
                        <a:cubicBezTo>
                          <a:pt x="37879" y="4378"/>
                          <a:pt x="24593" y="-3594"/>
                          <a:pt x="13963" y="1721"/>
                        </a:cubicBezTo>
                        <a:cubicBezTo>
                          <a:pt x="3335" y="4378"/>
                          <a:pt x="-1980" y="15007"/>
                          <a:pt x="677" y="25636"/>
                        </a:cubicBezTo>
                        <a:cubicBezTo>
                          <a:pt x="677" y="25636"/>
                          <a:pt x="677" y="28294"/>
                          <a:pt x="3335" y="28294"/>
                        </a:cubicBezTo>
                        <a:cubicBezTo>
                          <a:pt x="3335" y="28294"/>
                          <a:pt x="5991" y="33608"/>
                          <a:pt x="5991" y="33608"/>
                        </a:cubicBezTo>
                        <a:cubicBezTo>
                          <a:pt x="3335" y="38923"/>
                          <a:pt x="5991" y="38923"/>
                          <a:pt x="8649" y="38923"/>
                        </a:cubicBezTo>
                        <a:cubicBezTo>
                          <a:pt x="8649" y="41580"/>
                          <a:pt x="11306" y="41580"/>
                          <a:pt x="8649" y="38923"/>
                        </a:cubicBezTo>
                        <a:lnTo>
                          <a:pt x="8649" y="3892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11" name="任意多边形: 形状 310"/>
                  <p:cNvSpPr/>
                  <p:nvPr/>
                </p:nvSpPr>
                <p:spPr>
                  <a:xfrm>
                    <a:off x="6165245" y="3355595"/>
                    <a:ext cx="23532" cy="16478"/>
                  </a:xfrm>
                  <a:custGeom>
                    <a:avLst/>
                    <a:gdLst>
                      <a:gd name="connsiteX0" fmla="*/ 2274 w 23532"/>
                      <a:gd name="connsiteY0" fmla="*/ 8507 h 16478"/>
                      <a:gd name="connsiteX1" fmla="*/ 10246 w 23532"/>
                      <a:gd name="connsiteY1" fmla="*/ 13821 h 16478"/>
                      <a:gd name="connsiteX2" fmla="*/ 20875 w 23532"/>
                      <a:gd name="connsiteY2" fmla="*/ 16478 h 16478"/>
                      <a:gd name="connsiteX3" fmla="*/ 23532 w 23532"/>
                      <a:gd name="connsiteY3" fmla="*/ 13821 h 16478"/>
                      <a:gd name="connsiteX4" fmla="*/ 15560 w 23532"/>
                      <a:gd name="connsiteY4" fmla="*/ 5849 h 16478"/>
                      <a:gd name="connsiteX5" fmla="*/ 4931 w 23532"/>
                      <a:gd name="connsiteY5" fmla="*/ 535 h 16478"/>
                      <a:gd name="connsiteX6" fmla="*/ 2274 w 23532"/>
                      <a:gd name="connsiteY6" fmla="*/ 8507 h 16478"/>
                      <a:gd name="connsiteX7" fmla="*/ 2274 w 23532"/>
                      <a:gd name="connsiteY7" fmla="*/ 8507 h 16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3532" h="16478">
                        <a:moveTo>
                          <a:pt x="2274" y="8507"/>
                        </a:moveTo>
                        <a:cubicBezTo>
                          <a:pt x="4931" y="11164"/>
                          <a:pt x="7588" y="13821"/>
                          <a:pt x="10246" y="13821"/>
                        </a:cubicBezTo>
                        <a:cubicBezTo>
                          <a:pt x="12903" y="16478"/>
                          <a:pt x="15560" y="16478"/>
                          <a:pt x="20875" y="16478"/>
                        </a:cubicBezTo>
                        <a:cubicBezTo>
                          <a:pt x="23532" y="16478"/>
                          <a:pt x="23532" y="13821"/>
                          <a:pt x="23532" y="13821"/>
                        </a:cubicBezTo>
                        <a:cubicBezTo>
                          <a:pt x="23532" y="11164"/>
                          <a:pt x="18218" y="8507"/>
                          <a:pt x="15560" y="5849"/>
                        </a:cubicBezTo>
                        <a:cubicBezTo>
                          <a:pt x="12903" y="3192"/>
                          <a:pt x="10246" y="535"/>
                          <a:pt x="4931" y="535"/>
                        </a:cubicBezTo>
                        <a:cubicBezTo>
                          <a:pt x="2274" y="-2122"/>
                          <a:pt x="-3040" y="5849"/>
                          <a:pt x="2274" y="8507"/>
                        </a:cubicBezTo>
                        <a:lnTo>
                          <a:pt x="2274" y="850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12" name="任意多边形: 形状 311"/>
                  <p:cNvSpPr/>
                  <p:nvPr/>
                </p:nvSpPr>
                <p:spPr>
                  <a:xfrm>
                    <a:off x="6087562" y="3353472"/>
                    <a:ext cx="21497" cy="10629"/>
                  </a:xfrm>
                  <a:custGeom>
                    <a:avLst/>
                    <a:gdLst>
                      <a:gd name="connsiteX0" fmla="*/ 2897 w 21497"/>
                      <a:gd name="connsiteY0" fmla="*/ 5315 h 10629"/>
                      <a:gd name="connsiteX1" fmla="*/ 10869 w 21497"/>
                      <a:gd name="connsiteY1" fmla="*/ 7972 h 10629"/>
                      <a:gd name="connsiteX2" fmla="*/ 18840 w 21497"/>
                      <a:gd name="connsiteY2" fmla="*/ 10629 h 10629"/>
                      <a:gd name="connsiteX3" fmla="*/ 21498 w 21497"/>
                      <a:gd name="connsiteY3" fmla="*/ 5315 h 10629"/>
                      <a:gd name="connsiteX4" fmla="*/ 13526 w 21497"/>
                      <a:gd name="connsiteY4" fmla="*/ 2657 h 10629"/>
                      <a:gd name="connsiteX5" fmla="*/ 5554 w 21497"/>
                      <a:gd name="connsiteY5" fmla="*/ 0 h 10629"/>
                      <a:gd name="connsiteX6" fmla="*/ 2897 w 21497"/>
                      <a:gd name="connsiteY6" fmla="*/ 5315 h 10629"/>
                      <a:gd name="connsiteX7" fmla="*/ 2897 w 21497"/>
                      <a:gd name="connsiteY7" fmla="*/ 5315 h 10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497" h="10629">
                        <a:moveTo>
                          <a:pt x="2897" y="5315"/>
                        </a:moveTo>
                        <a:cubicBezTo>
                          <a:pt x="5554" y="5315"/>
                          <a:pt x="8212" y="7972"/>
                          <a:pt x="10869" y="7972"/>
                        </a:cubicBezTo>
                        <a:cubicBezTo>
                          <a:pt x="13526" y="7972"/>
                          <a:pt x="16183" y="10629"/>
                          <a:pt x="18840" y="10629"/>
                        </a:cubicBezTo>
                        <a:cubicBezTo>
                          <a:pt x="21498" y="10629"/>
                          <a:pt x="21498" y="7972"/>
                          <a:pt x="21498" y="5315"/>
                        </a:cubicBezTo>
                        <a:cubicBezTo>
                          <a:pt x="18840" y="2657"/>
                          <a:pt x="16183" y="2657"/>
                          <a:pt x="13526" y="2657"/>
                        </a:cubicBezTo>
                        <a:cubicBezTo>
                          <a:pt x="10869" y="2657"/>
                          <a:pt x="8212" y="0"/>
                          <a:pt x="5554" y="0"/>
                        </a:cubicBezTo>
                        <a:cubicBezTo>
                          <a:pt x="240" y="0"/>
                          <a:pt x="-2418" y="5315"/>
                          <a:pt x="2897" y="5315"/>
                        </a:cubicBezTo>
                        <a:lnTo>
                          <a:pt x="2897" y="531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13" name="任意多边形: 形状 312"/>
                  <p:cNvSpPr/>
                  <p:nvPr/>
                </p:nvSpPr>
                <p:spPr>
                  <a:xfrm>
                    <a:off x="6137109" y="3312432"/>
                    <a:ext cx="57707" cy="57707"/>
                  </a:xfrm>
                  <a:custGeom>
                    <a:avLst/>
                    <a:gdLst>
                      <a:gd name="connsiteX0" fmla="*/ 1181 w 57707"/>
                      <a:gd name="connsiteY0" fmla="*/ 1181 h 57707"/>
                      <a:gd name="connsiteX1" fmla="*/ 11810 w 57707"/>
                      <a:gd name="connsiteY1" fmla="*/ 17125 h 57707"/>
                      <a:gd name="connsiteX2" fmla="*/ 25096 w 57707"/>
                      <a:gd name="connsiteY2" fmla="*/ 30411 h 57707"/>
                      <a:gd name="connsiteX3" fmla="*/ 51669 w 57707"/>
                      <a:gd name="connsiteY3" fmla="*/ 56984 h 57707"/>
                      <a:gd name="connsiteX4" fmla="*/ 56983 w 57707"/>
                      <a:gd name="connsiteY4" fmla="*/ 51669 h 57707"/>
                      <a:gd name="connsiteX5" fmla="*/ 30411 w 57707"/>
                      <a:gd name="connsiteY5" fmla="*/ 25096 h 57707"/>
                      <a:gd name="connsiteX6" fmla="*/ 17125 w 57707"/>
                      <a:gd name="connsiteY6" fmla="*/ 11810 h 57707"/>
                      <a:gd name="connsiteX7" fmla="*/ 1181 w 57707"/>
                      <a:gd name="connsiteY7" fmla="*/ 1181 h 57707"/>
                      <a:gd name="connsiteX8" fmla="*/ 1181 w 57707"/>
                      <a:gd name="connsiteY8" fmla="*/ 1181 h 57707"/>
                      <a:gd name="connsiteX9" fmla="*/ 1181 w 57707"/>
                      <a:gd name="connsiteY9" fmla="*/ 1181 h 577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707" h="57707">
                        <a:moveTo>
                          <a:pt x="1181" y="1181"/>
                        </a:moveTo>
                        <a:cubicBezTo>
                          <a:pt x="3838" y="6495"/>
                          <a:pt x="9153" y="11810"/>
                          <a:pt x="11810" y="17125"/>
                        </a:cubicBezTo>
                        <a:cubicBezTo>
                          <a:pt x="17125" y="22439"/>
                          <a:pt x="19782" y="25096"/>
                          <a:pt x="25096" y="30411"/>
                        </a:cubicBezTo>
                        <a:cubicBezTo>
                          <a:pt x="33068" y="38383"/>
                          <a:pt x="41040" y="51669"/>
                          <a:pt x="51669" y="56984"/>
                        </a:cubicBezTo>
                        <a:cubicBezTo>
                          <a:pt x="54326" y="59641"/>
                          <a:pt x="59641" y="54326"/>
                          <a:pt x="56983" y="51669"/>
                        </a:cubicBezTo>
                        <a:cubicBezTo>
                          <a:pt x="51669" y="41040"/>
                          <a:pt x="41040" y="33068"/>
                          <a:pt x="30411" y="25096"/>
                        </a:cubicBezTo>
                        <a:cubicBezTo>
                          <a:pt x="25096" y="19782"/>
                          <a:pt x="22439" y="17125"/>
                          <a:pt x="17125" y="11810"/>
                        </a:cubicBezTo>
                        <a:cubicBezTo>
                          <a:pt x="14467" y="9153"/>
                          <a:pt x="9153" y="3838"/>
                          <a:pt x="1181" y="1181"/>
                        </a:cubicBezTo>
                        <a:cubicBezTo>
                          <a:pt x="1181" y="-1476"/>
                          <a:pt x="-1476" y="1181"/>
                          <a:pt x="1181" y="1181"/>
                        </a:cubicBezTo>
                        <a:lnTo>
                          <a:pt x="1181" y="118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14" name="任意多边形: 形状 313"/>
                  <p:cNvSpPr/>
                  <p:nvPr/>
                </p:nvSpPr>
                <p:spPr>
                  <a:xfrm>
                    <a:off x="6178813" y="3360700"/>
                    <a:ext cx="3985" cy="3401"/>
                  </a:xfrm>
                  <a:custGeom>
                    <a:avLst/>
                    <a:gdLst>
                      <a:gd name="connsiteX0" fmla="*/ 1993 w 3985"/>
                      <a:gd name="connsiteY0" fmla="*/ 3401 h 3401"/>
                      <a:gd name="connsiteX1" fmla="*/ 1993 w 3985"/>
                      <a:gd name="connsiteY1" fmla="*/ 744 h 3401"/>
                      <a:gd name="connsiteX2" fmla="*/ 1993 w 3985"/>
                      <a:gd name="connsiteY2" fmla="*/ 3401 h 3401"/>
                      <a:gd name="connsiteX3" fmla="*/ 1993 w 3985"/>
                      <a:gd name="connsiteY3" fmla="*/ 3401 h 34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985" h="3401">
                        <a:moveTo>
                          <a:pt x="1993" y="3401"/>
                        </a:moveTo>
                        <a:cubicBezTo>
                          <a:pt x="4650" y="3401"/>
                          <a:pt x="4650" y="744"/>
                          <a:pt x="1993" y="744"/>
                        </a:cubicBezTo>
                        <a:cubicBezTo>
                          <a:pt x="-664" y="-1913"/>
                          <a:pt x="-664" y="3401"/>
                          <a:pt x="1993" y="3401"/>
                        </a:cubicBezTo>
                        <a:lnTo>
                          <a:pt x="1993" y="340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15" name="任意多边形: 形状 314"/>
                  <p:cNvSpPr/>
                  <p:nvPr/>
                </p:nvSpPr>
                <p:spPr>
                  <a:xfrm>
                    <a:off x="5630751" y="3057771"/>
                    <a:ext cx="232282" cy="117663"/>
                  </a:xfrm>
                  <a:custGeom>
                    <a:avLst/>
                    <a:gdLst>
                      <a:gd name="connsiteX0" fmla="*/ 0 w 232282"/>
                      <a:gd name="connsiteY0" fmla="*/ 117664 h 117663"/>
                      <a:gd name="connsiteX1" fmla="*/ 114263 w 232282"/>
                      <a:gd name="connsiteY1" fmla="*/ 61861 h 117663"/>
                      <a:gd name="connsiteX2" fmla="*/ 172722 w 232282"/>
                      <a:gd name="connsiteY2" fmla="*/ 32631 h 117663"/>
                      <a:gd name="connsiteX3" fmla="*/ 231182 w 232282"/>
                      <a:gd name="connsiteY3" fmla="*/ 3401 h 117663"/>
                      <a:gd name="connsiteX4" fmla="*/ 228525 w 232282"/>
                      <a:gd name="connsiteY4" fmla="*/ 744 h 117663"/>
                      <a:gd name="connsiteX5" fmla="*/ 170065 w 232282"/>
                      <a:gd name="connsiteY5" fmla="*/ 24660 h 117663"/>
                      <a:gd name="connsiteX6" fmla="*/ 111605 w 232282"/>
                      <a:gd name="connsiteY6" fmla="*/ 53889 h 117663"/>
                      <a:gd name="connsiteX7" fmla="*/ 0 w 232282"/>
                      <a:gd name="connsiteY7" fmla="*/ 117664 h 117663"/>
                      <a:gd name="connsiteX8" fmla="*/ 0 w 232282"/>
                      <a:gd name="connsiteY8" fmla="*/ 117664 h 117663"/>
                      <a:gd name="connsiteX9" fmla="*/ 0 w 232282"/>
                      <a:gd name="connsiteY9" fmla="*/ 117664 h 1176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2282" h="117663">
                        <a:moveTo>
                          <a:pt x="0" y="117664"/>
                        </a:moveTo>
                        <a:cubicBezTo>
                          <a:pt x="39859" y="101720"/>
                          <a:pt x="77061" y="80462"/>
                          <a:pt x="114263" y="61861"/>
                        </a:cubicBezTo>
                        <a:cubicBezTo>
                          <a:pt x="132863" y="51232"/>
                          <a:pt x="151464" y="43260"/>
                          <a:pt x="172722" y="32631"/>
                        </a:cubicBezTo>
                        <a:cubicBezTo>
                          <a:pt x="191323" y="24660"/>
                          <a:pt x="212581" y="16688"/>
                          <a:pt x="231182" y="3401"/>
                        </a:cubicBezTo>
                        <a:cubicBezTo>
                          <a:pt x="233839" y="3401"/>
                          <a:pt x="231182" y="-1913"/>
                          <a:pt x="228525" y="744"/>
                        </a:cubicBezTo>
                        <a:cubicBezTo>
                          <a:pt x="209924" y="6058"/>
                          <a:pt x="191323" y="16688"/>
                          <a:pt x="170065" y="24660"/>
                        </a:cubicBezTo>
                        <a:cubicBezTo>
                          <a:pt x="151464" y="32631"/>
                          <a:pt x="130206" y="43260"/>
                          <a:pt x="111605" y="53889"/>
                        </a:cubicBezTo>
                        <a:cubicBezTo>
                          <a:pt x="74403" y="72490"/>
                          <a:pt x="37202" y="91091"/>
                          <a:pt x="0" y="117664"/>
                        </a:cubicBezTo>
                        <a:cubicBezTo>
                          <a:pt x="0" y="115006"/>
                          <a:pt x="0" y="117664"/>
                          <a:pt x="0" y="117664"/>
                        </a:cubicBezTo>
                        <a:lnTo>
                          <a:pt x="0" y="11766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16" name="任意多边形: 形状 315"/>
                  <p:cNvSpPr/>
                  <p:nvPr/>
                </p:nvSpPr>
                <p:spPr>
                  <a:xfrm>
                    <a:off x="5633409" y="3103689"/>
                    <a:ext cx="204609" cy="82375"/>
                  </a:xfrm>
                  <a:custGeom>
                    <a:avLst/>
                    <a:gdLst>
                      <a:gd name="connsiteX0" fmla="*/ 5314 w 204609"/>
                      <a:gd name="connsiteY0" fmla="*/ 82375 h 82375"/>
                      <a:gd name="connsiteX1" fmla="*/ 106291 w 204609"/>
                      <a:gd name="connsiteY1" fmla="*/ 42516 h 82375"/>
                      <a:gd name="connsiteX2" fmla="*/ 156779 w 204609"/>
                      <a:gd name="connsiteY2" fmla="*/ 23915 h 82375"/>
                      <a:gd name="connsiteX3" fmla="*/ 183351 w 204609"/>
                      <a:gd name="connsiteY3" fmla="*/ 15943 h 82375"/>
                      <a:gd name="connsiteX4" fmla="*/ 204609 w 204609"/>
                      <a:gd name="connsiteY4" fmla="*/ 5314 h 82375"/>
                      <a:gd name="connsiteX5" fmla="*/ 204609 w 204609"/>
                      <a:gd name="connsiteY5" fmla="*/ 0 h 82375"/>
                      <a:gd name="connsiteX6" fmla="*/ 180694 w 204609"/>
                      <a:gd name="connsiteY6" fmla="*/ 5314 h 82375"/>
                      <a:gd name="connsiteX7" fmla="*/ 154122 w 204609"/>
                      <a:gd name="connsiteY7" fmla="*/ 13286 h 82375"/>
                      <a:gd name="connsiteX8" fmla="*/ 100976 w 204609"/>
                      <a:gd name="connsiteY8" fmla="*/ 31887 h 82375"/>
                      <a:gd name="connsiteX9" fmla="*/ 0 w 204609"/>
                      <a:gd name="connsiteY9" fmla="*/ 77061 h 82375"/>
                      <a:gd name="connsiteX10" fmla="*/ 5314 w 204609"/>
                      <a:gd name="connsiteY10" fmla="*/ 82375 h 82375"/>
                      <a:gd name="connsiteX11" fmla="*/ 5314 w 204609"/>
                      <a:gd name="connsiteY11" fmla="*/ 82375 h 823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04609" h="82375">
                        <a:moveTo>
                          <a:pt x="5314" y="82375"/>
                        </a:moveTo>
                        <a:cubicBezTo>
                          <a:pt x="39859" y="69089"/>
                          <a:pt x="74403" y="55803"/>
                          <a:pt x="106291" y="42516"/>
                        </a:cubicBezTo>
                        <a:cubicBezTo>
                          <a:pt x="122234" y="37202"/>
                          <a:pt x="140835" y="29230"/>
                          <a:pt x="156779" y="23915"/>
                        </a:cubicBezTo>
                        <a:cubicBezTo>
                          <a:pt x="164750" y="21258"/>
                          <a:pt x="175380" y="18601"/>
                          <a:pt x="183351" y="15943"/>
                        </a:cubicBezTo>
                        <a:cubicBezTo>
                          <a:pt x="191323" y="13286"/>
                          <a:pt x="199295" y="10629"/>
                          <a:pt x="204609" y="5314"/>
                        </a:cubicBezTo>
                        <a:cubicBezTo>
                          <a:pt x="204609" y="5314"/>
                          <a:pt x="204609" y="2657"/>
                          <a:pt x="204609" y="0"/>
                        </a:cubicBezTo>
                        <a:cubicBezTo>
                          <a:pt x="196638" y="0"/>
                          <a:pt x="188666" y="2657"/>
                          <a:pt x="180694" y="5314"/>
                        </a:cubicBezTo>
                        <a:cubicBezTo>
                          <a:pt x="172722" y="7972"/>
                          <a:pt x="162093" y="10629"/>
                          <a:pt x="154122" y="13286"/>
                        </a:cubicBezTo>
                        <a:cubicBezTo>
                          <a:pt x="135520" y="18601"/>
                          <a:pt x="119577" y="26573"/>
                          <a:pt x="100976" y="31887"/>
                        </a:cubicBezTo>
                        <a:cubicBezTo>
                          <a:pt x="66432" y="45174"/>
                          <a:pt x="34544" y="58460"/>
                          <a:pt x="0" y="77061"/>
                        </a:cubicBezTo>
                        <a:cubicBezTo>
                          <a:pt x="2657" y="77061"/>
                          <a:pt x="2657" y="82375"/>
                          <a:pt x="5314" y="82375"/>
                        </a:cubicBezTo>
                        <a:lnTo>
                          <a:pt x="5314" y="8237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17" name="任意多边形: 形状 316"/>
                  <p:cNvSpPr/>
                  <p:nvPr/>
                </p:nvSpPr>
                <p:spPr>
                  <a:xfrm>
                    <a:off x="5699429" y="3148863"/>
                    <a:ext cx="210335" cy="171165"/>
                  </a:xfrm>
                  <a:custGeom>
                    <a:avLst/>
                    <a:gdLst>
                      <a:gd name="connsiteX0" fmla="*/ 3068 w 210335"/>
                      <a:gd name="connsiteY0" fmla="*/ 170065 h 171165"/>
                      <a:gd name="connsiteX1" fmla="*/ 122645 w 210335"/>
                      <a:gd name="connsiteY1" fmla="*/ 87690 h 171165"/>
                      <a:gd name="connsiteX2" fmla="*/ 175791 w 210335"/>
                      <a:gd name="connsiteY2" fmla="*/ 47831 h 171165"/>
                      <a:gd name="connsiteX3" fmla="*/ 210335 w 210335"/>
                      <a:gd name="connsiteY3" fmla="*/ 2657 h 171165"/>
                      <a:gd name="connsiteX4" fmla="*/ 205021 w 210335"/>
                      <a:gd name="connsiteY4" fmla="*/ 0 h 171165"/>
                      <a:gd name="connsiteX5" fmla="*/ 186420 w 210335"/>
                      <a:gd name="connsiteY5" fmla="*/ 23915 h 171165"/>
                      <a:gd name="connsiteX6" fmla="*/ 165162 w 210335"/>
                      <a:gd name="connsiteY6" fmla="*/ 42516 h 171165"/>
                      <a:gd name="connsiteX7" fmla="*/ 112017 w 210335"/>
                      <a:gd name="connsiteY7" fmla="*/ 82375 h 171165"/>
                      <a:gd name="connsiteX8" fmla="*/ 3068 w 210335"/>
                      <a:gd name="connsiteY8" fmla="*/ 167408 h 171165"/>
                      <a:gd name="connsiteX9" fmla="*/ 3068 w 210335"/>
                      <a:gd name="connsiteY9" fmla="*/ 170065 h 171165"/>
                      <a:gd name="connsiteX10" fmla="*/ 3068 w 210335"/>
                      <a:gd name="connsiteY10" fmla="*/ 170065 h 1711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10335" h="171165">
                        <a:moveTo>
                          <a:pt x="3068" y="170065"/>
                        </a:moveTo>
                        <a:cubicBezTo>
                          <a:pt x="42927" y="143492"/>
                          <a:pt x="82786" y="114262"/>
                          <a:pt x="122645" y="87690"/>
                        </a:cubicBezTo>
                        <a:cubicBezTo>
                          <a:pt x="141246" y="74403"/>
                          <a:pt x="157190" y="61117"/>
                          <a:pt x="175791" y="47831"/>
                        </a:cubicBezTo>
                        <a:cubicBezTo>
                          <a:pt x="189077" y="37202"/>
                          <a:pt x="205021" y="21258"/>
                          <a:pt x="210335" y="2657"/>
                        </a:cubicBezTo>
                        <a:cubicBezTo>
                          <a:pt x="210335" y="0"/>
                          <a:pt x="207678" y="0"/>
                          <a:pt x="205021" y="0"/>
                        </a:cubicBezTo>
                        <a:cubicBezTo>
                          <a:pt x="199706" y="7972"/>
                          <a:pt x="194392" y="15943"/>
                          <a:pt x="186420" y="23915"/>
                        </a:cubicBezTo>
                        <a:cubicBezTo>
                          <a:pt x="181105" y="31887"/>
                          <a:pt x="173134" y="37202"/>
                          <a:pt x="165162" y="42516"/>
                        </a:cubicBezTo>
                        <a:cubicBezTo>
                          <a:pt x="146561" y="55803"/>
                          <a:pt x="130617" y="69089"/>
                          <a:pt x="112017" y="82375"/>
                        </a:cubicBezTo>
                        <a:cubicBezTo>
                          <a:pt x="74814" y="108948"/>
                          <a:pt x="37613" y="135521"/>
                          <a:pt x="3068" y="167408"/>
                        </a:cubicBezTo>
                        <a:cubicBezTo>
                          <a:pt x="-2246" y="170065"/>
                          <a:pt x="411" y="172722"/>
                          <a:pt x="3068" y="170065"/>
                        </a:cubicBezTo>
                        <a:lnTo>
                          <a:pt x="3068" y="17006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18" name="任意多边形: 形状 317"/>
                  <p:cNvSpPr/>
                  <p:nvPr/>
                </p:nvSpPr>
                <p:spPr>
                  <a:xfrm>
                    <a:off x="5704054" y="3186064"/>
                    <a:ext cx="213682" cy="159436"/>
                  </a:xfrm>
                  <a:custGeom>
                    <a:avLst/>
                    <a:gdLst>
                      <a:gd name="connsiteX0" fmla="*/ 3758 w 213682"/>
                      <a:gd name="connsiteY0" fmla="*/ 159436 h 159436"/>
                      <a:gd name="connsiteX1" fmla="*/ 112706 w 213682"/>
                      <a:gd name="connsiteY1" fmla="*/ 82375 h 159436"/>
                      <a:gd name="connsiteX2" fmla="*/ 165852 w 213682"/>
                      <a:gd name="connsiteY2" fmla="*/ 45174 h 159436"/>
                      <a:gd name="connsiteX3" fmla="*/ 192424 w 213682"/>
                      <a:gd name="connsiteY3" fmla="*/ 23915 h 159436"/>
                      <a:gd name="connsiteX4" fmla="*/ 213682 w 213682"/>
                      <a:gd name="connsiteY4" fmla="*/ 5315 h 159436"/>
                      <a:gd name="connsiteX5" fmla="*/ 211025 w 213682"/>
                      <a:gd name="connsiteY5" fmla="*/ 0 h 159436"/>
                      <a:gd name="connsiteX6" fmla="*/ 184452 w 213682"/>
                      <a:gd name="connsiteY6" fmla="*/ 15944 h 159436"/>
                      <a:gd name="connsiteX7" fmla="*/ 157880 w 213682"/>
                      <a:gd name="connsiteY7" fmla="*/ 34545 h 159436"/>
                      <a:gd name="connsiteX8" fmla="*/ 104735 w 213682"/>
                      <a:gd name="connsiteY8" fmla="*/ 74404 h 159436"/>
                      <a:gd name="connsiteX9" fmla="*/ 1101 w 213682"/>
                      <a:gd name="connsiteY9" fmla="*/ 154122 h 159436"/>
                      <a:gd name="connsiteX10" fmla="*/ 3758 w 213682"/>
                      <a:gd name="connsiteY10" fmla="*/ 159436 h 159436"/>
                      <a:gd name="connsiteX11" fmla="*/ 3758 w 213682"/>
                      <a:gd name="connsiteY11" fmla="*/ 159436 h 159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13682" h="159436">
                        <a:moveTo>
                          <a:pt x="3758" y="159436"/>
                        </a:moveTo>
                        <a:cubicBezTo>
                          <a:pt x="40960" y="135521"/>
                          <a:pt x="78162" y="108948"/>
                          <a:pt x="112706" y="82375"/>
                        </a:cubicBezTo>
                        <a:cubicBezTo>
                          <a:pt x="131307" y="69089"/>
                          <a:pt x="147251" y="55803"/>
                          <a:pt x="165852" y="45174"/>
                        </a:cubicBezTo>
                        <a:cubicBezTo>
                          <a:pt x="173824" y="37202"/>
                          <a:pt x="184452" y="31887"/>
                          <a:pt x="192424" y="23915"/>
                        </a:cubicBezTo>
                        <a:cubicBezTo>
                          <a:pt x="200396" y="18601"/>
                          <a:pt x="211025" y="13286"/>
                          <a:pt x="213682" y="5315"/>
                        </a:cubicBezTo>
                        <a:cubicBezTo>
                          <a:pt x="213682" y="2657"/>
                          <a:pt x="213682" y="0"/>
                          <a:pt x="211025" y="0"/>
                        </a:cubicBezTo>
                        <a:cubicBezTo>
                          <a:pt x="200396" y="0"/>
                          <a:pt x="192424" y="10629"/>
                          <a:pt x="184452" y="15944"/>
                        </a:cubicBezTo>
                        <a:cubicBezTo>
                          <a:pt x="176480" y="21258"/>
                          <a:pt x="165852" y="29230"/>
                          <a:pt x="157880" y="34545"/>
                        </a:cubicBezTo>
                        <a:cubicBezTo>
                          <a:pt x="139279" y="47831"/>
                          <a:pt x="123335" y="61117"/>
                          <a:pt x="104735" y="74404"/>
                        </a:cubicBezTo>
                        <a:cubicBezTo>
                          <a:pt x="70190" y="100976"/>
                          <a:pt x="35645" y="127549"/>
                          <a:pt x="1101" y="154122"/>
                        </a:cubicBezTo>
                        <a:cubicBezTo>
                          <a:pt x="-1557" y="156779"/>
                          <a:pt x="1101" y="159436"/>
                          <a:pt x="3758" y="159436"/>
                        </a:cubicBezTo>
                        <a:lnTo>
                          <a:pt x="3758" y="159436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19" name="任意多边形: 形状 318"/>
                  <p:cNvSpPr/>
                  <p:nvPr/>
                </p:nvSpPr>
                <p:spPr>
                  <a:xfrm>
                    <a:off x="5715784" y="3377388"/>
                    <a:ext cx="290742" cy="141877"/>
                  </a:xfrm>
                  <a:custGeom>
                    <a:avLst/>
                    <a:gdLst>
                      <a:gd name="connsiteX0" fmla="*/ 2657 w 290742"/>
                      <a:gd name="connsiteY0" fmla="*/ 140835 h 141877"/>
                      <a:gd name="connsiteX1" fmla="*/ 148807 w 290742"/>
                      <a:gd name="connsiteY1" fmla="*/ 74403 h 141877"/>
                      <a:gd name="connsiteX2" fmla="*/ 220553 w 290742"/>
                      <a:gd name="connsiteY2" fmla="*/ 39859 h 141877"/>
                      <a:gd name="connsiteX3" fmla="*/ 255098 w 290742"/>
                      <a:gd name="connsiteY3" fmla="*/ 23915 h 141877"/>
                      <a:gd name="connsiteX4" fmla="*/ 289642 w 290742"/>
                      <a:gd name="connsiteY4" fmla="*/ 5314 h 141877"/>
                      <a:gd name="connsiteX5" fmla="*/ 286985 w 290742"/>
                      <a:gd name="connsiteY5" fmla="*/ 0 h 141877"/>
                      <a:gd name="connsiteX6" fmla="*/ 268384 w 290742"/>
                      <a:gd name="connsiteY6" fmla="*/ 7972 h 141877"/>
                      <a:gd name="connsiteX7" fmla="*/ 249783 w 290742"/>
                      <a:gd name="connsiteY7" fmla="*/ 15944 h 141877"/>
                      <a:gd name="connsiteX8" fmla="*/ 215239 w 290742"/>
                      <a:gd name="connsiteY8" fmla="*/ 31887 h 141877"/>
                      <a:gd name="connsiteX9" fmla="*/ 143492 w 290742"/>
                      <a:gd name="connsiteY9" fmla="*/ 66432 h 141877"/>
                      <a:gd name="connsiteX10" fmla="*/ 0 w 290742"/>
                      <a:gd name="connsiteY10" fmla="*/ 135521 h 141877"/>
                      <a:gd name="connsiteX11" fmla="*/ 2657 w 290742"/>
                      <a:gd name="connsiteY11" fmla="*/ 140835 h 141877"/>
                      <a:gd name="connsiteX12" fmla="*/ 2657 w 290742"/>
                      <a:gd name="connsiteY12" fmla="*/ 140835 h 141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90742" h="141877">
                        <a:moveTo>
                          <a:pt x="2657" y="140835"/>
                        </a:moveTo>
                        <a:cubicBezTo>
                          <a:pt x="50488" y="119577"/>
                          <a:pt x="100976" y="98319"/>
                          <a:pt x="148807" y="74403"/>
                        </a:cubicBezTo>
                        <a:cubicBezTo>
                          <a:pt x="172722" y="63774"/>
                          <a:pt x="196638" y="50488"/>
                          <a:pt x="220553" y="39859"/>
                        </a:cubicBezTo>
                        <a:cubicBezTo>
                          <a:pt x="231182" y="34545"/>
                          <a:pt x="244469" y="29230"/>
                          <a:pt x="255098" y="23915"/>
                        </a:cubicBezTo>
                        <a:cubicBezTo>
                          <a:pt x="265727" y="18601"/>
                          <a:pt x="279013" y="13286"/>
                          <a:pt x="289642" y="5314"/>
                        </a:cubicBezTo>
                        <a:cubicBezTo>
                          <a:pt x="292300" y="2657"/>
                          <a:pt x="289642" y="0"/>
                          <a:pt x="286985" y="0"/>
                        </a:cubicBezTo>
                        <a:cubicBezTo>
                          <a:pt x="281670" y="0"/>
                          <a:pt x="273699" y="5314"/>
                          <a:pt x="268384" y="7972"/>
                        </a:cubicBezTo>
                        <a:cubicBezTo>
                          <a:pt x="263070" y="10629"/>
                          <a:pt x="255098" y="13286"/>
                          <a:pt x="249783" y="15944"/>
                        </a:cubicBezTo>
                        <a:cubicBezTo>
                          <a:pt x="239154" y="21258"/>
                          <a:pt x="225868" y="26573"/>
                          <a:pt x="215239" y="31887"/>
                        </a:cubicBezTo>
                        <a:cubicBezTo>
                          <a:pt x="191323" y="42516"/>
                          <a:pt x="167408" y="55803"/>
                          <a:pt x="143492" y="66432"/>
                        </a:cubicBezTo>
                        <a:cubicBezTo>
                          <a:pt x="95662" y="90347"/>
                          <a:pt x="47831" y="114263"/>
                          <a:pt x="0" y="135521"/>
                        </a:cubicBezTo>
                        <a:cubicBezTo>
                          <a:pt x="0" y="140835"/>
                          <a:pt x="0" y="143492"/>
                          <a:pt x="2657" y="140835"/>
                        </a:cubicBezTo>
                        <a:lnTo>
                          <a:pt x="2657" y="14083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20" name="任意多边形: 形状 319"/>
                  <p:cNvSpPr/>
                  <p:nvPr/>
                </p:nvSpPr>
                <p:spPr>
                  <a:xfrm>
                    <a:off x="5720687" y="3406618"/>
                    <a:ext cx="277867" cy="130206"/>
                  </a:xfrm>
                  <a:custGeom>
                    <a:avLst/>
                    <a:gdLst>
                      <a:gd name="connsiteX0" fmla="*/ 3068 w 277867"/>
                      <a:gd name="connsiteY0" fmla="*/ 130206 h 130206"/>
                      <a:gd name="connsiteX1" fmla="*/ 141246 w 277867"/>
                      <a:gd name="connsiteY1" fmla="*/ 71746 h 130206"/>
                      <a:gd name="connsiteX2" fmla="*/ 210335 w 277867"/>
                      <a:gd name="connsiteY2" fmla="*/ 39859 h 130206"/>
                      <a:gd name="connsiteX3" fmla="*/ 244880 w 277867"/>
                      <a:gd name="connsiteY3" fmla="*/ 23915 h 130206"/>
                      <a:gd name="connsiteX4" fmla="*/ 276767 w 277867"/>
                      <a:gd name="connsiteY4" fmla="*/ 5315 h 130206"/>
                      <a:gd name="connsiteX5" fmla="*/ 274109 w 277867"/>
                      <a:gd name="connsiteY5" fmla="*/ 0 h 130206"/>
                      <a:gd name="connsiteX6" fmla="*/ 239565 w 277867"/>
                      <a:gd name="connsiteY6" fmla="*/ 13286 h 130206"/>
                      <a:gd name="connsiteX7" fmla="*/ 207678 w 277867"/>
                      <a:gd name="connsiteY7" fmla="*/ 29230 h 130206"/>
                      <a:gd name="connsiteX8" fmla="*/ 138589 w 277867"/>
                      <a:gd name="connsiteY8" fmla="*/ 61117 h 130206"/>
                      <a:gd name="connsiteX9" fmla="*/ 3068 w 277867"/>
                      <a:gd name="connsiteY9" fmla="*/ 124892 h 130206"/>
                      <a:gd name="connsiteX10" fmla="*/ 3068 w 277867"/>
                      <a:gd name="connsiteY10" fmla="*/ 130206 h 130206"/>
                      <a:gd name="connsiteX11" fmla="*/ 3068 w 277867"/>
                      <a:gd name="connsiteY11" fmla="*/ 130206 h 130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77867" h="130206">
                        <a:moveTo>
                          <a:pt x="3068" y="130206"/>
                        </a:moveTo>
                        <a:cubicBezTo>
                          <a:pt x="48241" y="111605"/>
                          <a:pt x="96072" y="93004"/>
                          <a:pt x="141246" y="71746"/>
                        </a:cubicBezTo>
                        <a:cubicBezTo>
                          <a:pt x="165161" y="61117"/>
                          <a:pt x="186420" y="50488"/>
                          <a:pt x="210335" y="39859"/>
                        </a:cubicBezTo>
                        <a:cubicBezTo>
                          <a:pt x="220964" y="34545"/>
                          <a:pt x="231593" y="29230"/>
                          <a:pt x="244880" y="23915"/>
                        </a:cubicBezTo>
                        <a:cubicBezTo>
                          <a:pt x="255509" y="18601"/>
                          <a:pt x="268795" y="13286"/>
                          <a:pt x="276767" y="5315"/>
                        </a:cubicBezTo>
                        <a:cubicBezTo>
                          <a:pt x="279424" y="2657"/>
                          <a:pt x="276767" y="0"/>
                          <a:pt x="274109" y="0"/>
                        </a:cubicBezTo>
                        <a:cubicBezTo>
                          <a:pt x="263481" y="2657"/>
                          <a:pt x="250194" y="7972"/>
                          <a:pt x="239565" y="13286"/>
                        </a:cubicBezTo>
                        <a:cubicBezTo>
                          <a:pt x="228936" y="18601"/>
                          <a:pt x="218307" y="23915"/>
                          <a:pt x="207678" y="29230"/>
                        </a:cubicBezTo>
                        <a:cubicBezTo>
                          <a:pt x="186420" y="39859"/>
                          <a:pt x="162504" y="50488"/>
                          <a:pt x="138589" y="61117"/>
                        </a:cubicBezTo>
                        <a:cubicBezTo>
                          <a:pt x="93415" y="82375"/>
                          <a:pt x="48241" y="103634"/>
                          <a:pt x="3068" y="124892"/>
                        </a:cubicBezTo>
                        <a:cubicBezTo>
                          <a:pt x="-2246" y="127549"/>
                          <a:pt x="411" y="130206"/>
                          <a:pt x="3068" y="130206"/>
                        </a:cubicBezTo>
                        <a:lnTo>
                          <a:pt x="3068" y="130206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21" name="任意多边形: 形状 320"/>
                  <p:cNvSpPr/>
                  <p:nvPr/>
                </p:nvSpPr>
                <p:spPr>
                  <a:xfrm>
                    <a:off x="5737706" y="3430533"/>
                    <a:ext cx="274134" cy="127549"/>
                  </a:xfrm>
                  <a:custGeom>
                    <a:avLst/>
                    <a:gdLst>
                      <a:gd name="connsiteX0" fmla="*/ 1993 w 274134"/>
                      <a:gd name="connsiteY0" fmla="*/ 127549 h 127549"/>
                      <a:gd name="connsiteX1" fmla="*/ 137514 w 274134"/>
                      <a:gd name="connsiteY1" fmla="*/ 69089 h 127549"/>
                      <a:gd name="connsiteX2" fmla="*/ 203945 w 274134"/>
                      <a:gd name="connsiteY2" fmla="*/ 39859 h 127549"/>
                      <a:gd name="connsiteX3" fmla="*/ 238490 w 274134"/>
                      <a:gd name="connsiteY3" fmla="*/ 23915 h 127549"/>
                      <a:gd name="connsiteX4" fmla="*/ 273035 w 274134"/>
                      <a:gd name="connsiteY4" fmla="*/ 7972 h 127549"/>
                      <a:gd name="connsiteX5" fmla="*/ 270377 w 274134"/>
                      <a:gd name="connsiteY5" fmla="*/ 0 h 127549"/>
                      <a:gd name="connsiteX6" fmla="*/ 238490 w 274134"/>
                      <a:gd name="connsiteY6" fmla="*/ 13286 h 127549"/>
                      <a:gd name="connsiteX7" fmla="*/ 203945 w 274134"/>
                      <a:gd name="connsiteY7" fmla="*/ 29230 h 127549"/>
                      <a:gd name="connsiteX8" fmla="*/ 134856 w 274134"/>
                      <a:gd name="connsiteY8" fmla="*/ 61117 h 127549"/>
                      <a:gd name="connsiteX9" fmla="*/ 1993 w 274134"/>
                      <a:gd name="connsiteY9" fmla="*/ 124892 h 127549"/>
                      <a:gd name="connsiteX10" fmla="*/ 1993 w 274134"/>
                      <a:gd name="connsiteY10" fmla="*/ 127549 h 127549"/>
                      <a:gd name="connsiteX11" fmla="*/ 1993 w 274134"/>
                      <a:gd name="connsiteY11" fmla="*/ 127549 h 127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74134" h="127549">
                        <a:moveTo>
                          <a:pt x="1993" y="127549"/>
                        </a:moveTo>
                        <a:cubicBezTo>
                          <a:pt x="47167" y="108948"/>
                          <a:pt x="92340" y="90347"/>
                          <a:pt x="137514" y="69089"/>
                        </a:cubicBezTo>
                        <a:cubicBezTo>
                          <a:pt x="158772" y="58460"/>
                          <a:pt x="182687" y="50488"/>
                          <a:pt x="203945" y="39859"/>
                        </a:cubicBezTo>
                        <a:cubicBezTo>
                          <a:pt x="214574" y="34545"/>
                          <a:pt x="225204" y="29230"/>
                          <a:pt x="238490" y="23915"/>
                        </a:cubicBezTo>
                        <a:cubicBezTo>
                          <a:pt x="249119" y="18601"/>
                          <a:pt x="262405" y="13286"/>
                          <a:pt x="273035" y="7972"/>
                        </a:cubicBezTo>
                        <a:cubicBezTo>
                          <a:pt x="275691" y="5315"/>
                          <a:pt x="273035" y="0"/>
                          <a:pt x="270377" y="0"/>
                        </a:cubicBezTo>
                        <a:cubicBezTo>
                          <a:pt x="259748" y="2657"/>
                          <a:pt x="249119" y="7972"/>
                          <a:pt x="238490" y="13286"/>
                        </a:cubicBezTo>
                        <a:cubicBezTo>
                          <a:pt x="227861" y="18601"/>
                          <a:pt x="217232" y="23915"/>
                          <a:pt x="203945" y="29230"/>
                        </a:cubicBezTo>
                        <a:cubicBezTo>
                          <a:pt x="180030" y="39859"/>
                          <a:pt x="158772" y="50488"/>
                          <a:pt x="134856" y="61117"/>
                        </a:cubicBezTo>
                        <a:cubicBezTo>
                          <a:pt x="89683" y="82375"/>
                          <a:pt x="44509" y="100976"/>
                          <a:pt x="1993" y="124892"/>
                        </a:cubicBezTo>
                        <a:cubicBezTo>
                          <a:pt x="-664" y="124892"/>
                          <a:pt x="-664" y="127549"/>
                          <a:pt x="1993" y="127549"/>
                        </a:cubicBezTo>
                        <a:lnTo>
                          <a:pt x="1993" y="127549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  <p:sp>
                <p:nvSpPr>
                  <p:cNvPr id="322" name="任意多边形: 形状 321"/>
                  <p:cNvSpPr/>
                  <p:nvPr/>
                </p:nvSpPr>
                <p:spPr>
                  <a:xfrm>
                    <a:off x="5658939" y="3114318"/>
                    <a:ext cx="204095" cy="85032"/>
                  </a:xfrm>
                  <a:custGeom>
                    <a:avLst/>
                    <a:gdLst>
                      <a:gd name="connsiteX0" fmla="*/ 6357 w 204095"/>
                      <a:gd name="connsiteY0" fmla="*/ 69089 h 85032"/>
                      <a:gd name="connsiteX1" fmla="*/ 1042 w 204095"/>
                      <a:gd name="connsiteY1" fmla="*/ 85033 h 85032"/>
                      <a:gd name="connsiteX2" fmla="*/ 3700 w 204095"/>
                      <a:gd name="connsiteY2" fmla="*/ 85033 h 85032"/>
                      <a:gd name="connsiteX3" fmla="*/ 202995 w 204095"/>
                      <a:gd name="connsiteY3" fmla="*/ 2657 h 85032"/>
                      <a:gd name="connsiteX4" fmla="*/ 200337 w 204095"/>
                      <a:gd name="connsiteY4" fmla="*/ 0 h 85032"/>
                      <a:gd name="connsiteX5" fmla="*/ 96704 w 204095"/>
                      <a:gd name="connsiteY5" fmla="*/ 45174 h 85032"/>
                      <a:gd name="connsiteX6" fmla="*/ 46216 w 204095"/>
                      <a:gd name="connsiteY6" fmla="*/ 63774 h 85032"/>
                      <a:gd name="connsiteX7" fmla="*/ 19644 w 204095"/>
                      <a:gd name="connsiteY7" fmla="*/ 71746 h 85032"/>
                      <a:gd name="connsiteX8" fmla="*/ 6357 w 204095"/>
                      <a:gd name="connsiteY8" fmla="*/ 77061 h 85032"/>
                      <a:gd name="connsiteX9" fmla="*/ 1042 w 204095"/>
                      <a:gd name="connsiteY9" fmla="*/ 74403 h 85032"/>
                      <a:gd name="connsiteX10" fmla="*/ 6357 w 204095"/>
                      <a:gd name="connsiteY10" fmla="*/ 69089 h 85032"/>
                      <a:gd name="connsiteX11" fmla="*/ 6357 w 204095"/>
                      <a:gd name="connsiteY11" fmla="*/ 69089 h 85032"/>
                      <a:gd name="connsiteX12" fmla="*/ 6357 w 204095"/>
                      <a:gd name="connsiteY12" fmla="*/ 69089 h 85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204095" h="85032">
                        <a:moveTo>
                          <a:pt x="6357" y="69089"/>
                        </a:moveTo>
                        <a:cubicBezTo>
                          <a:pt x="1042" y="71746"/>
                          <a:pt x="-1615" y="79718"/>
                          <a:pt x="1042" y="85033"/>
                        </a:cubicBezTo>
                        <a:cubicBezTo>
                          <a:pt x="1042" y="85033"/>
                          <a:pt x="1042" y="85033"/>
                          <a:pt x="3700" y="85033"/>
                        </a:cubicBezTo>
                        <a:cubicBezTo>
                          <a:pt x="72789" y="63774"/>
                          <a:pt x="139220" y="37202"/>
                          <a:pt x="202995" y="2657"/>
                        </a:cubicBezTo>
                        <a:cubicBezTo>
                          <a:pt x="205652" y="2657"/>
                          <a:pt x="202995" y="0"/>
                          <a:pt x="200337" y="0"/>
                        </a:cubicBezTo>
                        <a:cubicBezTo>
                          <a:pt x="165793" y="15943"/>
                          <a:pt x="131249" y="31887"/>
                          <a:pt x="96704" y="45174"/>
                        </a:cubicBezTo>
                        <a:cubicBezTo>
                          <a:pt x="80761" y="53145"/>
                          <a:pt x="62160" y="58460"/>
                          <a:pt x="46216" y="63774"/>
                        </a:cubicBezTo>
                        <a:cubicBezTo>
                          <a:pt x="38244" y="66432"/>
                          <a:pt x="30272" y="69089"/>
                          <a:pt x="19644" y="71746"/>
                        </a:cubicBezTo>
                        <a:cubicBezTo>
                          <a:pt x="14329" y="74403"/>
                          <a:pt x="9014" y="74403"/>
                          <a:pt x="6357" y="77061"/>
                        </a:cubicBezTo>
                        <a:cubicBezTo>
                          <a:pt x="3700" y="77061"/>
                          <a:pt x="1042" y="79718"/>
                          <a:pt x="1042" y="74403"/>
                        </a:cubicBezTo>
                        <a:cubicBezTo>
                          <a:pt x="3700" y="74403"/>
                          <a:pt x="6357" y="71746"/>
                          <a:pt x="6357" y="69089"/>
                        </a:cubicBezTo>
                        <a:cubicBezTo>
                          <a:pt x="9014" y="69089"/>
                          <a:pt x="6357" y="66432"/>
                          <a:pt x="6357" y="69089"/>
                        </a:cubicBezTo>
                        <a:lnTo>
                          <a:pt x="6357" y="69089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26555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>
                      <a:cs typeface="汉仪君黑-55W" panose="00020600040101010101" charset="-122"/>
                    </a:endParaRPr>
                  </a:p>
                </p:txBody>
              </p:sp>
            </p:grpSp>
          </p:grpSp>
          <p:grpSp>
            <p:nvGrpSpPr>
              <p:cNvPr id="229" name="组合 228"/>
              <p:cNvGrpSpPr/>
              <p:nvPr/>
            </p:nvGrpSpPr>
            <p:grpSpPr>
              <a:xfrm>
                <a:off x="5062815" y="3050275"/>
                <a:ext cx="1146417" cy="561641"/>
                <a:chOff x="5061871" y="3050009"/>
                <a:chExt cx="1146417" cy="561641"/>
              </a:xfrm>
            </p:grpSpPr>
            <p:sp>
              <p:nvSpPr>
                <p:cNvPr id="230" name="任意多边形: 形状 229"/>
                <p:cNvSpPr/>
                <p:nvPr/>
              </p:nvSpPr>
              <p:spPr>
                <a:xfrm>
                  <a:off x="5140767" y="3124947"/>
                  <a:ext cx="527850" cy="34544"/>
                </a:xfrm>
                <a:custGeom>
                  <a:avLst/>
                  <a:gdLst>
                    <a:gd name="connsiteX0" fmla="*/ 19647 w 527850"/>
                    <a:gd name="connsiteY0" fmla="*/ 23915 h 34544"/>
                    <a:gd name="connsiteX1" fmla="*/ 3704 w 527850"/>
                    <a:gd name="connsiteY1" fmla="*/ 23915 h 34544"/>
                    <a:gd name="connsiteX2" fmla="*/ 6361 w 527850"/>
                    <a:gd name="connsiteY2" fmla="*/ 34545 h 34544"/>
                    <a:gd name="connsiteX3" fmla="*/ 107337 w 527850"/>
                    <a:gd name="connsiteY3" fmla="*/ 29230 h 34544"/>
                    <a:gd name="connsiteX4" fmla="*/ 205656 w 527850"/>
                    <a:gd name="connsiteY4" fmla="*/ 23915 h 34544"/>
                    <a:gd name="connsiteX5" fmla="*/ 407608 w 527850"/>
                    <a:gd name="connsiteY5" fmla="*/ 15943 h 34544"/>
                    <a:gd name="connsiteX6" fmla="*/ 521871 w 527850"/>
                    <a:gd name="connsiteY6" fmla="*/ 10629 h 34544"/>
                    <a:gd name="connsiteX7" fmla="*/ 521871 w 527850"/>
                    <a:gd name="connsiteY7" fmla="*/ 0 h 34544"/>
                    <a:gd name="connsiteX8" fmla="*/ 117967 w 527850"/>
                    <a:gd name="connsiteY8" fmla="*/ 18601 h 34544"/>
                    <a:gd name="connsiteX9" fmla="*/ 3704 w 527850"/>
                    <a:gd name="connsiteY9" fmla="*/ 23915 h 34544"/>
                    <a:gd name="connsiteX10" fmla="*/ 6361 w 527850"/>
                    <a:gd name="connsiteY10" fmla="*/ 34545 h 34544"/>
                    <a:gd name="connsiteX11" fmla="*/ 19647 w 527850"/>
                    <a:gd name="connsiteY11" fmla="*/ 26573 h 34544"/>
                    <a:gd name="connsiteX12" fmla="*/ 19647 w 527850"/>
                    <a:gd name="connsiteY12" fmla="*/ 23915 h 34544"/>
                    <a:gd name="connsiteX13" fmla="*/ 19647 w 527850"/>
                    <a:gd name="connsiteY13" fmla="*/ 23915 h 34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27850" h="34544">
                      <a:moveTo>
                        <a:pt x="19647" y="23915"/>
                      </a:moveTo>
                      <a:cubicBezTo>
                        <a:pt x="14333" y="23915"/>
                        <a:pt x="9018" y="23915"/>
                        <a:pt x="3704" y="23915"/>
                      </a:cubicBezTo>
                      <a:cubicBezTo>
                        <a:pt x="-1611" y="23915"/>
                        <a:pt x="-1611" y="34545"/>
                        <a:pt x="6361" y="34545"/>
                      </a:cubicBezTo>
                      <a:cubicBezTo>
                        <a:pt x="40906" y="34545"/>
                        <a:pt x="75450" y="31887"/>
                        <a:pt x="107337" y="29230"/>
                      </a:cubicBezTo>
                      <a:cubicBezTo>
                        <a:pt x="141882" y="26573"/>
                        <a:pt x="173769" y="26573"/>
                        <a:pt x="205656" y="23915"/>
                      </a:cubicBezTo>
                      <a:cubicBezTo>
                        <a:pt x="272088" y="21258"/>
                        <a:pt x="341177" y="18601"/>
                        <a:pt x="407608" y="15943"/>
                      </a:cubicBezTo>
                      <a:cubicBezTo>
                        <a:pt x="444811" y="13286"/>
                        <a:pt x="484669" y="13286"/>
                        <a:pt x="521871" y="10629"/>
                      </a:cubicBezTo>
                      <a:cubicBezTo>
                        <a:pt x="529843" y="10629"/>
                        <a:pt x="529843" y="0"/>
                        <a:pt x="521871" y="0"/>
                      </a:cubicBezTo>
                      <a:cubicBezTo>
                        <a:pt x="386350" y="5314"/>
                        <a:pt x="253487" y="10629"/>
                        <a:pt x="117967" y="18601"/>
                      </a:cubicBezTo>
                      <a:cubicBezTo>
                        <a:pt x="80765" y="21258"/>
                        <a:pt x="40906" y="21258"/>
                        <a:pt x="3704" y="23915"/>
                      </a:cubicBezTo>
                      <a:cubicBezTo>
                        <a:pt x="3704" y="26573"/>
                        <a:pt x="3704" y="31887"/>
                        <a:pt x="6361" y="34545"/>
                      </a:cubicBezTo>
                      <a:cubicBezTo>
                        <a:pt x="11675" y="31887"/>
                        <a:pt x="16990" y="29230"/>
                        <a:pt x="19647" y="26573"/>
                      </a:cubicBezTo>
                      <a:cubicBezTo>
                        <a:pt x="22305" y="26573"/>
                        <a:pt x="22305" y="26573"/>
                        <a:pt x="19647" y="23915"/>
                      </a:cubicBezTo>
                      <a:lnTo>
                        <a:pt x="19647" y="2391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31" name="任意多边形: 形状 230"/>
                <p:cNvSpPr/>
                <p:nvPr/>
              </p:nvSpPr>
              <p:spPr>
                <a:xfrm>
                  <a:off x="5128288" y="3050009"/>
                  <a:ext cx="311379" cy="101510"/>
                </a:xfrm>
                <a:custGeom>
                  <a:avLst/>
                  <a:gdLst>
                    <a:gd name="connsiteX0" fmla="*/ 69328 w 311379"/>
                    <a:gd name="connsiteY0" fmla="*/ 96197 h 101510"/>
                    <a:gd name="connsiteX1" fmla="*/ 34784 w 311379"/>
                    <a:gd name="connsiteY1" fmla="*/ 90882 h 101510"/>
                    <a:gd name="connsiteX2" fmla="*/ 16183 w 311379"/>
                    <a:gd name="connsiteY2" fmla="*/ 90882 h 101510"/>
                    <a:gd name="connsiteX3" fmla="*/ 239 w 311379"/>
                    <a:gd name="connsiteY3" fmla="*/ 90882 h 101510"/>
                    <a:gd name="connsiteX4" fmla="*/ 2897 w 311379"/>
                    <a:gd name="connsiteY4" fmla="*/ 98854 h 101510"/>
                    <a:gd name="connsiteX5" fmla="*/ 157018 w 311379"/>
                    <a:gd name="connsiteY5" fmla="*/ 56337 h 101510"/>
                    <a:gd name="connsiteX6" fmla="*/ 308482 w 311379"/>
                    <a:gd name="connsiteY6" fmla="*/ 8507 h 101510"/>
                    <a:gd name="connsiteX7" fmla="*/ 305826 w 311379"/>
                    <a:gd name="connsiteY7" fmla="*/ 535 h 101510"/>
                    <a:gd name="connsiteX8" fmla="*/ 154361 w 311379"/>
                    <a:gd name="connsiteY8" fmla="*/ 48366 h 101510"/>
                    <a:gd name="connsiteX9" fmla="*/ 2897 w 311379"/>
                    <a:gd name="connsiteY9" fmla="*/ 93539 h 101510"/>
                    <a:gd name="connsiteX10" fmla="*/ 5554 w 311379"/>
                    <a:gd name="connsiteY10" fmla="*/ 101511 h 101510"/>
                    <a:gd name="connsiteX11" fmla="*/ 18841 w 311379"/>
                    <a:gd name="connsiteY11" fmla="*/ 96197 h 101510"/>
                    <a:gd name="connsiteX12" fmla="*/ 37441 w 311379"/>
                    <a:gd name="connsiteY12" fmla="*/ 93539 h 101510"/>
                    <a:gd name="connsiteX13" fmla="*/ 69328 w 311379"/>
                    <a:gd name="connsiteY13" fmla="*/ 96197 h 101510"/>
                    <a:gd name="connsiteX14" fmla="*/ 69328 w 311379"/>
                    <a:gd name="connsiteY14" fmla="*/ 96197 h 101510"/>
                    <a:gd name="connsiteX15" fmla="*/ 69328 w 311379"/>
                    <a:gd name="connsiteY15" fmla="*/ 96197 h 101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11379" h="101510">
                      <a:moveTo>
                        <a:pt x="69328" y="96197"/>
                      </a:moveTo>
                      <a:cubicBezTo>
                        <a:pt x="58700" y="93539"/>
                        <a:pt x="48070" y="93539"/>
                        <a:pt x="34784" y="90882"/>
                      </a:cubicBezTo>
                      <a:cubicBezTo>
                        <a:pt x="29470" y="90882"/>
                        <a:pt x="24155" y="90882"/>
                        <a:pt x="16183" y="90882"/>
                      </a:cubicBezTo>
                      <a:cubicBezTo>
                        <a:pt x="10869" y="90882"/>
                        <a:pt x="5554" y="90882"/>
                        <a:pt x="239" y="90882"/>
                      </a:cubicBezTo>
                      <a:cubicBezTo>
                        <a:pt x="239" y="93539"/>
                        <a:pt x="239" y="96197"/>
                        <a:pt x="2897" y="98854"/>
                      </a:cubicBezTo>
                      <a:cubicBezTo>
                        <a:pt x="53385" y="88225"/>
                        <a:pt x="106531" y="72281"/>
                        <a:pt x="157018" y="56337"/>
                      </a:cubicBezTo>
                      <a:cubicBezTo>
                        <a:pt x="207507" y="40394"/>
                        <a:pt x="257995" y="24450"/>
                        <a:pt x="308482" y="8507"/>
                      </a:cubicBezTo>
                      <a:cubicBezTo>
                        <a:pt x="313797" y="5849"/>
                        <a:pt x="311140" y="-2122"/>
                        <a:pt x="305826" y="535"/>
                      </a:cubicBezTo>
                      <a:cubicBezTo>
                        <a:pt x="255337" y="16478"/>
                        <a:pt x="204849" y="32422"/>
                        <a:pt x="154361" y="48366"/>
                      </a:cubicBezTo>
                      <a:cubicBezTo>
                        <a:pt x="103873" y="64309"/>
                        <a:pt x="53385" y="77596"/>
                        <a:pt x="2897" y="93539"/>
                      </a:cubicBezTo>
                      <a:cubicBezTo>
                        <a:pt x="-2417" y="96197"/>
                        <a:pt x="239" y="101511"/>
                        <a:pt x="5554" y="101511"/>
                      </a:cubicBezTo>
                      <a:cubicBezTo>
                        <a:pt x="10869" y="98854"/>
                        <a:pt x="13526" y="98854"/>
                        <a:pt x="18841" y="96197"/>
                      </a:cubicBezTo>
                      <a:cubicBezTo>
                        <a:pt x="24155" y="96197"/>
                        <a:pt x="32127" y="93539"/>
                        <a:pt x="37441" y="93539"/>
                      </a:cubicBezTo>
                      <a:cubicBezTo>
                        <a:pt x="48070" y="93539"/>
                        <a:pt x="58700" y="93539"/>
                        <a:pt x="69328" y="96197"/>
                      </a:cubicBezTo>
                      <a:cubicBezTo>
                        <a:pt x="69328" y="96197"/>
                        <a:pt x="69328" y="96197"/>
                        <a:pt x="69328" y="96197"/>
                      </a:cubicBezTo>
                      <a:lnTo>
                        <a:pt x="69328" y="9619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32" name="任意多边形: 形状 231"/>
                <p:cNvSpPr/>
                <p:nvPr/>
              </p:nvSpPr>
              <p:spPr>
                <a:xfrm>
                  <a:off x="5632589" y="3124947"/>
                  <a:ext cx="62176" cy="89748"/>
                </a:xfrm>
                <a:custGeom>
                  <a:avLst/>
                  <a:gdLst>
                    <a:gd name="connsiteX0" fmla="*/ 43336 w 62176"/>
                    <a:gd name="connsiteY0" fmla="*/ 0 h 89748"/>
                    <a:gd name="connsiteX1" fmla="*/ 820 w 62176"/>
                    <a:gd name="connsiteY1" fmla="*/ 53145 h 89748"/>
                    <a:gd name="connsiteX2" fmla="*/ 59280 w 62176"/>
                    <a:gd name="connsiteY2" fmla="*/ 87690 h 89748"/>
                    <a:gd name="connsiteX3" fmla="*/ 56622 w 62176"/>
                    <a:gd name="connsiteY3" fmla="*/ 77061 h 89748"/>
                    <a:gd name="connsiteX4" fmla="*/ 11449 w 62176"/>
                    <a:gd name="connsiteY4" fmla="*/ 50488 h 89748"/>
                    <a:gd name="connsiteX5" fmla="*/ 43336 w 62176"/>
                    <a:gd name="connsiteY5" fmla="*/ 5314 h 89748"/>
                    <a:gd name="connsiteX6" fmla="*/ 43336 w 62176"/>
                    <a:gd name="connsiteY6" fmla="*/ 0 h 89748"/>
                    <a:gd name="connsiteX7" fmla="*/ 43336 w 62176"/>
                    <a:gd name="connsiteY7" fmla="*/ 0 h 89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176" h="89748">
                      <a:moveTo>
                        <a:pt x="43336" y="0"/>
                      </a:moveTo>
                      <a:cubicBezTo>
                        <a:pt x="16763" y="2657"/>
                        <a:pt x="-4495" y="26573"/>
                        <a:pt x="820" y="53145"/>
                      </a:cubicBezTo>
                      <a:cubicBezTo>
                        <a:pt x="6134" y="79718"/>
                        <a:pt x="35364" y="95662"/>
                        <a:pt x="59280" y="87690"/>
                      </a:cubicBezTo>
                      <a:cubicBezTo>
                        <a:pt x="64594" y="85033"/>
                        <a:pt x="61937" y="77061"/>
                        <a:pt x="56622" y="77061"/>
                      </a:cubicBezTo>
                      <a:cubicBezTo>
                        <a:pt x="38021" y="82375"/>
                        <a:pt x="14106" y="69089"/>
                        <a:pt x="11449" y="50488"/>
                      </a:cubicBezTo>
                      <a:cubicBezTo>
                        <a:pt x="6134" y="29230"/>
                        <a:pt x="24735" y="7972"/>
                        <a:pt x="43336" y="5314"/>
                      </a:cubicBezTo>
                      <a:cubicBezTo>
                        <a:pt x="48650" y="5314"/>
                        <a:pt x="45993" y="0"/>
                        <a:pt x="43336" y="0"/>
                      </a:cubicBezTo>
                      <a:lnTo>
                        <a:pt x="43336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33" name="任意多边形: 形状 232"/>
                <p:cNvSpPr/>
                <p:nvPr/>
              </p:nvSpPr>
              <p:spPr>
                <a:xfrm>
                  <a:off x="5098117" y="3103161"/>
                  <a:ext cx="787276" cy="163471"/>
                </a:xfrm>
                <a:custGeom>
                  <a:avLst/>
                  <a:gdLst>
                    <a:gd name="connsiteX0" fmla="*/ 49012 w 787276"/>
                    <a:gd name="connsiteY0" fmla="*/ 40387 h 163471"/>
                    <a:gd name="connsiteX1" fmla="*/ 1181 w 787276"/>
                    <a:gd name="connsiteY1" fmla="*/ 88218 h 163471"/>
                    <a:gd name="connsiteX2" fmla="*/ 27754 w 787276"/>
                    <a:gd name="connsiteY2" fmla="*/ 151992 h 163471"/>
                    <a:gd name="connsiteX3" fmla="*/ 112786 w 787276"/>
                    <a:gd name="connsiteY3" fmla="*/ 162621 h 163471"/>
                    <a:gd name="connsiteX4" fmla="*/ 216420 w 787276"/>
                    <a:gd name="connsiteY4" fmla="*/ 154649 h 163471"/>
                    <a:gd name="connsiteX5" fmla="*/ 421029 w 787276"/>
                    <a:gd name="connsiteY5" fmla="*/ 138706 h 163471"/>
                    <a:gd name="connsiteX6" fmla="*/ 607038 w 787276"/>
                    <a:gd name="connsiteY6" fmla="*/ 104161 h 163471"/>
                    <a:gd name="connsiteX7" fmla="*/ 785075 w 787276"/>
                    <a:gd name="connsiteY7" fmla="*/ 11157 h 163471"/>
                    <a:gd name="connsiteX8" fmla="*/ 779761 w 787276"/>
                    <a:gd name="connsiteY8" fmla="*/ 528 h 163471"/>
                    <a:gd name="connsiteX9" fmla="*/ 630953 w 787276"/>
                    <a:gd name="connsiteY9" fmla="*/ 82903 h 163471"/>
                    <a:gd name="connsiteX10" fmla="*/ 460888 w 787276"/>
                    <a:gd name="connsiteY10" fmla="*/ 120105 h 163471"/>
                    <a:gd name="connsiteX11" fmla="*/ 269565 w 787276"/>
                    <a:gd name="connsiteY11" fmla="*/ 136048 h 163471"/>
                    <a:gd name="connsiteX12" fmla="*/ 173903 w 787276"/>
                    <a:gd name="connsiteY12" fmla="*/ 144020 h 163471"/>
                    <a:gd name="connsiteX13" fmla="*/ 80899 w 787276"/>
                    <a:gd name="connsiteY13" fmla="*/ 151992 h 163471"/>
                    <a:gd name="connsiteX14" fmla="*/ 35725 w 787276"/>
                    <a:gd name="connsiteY14" fmla="*/ 144020 h 163471"/>
                    <a:gd name="connsiteX15" fmla="*/ 11810 w 787276"/>
                    <a:gd name="connsiteY15" fmla="*/ 112133 h 163471"/>
                    <a:gd name="connsiteX16" fmla="*/ 49012 w 787276"/>
                    <a:gd name="connsiteY16" fmla="*/ 48358 h 163471"/>
                    <a:gd name="connsiteX17" fmla="*/ 49012 w 787276"/>
                    <a:gd name="connsiteY17" fmla="*/ 40387 h 163471"/>
                    <a:gd name="connsiteX18" fmla="*/ 49012 w 787276"/>
                    <a:gd name="connsiteY18" fmla="*/ 40387 h 163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787276" h="163471">
                      <a:moveTo>
                        <a:pt x="49012" y="40387"/>
                      </a:moveTo>
                      <a:cubicBezTo>
                        <a:pt x="25096" y="45701"/>
                        <a:pt x="6495" y="64302"/>
                        <a:pt x="1181" y="88218"/>
                      </a:cubicBezTo>
                      <a:cubicBezTo>
                        <a:pt x="-4134" y="112133"/>
                        <a:pt x="9152" y="136048"/>
                        <a:pt x="27754" y="151992"/>
                      </a:cubicBezTo>
                      <a:cubicBezTo>
                        <a:pt x="51669" y="167936"/>
                        <a:pt x="83556" y="162621"/>
                        <a:pt x="112786" y="162621"/>
                      </a:cubicBezTo>
                      <a:cubicBezTo>
                        <a:pt x="147330" y="159964"/>
                        <a:pt x="181875" y="157307"/>
                        <a:pt x="216420" y="154649"/>
                      </a:cubicBezTo>
                      <a:cubicBezTo>
                        <a:pt x="285509" y="149335"/>
                        <a:pt x="351940" y="144020"/>
                        <a:pt x="421029" y="138706"/>
                      </a:cubicBezTo>
                      <a:cubicBezTo>
                        <a:pt x="484804" y="133391"/>
                        <a:pt x="548578" y="125419"/>
                        <a:pt x="607038" y="104161"/>
                      </a:cubicBezTo>
                      <a:cubicBezTo>
                        <a:pt x="670812" y="82903"/>
                        <a:pt x="731930" y="51016"/>
                        <a:pt x="785075" y="11157"/>
                      </a:cubicBezTo>
                      <a:cubicBezTo>
                        <a:pt x="790389" y="5842"/>
                        <a:pt x="785075" y="-2129"/>
                        <a:pt x="779761" y="528"/>
                      </a:cubicBezTo>
                      <a:cubicBezTo>
                        <a:pt x="734587" y="35072"/>
                        <a:pt x="684099" y="61645"/>
                        <a:pt x="630953" y="82903"/>
                      </a:cubicBezTo>
                      <a:cubicBezTo>
                        <a:pt x="575151" y="104161"/>
                        <a:pt x="519348" y="114790"/>
                        <a:pt x="460888" y="120105"/>
                      </a:cubicBezTo>
                      <a:cubicBezTo>
                        <a:pt x="397114" y="128077"/>
                        <a:pt x="333339" y="130734"/>
                        <a:pt x="269565" y="136048"/>
                      </a:cubicBezTo>
                      <a:cubicBezTo>
                        <a:pt x="237678" y="138706"/>
                        <a:pt x="205790" y="141363"/>
                        <a:pt x="173903" y="144020"/>
                      </a:cubicBezTo>
                      <a:cubicBezTo>
                        <a:pt x="142016" y="146677"/>
                        <a:pt x="112786" y="149335"/>
                        <a:pt x="80899" y="151992"/>
                      </a:cubicBezTo>
                      <a:cubicBezTo>
                        <a:pt x="64955" y="151992"/>
                        <a:pt x="49012" y="151992"/>
                        <a:pt x="35725" y="144020"/>
                      </a:cubicBezTo>
                      <a:cubicBezTo>
                        <a:pt x="25096" y="136048"/>
                        <a:pt x="17124" y="125419"/>
                        <a:pt x="11810" y="112133"/>
                      </a:cubicBezTo>
                      <a:cubicBezTo>
                        <a:pt x="3838" y="85560"/>
                        <a:pt x="22439" y="56330"/>
                        <a:pt x="49012" y="48358"/>
                      </a:cubicBezTo>
                      <a:cubicBezTo>
                        <a:pt x="54326" y="45701"/>
                        <a:pt x="54326" y="40387"/>
                        <a:pt x="49012" y="40387"/>
                      </a:cubicBezTo>
                      <a:lnTo>
                        <a:pt x="49012" y="4038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34" name="任意多边形: 形状 233"/>
                <p:cNvSpPr/>
                <p:nvPr/>
              </p:nvSpPr>
              <p:spPr>
                <a:xfrm>
                  <a:off x="5170463" y="3258076"/>
                  <a:ext cx="541053" cy="95593"/>
                </a:xfrm>
                <a:custGeom>
                  <a:avLst/>
                  <a:gdLst>
                    <a:gd name="connsiteX0" fmla="*/ 45755 w 541053"/>
                    <a:gd name="connsiteY0" fmla="*/ 5049 h 95593"/>
                    <a:gd name="connsiteX1" fmla="*/ 13868 w 541053"/>
                    <a:gd name="connsiteY1" fmla="*/ 18336 h 95593"/>
                    <a:gd name="connsiteX2" fmla="*/ 3238 w 541053"/>
                    <a:gd name="connsiteY2" fmla="*/ 71481 h 95593"/>
                    <a:gd name="connsiteX3" fmla="*/ 90928 w 541053"/>
                    <a:gd name="connsiteY3" fmla="*/ 92739 h 95593"/>
                    <a:gd name="connsiteX4" fmla="*/ 377913 w 541053"/>
                    <a:gd name="connsiteY4" fmla="*/ 63509 h 95593"/>
                    <a:gd name="connsiteX5" fmla="*/ 457632 w 541053"/>
                    <a:gd name="connsiteY5" fmla="*/ 55538 h 95593"/>
                    <a:gd name="connsiteX6" fmla="*/ 537349 w 541053"/>
                    <a:gd name="connsiteY6" fmla="*/ 47566 h 95593"/>
                    <a:gd name="connsiteX7" fmla="*/ 534692 w 541053"/>
                    <a:gd name="connsiteY7" fmla="*/ 36937 h 95593"/>
                    <a:gd name="connsiteX8" fmla="*/ 404486 w 541053"/>
                    <a:gd name="connsiteY8" fmla="*/ 50223 h 95593"/>
                    <a:gd name="connsiteX9" fmla="*/ 276937 w 541053"/>
                    <a:gd name="connsiteY9" fmla="*/ 63509 h 95593"/>
                    <a:gd name="connsiteX10" fmla="*/ 146731 w 541053"/>
                    <a:gd name="connsiteY10" fmla="*/ 76796 h 95593"/>
                    <a:gd name="connsiteX11" fmla="*/ 82957 w 541053"/>
                    <a:gd name="connsiteY11" fmla="*/ 82110 h 95593"/>
                    <a:gd name="connsiteX12" fmla="*/ 35126 w 541053"/>
                    <a:gd name="connsiteY12" fmla="*/ 82110 h 95593"/>
                    <a:gd name="connsiteX13" fmla="*/ 5896 w 541053"/>
                    <a:gd name="connsiteY13" fmla="*/ 47566 h 95593"/>
                    <a:gd name="connsiteX14" fmla="*/ 45755 w 541053"/>
                    <a:gd name="connsiteY14" fmla="*/ 5049 h 95593"/>
                    <a:gd name="connsiteX15" fmla="*/ 45755 w 541053"/>
                    <a:gd name="connsiteY15" fmla="*/ 5049 h 95593"/>
                    <a:gd name="connsiteX16" fmla="*/ 45755 w 541053"/>
                    <a:gd name="connsiteY16" fmla="*/ 5049 h 95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541053" h="95593">
                      <a:moveTo>
                        <a:pt x="45755" y="5049"/>
                      </a:moveTo>
                      <a:cubicBezTo>
                        <a:pt x="35126" y="-8237"/>
                        <a:pt x="19182" y="7707"/>
                        <a:pt x="13868" y="18336"/>
                      </a:cubicBezTo>
                      <a:cubicBezTo>
                        <a:pt x="3238" y="34279"/>
                        <a:pt x="-4733" y="55538"/>
                        <a:pt x="3238" y="71481"/>
                      </a:cubicBezTo>
                      <a:cubicBezTo>
                        <a:pt x="16525" y="103368"/>
                        <a:pt x="64356" y="95396"/>
                        <a:pt x="90928" y="92739"/>
                      </a:cubicBezTo>
                      <a:cubicBezTo>
                        <a:pt x="186590" y="82110"/>
                        <a:pt x="282252" y="74138"/>
                        <a:pt x="377913" y="63509"/>
                      </a:cubicBezTo>
                      <a:cubicBezTo>
                        <a:pt x="404486" y="60852"/>
                        <a:pt x="431059" y="58195"/>
                        <a:pt x="457632" y="55538"/>
                      </a:cubicBezTo>
                      <a:cubicBezTo>
                        <a:pt x="484204" y="52880"/>
                        <a:pt x="510777" y="50223"/>
                        <a:pt x="537349" y="47566"/>
                      </a:cubicBezTo>
                      <a:cubicBezTo>
                        <a:pt x="542664" y="47566"/>
                        <a:pt x="542664" y="36937"/>
                        <a:pt x="534692" y="36937"/>
                      </a:cubicBezTo>
                      <a:cubicBezTo>
                        <a:pt x="492176" y="39594"/>
                        <a:pt x="447002" y="44908"/>
                        <a:pt x="404486" y="50223"/>
                      </a:cubicBezTo>
                      <a:cubicBezTo>
                        <a:pt x="361970" y="55538"/>
                        <a:pt x="319453" y="58195"/>
                        <a:pt x="276937" y="63509"/>
                      </a:cubicBezTo>
                      <a:cubicBezTo>
                        <a:pt x="234421" y="68824"/>
                        <a:pt x="189247" y="71481"/>
                        <a:pt x="146731" y="76796"/>
                      </a:cubicBezTo>
                      <a:cubicBezTo>
                        <a:pt x="125473" y="79453"/>
                        <a:pt x="104215" y="82110"/>
                        <a:pt x="82957" y="82110"/>
                      </a:cubicBezTo>
                      <a:cubicBezTo>
                        <a:pt x="67013" y="84767"/>
                        <a:pt x="51069" y="84767"/>
                        <a:pt x="35126" y="82110"/>
                      </a:cubicBezTo>
                      <a:cubicBezTo>
                        <a:pt x="16525" y="79453"/>
                        <a:pt x="3238" y="66167"/>
                        <a:pt x="5896" y="47566"/>
                      </a:cubicBezTo>
                      <a:cubicBezTo>
                        <a:pt x="11210" y="36937"/>
                        <a:pt x="24496" y="2392"/>
                        <a:pt x="45755" y="5049"/>
                      </a:cubicBezTo>
                      <a:cubicBezTo>
                        <a:pt x="45755" y="7707"/>
                        <a:pt x="45755" y="7707"/>
                        <a:pt x="45755" y="5049"/>
                      </a:cubicBezTo>
                      <a:lnTo>
                        <a:pt x="45755" y="504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35" name="任意多边形: 形状 234"/>
                <p:cNvSpPr/>
                <p:nvPr/>
              </p:nvSpPr>
              <p:spPr>
                <a:xfrm>
                  <a:off x="5696141" y="3090403"/>
                  <a:ext cx="259898" cy="205144"/>
                </a:xfrm>
                <a:custGeom>
                  <a:avLst/>
                  <a:gdLst>
                    <a:gd name="connsiteX0" fmla="*/ 163136 w 259898"/>
                    <a:gd name="connsiteY0" fmla="*/ 10629 h 205144"/>
                    <a:gd name="connsiteX1" fmla="*/ 184394 w 259898"/>
                    <a:gd name="connsiteY1" fmla="*/ 10629 h 205144"/>
                    <a:gd name="connsiteX2" fmla="*/ 208309 w 259898"/>
                    <a:gd name="connsiteY2" fmla="*/ 10629 h 205144"/>
                    <a:gd name="connsiteX3" fmla="*/ 256140 w 259898"/>
                    <a:gd name="connsiteY3" fmla="*/ 7972 h 205144"/>
                    <a:gd name="connsiteX4" fmla="*/ 253483 w 259898"/>
                    <a:gd name="connsiteY4" fmla="*/ 0 h 205144"/>
                    <a:gd name="connsiteX5" fmla="*/ 128591 w 259898"/>
                    <a:gd name="connsiteY5" fmla="*/ 100976 h 205144"/>
                    <a:gd name="connsiteX6" fmla="*/ 64817 w 259898"/>
                    <a:gd name="connsiteY6" fmla="*/ 148807 h 205144"/>
                    <a:gd name="connsiteX7" fmla="*/ 32929 w 259898"/>
                    <a:gd name="connsiteY7" fmla="*/ 172722 h 205144"/>
                    <a:gd name="connsiteX8" fmla="*/ 1042 w 259898"/>
                    <a:gd name="connsiteY8" fmla="*/ 196638 h 205144"/>
                    <a:gd name="connsiteX9" fmla="*/ 6357 w 259898"/>
                    <a:gd name="connsiteY9" fmla="*/ 204610 h 205144"/>
                    <a:gd name="connsiteX10" fmla="*/ 38244 w 259898"/>
                    <a:gd name="connsiteY10" fmla="*/ 180694 h 205144"/>
                    <a:gd name="connsiteX11" fmla="*/ 70132 w 259898"/>
                    <a:gd name="connsiteY11" fmla="*/ 156779 h 205144"/>
                    <a:gd name="connsiteX12" fmla="*/ 133906 w 259898"/>
                    <a:gd name="connsiteY12" fmla="*/ 108948 h 205144"/>
                    <a:gd name="connsiteX13" fmla="*/ 258797 w 259898"/>
                    <a:gd name="connsiteY13" fmla="*/ 7972 h 205144"/>
                    <a:gd name="connsiteX14" fmla="*/ 256140 w 259898"/>
                    <a:gd name="connsiteY14" fmla="*/ 0 h 205144"/>
                    <a:gd name="connsiteX15" fmla="*/ 205652 w 259898"/>
                    <a:gd name="connsiteY15" fmla="*/ 2657 h 205144"/>
                    <a:gd name="connsiteX16" fmla="*/ 181737 w 259898"/>
                    <a:gd name="connsiteY16" fmla="*/ 2657 h 205144"/>
                    <a:gd name="connsiteX17" fmla="*/ 160479 w 259898"/>
                    <a:gd name="connsiteY17" fmla="*/ 5314 h 205144"/>
                    <a:gd name="connsiteX18" fmla="*/ 163136 w 259898"/>
                    <a:gd name="connsiteY18" fmla="*/ 10629 h 205144"/>
                    <a:gd name="connsiteX19" fmla="*/ 163136 w 259898"/>
                    <a:gd name="connsiteY19" fmla="*/ 10629 h 2051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59898" h="205144">
                      <a:moveTo>
                        <a:pt x="163136" y="10629"/>
                      </a:moveTo>
                      <a:cubicBezTo>
                        <a:pt x="171108" y="13286"/>
                        <a:pt x="176422" y="10629"/>
                        <a:pt x="184394" y="10629"/>
                      </a:cubicBezTo>
                      <a:cubicBezTo>
                        <a:pt x="192366" y="10629"/>
                        <a:pt x="200338" y="10629"/>
                        <a:pt x="208309" y="10629"/>
                      </a:cubicBezTo>
                      <a:cubicBezTo>
                        <a:pt x="224253" y="10629"/>
                        <a:pt x="240197" y="10629"/>
                        <a:pt x="256140" y="7972"/>
                      </a:cubicBezTo>
                      <a:cubicBezTo>
                        <a:pt x="256140" y="5314"/>
                        <a:pt x="253483" y="2657"/>
                        <a:pt x="253483" y="0"/>
                      </a:cubicBezTo>
                      <a:cubicBezTo>
                        <a:pt x="213624" y="34545"/>
                        <a:pt x="171108" y="66432"/>
                        <a:pt x="128591" y="100976"/>
                      </a:cubicBezTo>
                      <a:cubicBezTo>
                        <a:pt x="107333" y="116920"/>
                        <a:pt x="86075" y="132863"/>
                        <a:pt x="64817" y="148807"/>
                      </a:cubicBezTo>
                      <a:cubicBezTo>
                        <a:pt x="54188" y="156779"/>
                        <a:pt x="43559" y="164751"/>
                        <a:pt x="32929" y="172722"/>
                      </a:cubicBezTo>
                      <a:cubicBezTo>
                        <a:pt x="22301" y="180694"/>
                        <a:pt x="11671" y="188666"/>
                        <a:pt x="1042" y="196638"/>
                      </a:cubicBezTo>
                      <a:cubicBezTo>
                        <a:pt x="-1615" y="199295"/>
                        <a:pt x="1042" y="207267"/>
                        <a:pt x="6357" y="204610"/>
                      </a:cubicBezTo>
                      <a:cubicBezTo>
                        <a:pt x="16986" y="196638"/>
                        <a:pt x="27615" y="188666"/>
                        <a:pt x="38244" y="180694"/>
                      </a:cubicBezTo>
                      <a:cubicBezTo>
                        <a:pt x="48873" y="172722"/>
                        <a:pt x="59502" y="164751"/>
                        <a:pt x="70132" y="156779"/>
                      </a:cubicBezTo>
                      <a:cubicBezTo>
                        <a:pt x="91390" y="140835"/>
                        <a:pt x="112648" y="124892"/>
                        <a:pt x="133906" y="108948"/>
                      </a:cubicBezTo>
                      <a:cubicBezTo>
                        <a:pt x="176422" y="77061"/>
                        <a:pt x="218938" y="42516"/>
                        <a:pt x="258797" y="7972"/>
                      </a:cubicBezTo>
                      <a:cubicBezTo>
                        <a:pt x="261455" y="5314"/>
                        <a:pt x="258797" y="0"/>
                        <a:pt x="256140" y="0"/>
                      </a:cubicBezTo>
                      <a:cubicBezTo>
                        <a:pt x="240197" y="0"/>
                        <a:pt x="224253" y="2657"/>
                        <a:pt x="205652" y="2657"/>
                      </a:cubicBezTo>
                      <a:cubicBezTo>
                        <a:pt x="197680" y="2657"/>
                        <a:pt x="189708" y="2657"/>
                        <a:pt x="181737" y="2657"/>
                      </a:cubicBezTo>
                      <a:cubicBezTo>
                        <a:pt x="173765" y="2657"/>
                        <a:pt x="165793" y="2657"/>
                        <a:pt x="160479" y="5314"/>
                      </a:cubicBezTo>
                      <a:cubicBezTo>
                        <a:pt x="160479" y="7972"/>
                        <a:pt x="160479" y="10629"/>
                        <a:pt x="163136" y="10629"/>
                      </a:cubicBezTo>
                      <a:lnTo>
                        <a:pt x="163136" y="1062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36" name="任意多边形: 形状 235"/>
                <p:cNvSpPr/>
                <p:nvPr/>
              </p:nvSpPr>
              <p:spPr>
                <a:xfrm>
                  <a:off x="5668748" y="3291768"/>
                  <a:ext cx="62109" cy="75313"/>
                </a:xfrm>
                <a:custGeom>
                  <a:avLst/>
                  <a:gdLst>
                    <a:gd name="connsiteX0" fmla="*/ 39064 w 62109"/>
                    <a:gd name="connsiteY0" fmla="*/ 587 h 75313"/>
                    <a:gd name="connsiteX1" fmla="*/ 1862 w 62109"/>
                    <a:gd name="connsiteY1" fmla="*/ 51075 h 75313"/>
                    <a:gd name="connsiteX2" fmla="*/ 60322 w 62109"/>
                    <a:gd name="connsiteY2" fmla="*/ 67019 h 75313"/>
                    <a:gd name="connsiteX3" fmla="*/ 55008 w 62109"/>
                    <a:gd name="connsiteY3" fmla="*/ 59047 h 75313"/>
                    <a:gd name="connsiteX4" fmla="*/ 12491 w 62109"/>
                    <a:gd name="connsiteY4" fmla="*/ 48418 h 75313"/>
                    <a:gd name="connsiteX5" fmla="*/ 39064 w 62109"/>
                    <a:gd name="connsiteY5" fmla="*/ 5901 h 75313"/>
                    <a:gd name="connsiteX6" fmla="*/ 39064 w 62109"/>
                    <a:gd name="connsiteY6" fmla="*/ 587 h 75313"/>
                    <a:gd name="connsiteX7" fmla="*/ 39064 w 62109"/>
                    <a:gd name="connsiteY7" fmla="*/ 587 h 75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109" h="75313">
                      <a:moveTo>
                        <a:pt x="39064" y="587"/>
                      </a:moveTo>
                      <a:cubicBezTo>
                        <a:pt x="12491" y="-4728"/>
                        <a:pt x="-6110" y="27160"/>
                        <a:pt x="1862" y="51075"/>
                      </a:cubicBezTo>
                      <a:cubicBezTo>
                        <a:pt x="9834" y="74991"/>
                        <a:pt x="41721" y="82962"/>
                        <a:pt x="60322" y="67019"/>
                      </a:cubicBezTo>
                      <a:cubicBezTo>
                        <a:pt x="65636" y="64361"/>
                        <a:pt x="57664" y="56390"/>
                        <a:pt x="55008" y="59047"/>
                      </a:cubicBezTo>
                      <a:cubicBezTo>
                        <a:pt x="41721" y="69676"/>
                        <a:pt x="17806" y="64361"/>
                        <a:pt x="12491" y="48418"/>
                      </a:cubicBezTo>
                      <a:cubicBezTo>
                        <a:pt x="4519" y="29817"/>
                        <a:pt x="23120" y="11216"/>
                        <a:pt x="39064" y="5901"/>
                      </a:cubicBezTo>
                      <a:cubicBezTo>
                        <a:pt x="41721" y="5901"/>
                        <a:pt x="41721" y="587"/>
                        <a:pt x="39064" y="587"/>
                      </a:cubicBezTo>
                      <a:lnTo>
                        <a:pt x="39064" y="58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37" name="任意多边形: 形状 236"/>
                <p:cNvSpPr/>
                <p:nvPr/>
              </p:nvSpPr>
              <p:spPr>
                <a:xfrm>
                  <a:off x="5732597" y="3101381"/>
                  <a:ext cx="230420" cy="260597"/>
                </a:xfrm>
                <a:custGeom>
                  <a:avLst/>
                  <a:gdLst>
                    <a:gd name="connsiteX0" fmla="*/ 217026 w 230420"/>
                    <a:gd name="connsiteY0" fmla="*/ 7623 h 260597"/>
                    <a:gd name="connsiteX1" fmla="*/ 190454 w 230420"/>
                    <a:gd name="connsiteY1" fmla="*/ 15594 h 260597"/>
                    <a:gd name="connsiteX2" fmla="*/ 171853 w 230420"/>
                    <a:gd name="connsiteY2" fmla="*/ 68740 h 260597"/>
                    <a:gd name="connsiteX3" fmla="*/ 190454 w 230420"/>
                    <a:gd name="connsiteY3" fmla="*/ 105941 h 260597"/>
                    <a:gd name="connsiteX4" fmla="*/ 227656 w 230420"/>
                    <a:gd name="connsiteY4" fmla="*/ 108599 h 260597"/>
                    <a:gd name="connsiteX5" fmla="*/ 222341 w 230420"/>
                    <a:gd name="connsiteY5" fmla="*/ 97970 h 260597"/>
                    <a:gd name="connsiteX6" fmla="*/ 169195 w 230420"/>
                    <a:gd name="connsiteY6" fmla="*/ 132514 h 260597"/>
                    <a:gd name="connsiteX7" fmla="*/ 113393 w 230420"/>
                    <a:gd name="connsiteY7" fmla="*/ 172373 h 260597"/>
                    <a:gd name="connsiteX8" fmla="*/ 57591 w 230420"/>
                    <a:gd name="connsiteY8" fmla="*/ 212232 h 260597"/>
                    <a:gd name="connsiteX9" fmla="*/ 1788 w 230420"/>
                    <a:gd name="connsiteY9" fmla="*/ 252091 h 260597"/>
                    <a:gd name="connsiteX10" fmla="*/ 7102 w 230420"/>
                    <a:gd name="connsiteY10" fmla="*/ 260063 h 260597"/>
                    <a:gd name="connsiteX11" fmla="*/ 62905 w 230420"/>
                    <a:gd name="connsiteY11" fmla="*/ 220204 h 260597"/>
                    <a:gd name="connsiteX12" fmla="*/ 116050 w 230420"/>
                    <a:gd name="connsiteY12" fmla="*/ 180345 h 260597"/>
                    <a:gd name="connsiteX13" fmla="*/ 169195 w 230420"/>
                    <a:gd name="connsiteY13" fmla="*/ 140486 h 260597"/>
                    <a:gd name="connsiteX14" fmla="*/ 222341 w 230420"/>
                    <a:gd name="connsiteY14" fmla="*/ 105941 h 260597"/>
                    <a:gd name="connsiteX15" fmla="*/ 217026 w 230420"/>
                    <a:gd name="connsiteY15" fmla="*/ 95312 h 260597"/>
                    <a:gd name="connsiteX16" fmla="*/ 177167 w 230420"/>
                    <a:gd name="connsiteY16" fmla="*/ 66083 h 260597"/>
                    <a:gd name="connsiteX17" fmla="*/ 187797 w 230420"/>
                    <a:gd name="connsiteY17" fmla="*/ 26224 h 260597"/>
                    <a:gd name="connsiteX18" fmla="*/ 211712 w 230420"/>
                    <a:gd name="connsiteY18" fmla="*/ 2308 h 260597"/>
                    <a:gd name="connsiteX19" fmla="*/ 217026 w 230420"/>
                    <a:gd name="connsiteY19" fmla="*/ 7623 h 260597"/>
                    <a:gd name="connsiteX20" fmla="*/ 217026 w 230420"/>
                    <a:gd name="connsiteY20" fmla="*/ 7623 h 2605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30420" h="260597">
                      <a:moveTo>
                        <a:pt x="217026" y="7623"/>
                      </a:moveTo>
                      <a:cubicBezTo>
                        <a:pt x="211712" y="-5664"/>
                        <a:pt x="195768" y="7623"/>
                        <a:pt x="190454" y="15594"/>
                      </a:cubicBezTo>
                      <a:cubicBezTo>
                        <a:pt x="179825" y="31538"/>
                        <a:pt x="171853" y="50139"/>
                        <a:pt x="171853" y="68740"/>
                      </a:cubicBezTo>
                      <a:cubicBezTo>
                        <a:pt x="171853" y="84683"/>
                        <a:pt x="177167" y="97970"/>
                        <a:pt x="190454" y="105941"/>
                      </a:cubicBezTo>
                      <a:cubicBezTo>
                        <a:pt x="201083" y="113913"/>
                        <a:pt x="217026" y="116570"/>
                        <a:pt x="227656" y="108599"/>
                      </a:cubicBezTo>
                      <a:cubicBezTo>
                        <a:pt x="232970" y="105941"/>
                        <a:pt x="230313" y="95312"/>
                        <a:pt x="222341" y="97970"/>
                      </a:cubicBezTo>
                      <a:cubicBezTo>
                        <a:pt x="203740" y="105941"/>
                        <a:pt x="185139" y="119228"/>
                        <a:pt x="169195" y="132514"/>
                      </a:cubicBezTo>
                      <a:cubicBezTo>
                        <a:pt x="150595" y="145801"/>
                        <a:pt x="131994" y="159087"/>
                        <a:pt x="113393" y="172373"/>
                      </a:cubicBezTo>
                      <a:cubicBezTo>
                        <a:pt x="94792" y="185660"/>
                        <a:pt x="76191" y="198946"/>
                        <a:pt x="57591" y="212232"/>
                      </a:cubicBezTo>
                      <a:cubicBezTo>
                        <a:pt x="38989" y="225519"/>
                        <a:pt x="20389" y="238805"/>
                        <a:pt x="1788" y="252091"/>
                      </a:cubicBezTo>
                      <a:cubicBezTo>
                        <a:pt x="-3527" y="254749"/>
                        <a:pt x="4445" y="262720"/>
                        <a:pt x="7102" y="260063"/>
                      </a:cubicBezTo>
                      <a:cubicBezTo>
                        <a:pt x="25703" y="249434"/>
                        <a:pt x="44304" y="233490"/>
                        <a:pt x="62905" y="220204"/>
                      </a:cubicBezTo>
                      <a:cubicBezTo>
                        <a:pt x="81506" y="206918"/>
                        <a:pt x="100107" y="193631"/>
                        <a:pt x="116050" y="180345"/>
                      </a:cubicBezTo>
                      <a:cubicBezTo>
                        <a:pt x="134651" y="167059"/>
                        <a:pt x="153252" y="153772"/>
                        <a:pt x="169195" y="140486"/>
                      </a:cubicBezTo>
                      <a:cubicBezTo>
                        <a:pt x="185139" y="127200"/>
                        <a:pt x="203740" y="113913"/>
                        <a:pt x="222341" y="105941"/>
                      </a:cubicBezTo>
                      <a:cubicBezTo>
                        <a:pt x="219684" y="103284"/>
                        <a:pt x="219684" y="100627"/>
                        <a:pt x="217026" y="95312"/>
                      </a:cubicBezTo>
                      <a:cubicBezTo>
                        <a:pt x="198426" y="108599"/>
                        <a:pt x="177167" y="84683"/>
                        <a:pt x="177167" y="66083"/>
                      </a:cubicBezTo>
                      <a:cubicBezTo>
                        <a:pt x="177167" y="52796"/>
                        <a:pt x="179825" y="39510"/>
                        <a:pt x="187797" y="26224"/>
                      </a:cubicBezTo>
                      <a:cubicBezTo>
                        <a:pt x="190454" y="20909"/>
                        <a:pt x="201083" y="-8321"/>
                        <a:pt x="211712" y="2308"/>
                      </a:cubicBezTo>
                      <a:cubicBezTo>
                        <a:pt x="217026" y="10280"/>
                        <a:pt x="219684" y="7623"/>
                        <a:pt x="217026" y="7623"/>
                      </a:cubicBezTo>
                      <a:lnTo>
                        <a:pt x="217026" y="762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38" name="任意多边形: 形状 237"/>
                <p:cNvSpPr/>
                <p:nvPr/>
              </p:nvSpPr>
              <p:spPr>
                <a:xfrm>
                  <a:off x="5172520" y="3341742"/>
                  <a:ext cx="584712" cy="97635"/>
                </a:xfrm>
                <a:custGeom>
                  <a:avLst/>
                  <a:gdLst>
                    <a:gd name="connsiteX0" fmla="*/ 46354 w 584712"/>
                    <a:gd name="connsiteY0" fmla="*/ 1101 h 97635"/>
                    <a:gd name="connsiteX1" fmla="*/ 3838 w 584712"/>
                    <a:gd name="connsiteY1" fmla="*/ 27673 h 97635"/>
                    <a:gd name="connsiteX2" fmla="*/ 11810 w 584712"/>
                    <a:gd name="connsiteY2" fmla="*/ 78161 h 97635"/>
                    <a:gd name="connsiteX3" fmla="*/ 70270 w 584712"/>
                    <a:gd name="connsiteY3" fmla="*/ 96762 h 97635"/>
                    <a:gd name="connsiteX4" fmla="*/ 149988 w 584712"/>
                    <a:gd name="connsiteY4" fmla="*/ 88791 h 97635"/>
                    <a:gd name="connsiteX5" fmla="*/ 474175 w 584712"/>
                    <a:gd name="connsiteY5" fmla="*/ 56903 h 97635"/>
                    <a:gd name="connsiteX6" fmla="*/ 519348 w 584712"/>
                    <a:gd name="connsiteY6" fmla="*/ 51589 h 97635"/>
                    <a:gd name="connsiteX7" fmla="*/ 559207 w 584712"/>
                    <a:gd name="connsiteY7" fmla="*/ 46274 h 97635"/>
                    <a:gd name="connsiteX8" fmla="*/ 583123 w 584712"/>
                    <a:gd name="connsiteY8" fmla="*/ 25016 h 97635"/>
                    <a:gd name="connsiteX9" fmla="*/ 577808 w 584712"/>
                    <a:gd name="connsiteY9" fmla="*/ 1101 h 97635"/>
                    <a:gd name="connsiteX10" fmla="*/ 572494 w 584712"/>
                    <a:gd name="connsiteY10" fmla="*/ 3758 h 97635"/>
                    <a:gd name="connsiteX11" fmla="*/ 569837 w 584712"/>
                    <a:gd name="connsiteY11" fmla="*/ 27673 h 97635"/>
                    <a:gd name="connsiteX12" fmla="*/ 543264 w 584712"/>
                    <a:gd name="connsiteY12" fmla="*/ 38303 h 97635"/>
                    <a:gd name="connsiteX13" fmla="*/ 471517 w 584712"/>
                    <a:gd name="connsiteY13" fmla="*/ 46274 h 97635"/>
                    <a:gd name="connsiteX14" fmla="*/ 330682 w 584712"/>
                    <a:gd name="connsiteY14" fmla="*/ 62218 h 97635"/>
                    <a:gd name="connsiteX15" fmla="*/ 189847 w 584712"/>
                    <a:gd name="connsiteY15" fmla="*/ 75504 h 97635"/>
                    <a:gd name="connsiteX16" fmla="*/ 118101 w 584712"/>
                    <a:gd name="connsiteY16" fmla="*/ 83476 h 97635"/>
                    <a:gd name="connsiteX17" fmla="*/ 51669 w 584712"/>
                    <a:gd name="connsiteY17" fmla="*/ 86133 h 97635"/>
                    <a:gd name="connsiteX18" fmla="*/ 11810 w 584712"/>
                    <a:gd name="connsiteY18" fmla="*/ 43617 h 97635"/>
                    <a:gd name="connsiteX19" fmla="*/ 49012 w 584712"/>
                    <a:gd name="connsiteY19" fmla="*/ 3758 h 97635"/>
                    <a:gd name="connsiteX20" fmla="*/ 46354 w 584712"/>
                    <a:gd name="connsiteY20" fmla="*/ 1101 h 97635"/>
                    <a:gd name="connsiteX21" fmla="*/ 46354 w 584712"/>
                    <a:gd name="connsiteY21" fmla="*/ 1101 h 976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84712" h="97635">
                      <a:moveTo>
                        <a:pt x="46354" y="1101"/>
                      </a:moveTo>
                      <a:cubicBezTo>
                        <a:pt x="27754" y="-1557"/>
                        <a:pt x="11810" y="11730"/>
                        <a:pt x="3838" y="27673"/>
                      </a:cubicBezTo>
                      <a:cubicBezTo>
                        <a:pt x="-4133" y="43617"/>
                        <a:pt x="1181" y="64875"/>
                        <a:pt x="11810" y="78161"/>
                      </a:cubicBezTo>
                      <a:cubicBezTo>
                        <a:pt x="25096" y="96762"/>
                        <a:pt x="49012" y="99420"/>
                        <a:pt x="70270" y="96762"/>
                      </a:cubicBezTo>
                      <a:cubicBezTo>
                        <a:pt x="96843" y="94105"/>
                        <a:pt x="123415" y="91448"/>
                        <a:pt x="149988" y="88791"/>
                      </a:cubicBezTo>
                      <a:cubicBezTo>
                        <a:pt x="258936" y="78161"/>
                        <a:pt x="365227" y="67532"/>
                        <a:pt x="474175" y="56903"/>
                      </a:cubicBezTo>
                      <a:cubicBezTo>
                        <a:pt x="490118" y="54246"/>
                        <a:pt x="503405" y="54246"/>
                        <a:pt x="519348" y="51589"/>
                      </a:cubicBezTo>
                      <a:cubicBezTo>
                        <a:pt x="532635" y="48932"/>
                        <a:pt x="545921" y="48932"/>
                        <a:pt x="559207" y="46274"/>
                      </a:cubicBezTo>
                      <a:cubicBezTo>
                        <a:pt x="569837" y="43617"/>
                        <a:pt x="577808" y="35645"/>
                        <a:pt x="583123" y="25016"/>
                      </a:cubicBezTo>
                      <a:cubicBezTo>
                        <a:pt x="585780" y="14387"/>
                        <a:pt x="585780" y="6415"/>
                        <a:pt x="577808" y="1101"/>
                      </a:cubicBezTo>
                      <a:cubicBezTo>
                        <a:pt x="575151" y="-1557"/>
                        <a:pt x="572494" y="1101"/>
                        <a:pt x="572494" y="3758"/>
                      </a:cubicBezTo>
                      <a:cubicBezTo>
                        <a:pt x="575151" y="11730"/>
                        <a:pt x="575151" y="19702"/>
                        <a:pt x="569837" y="27673"/>
                      </a:cubicBezTo>
                      <a:cubicBezTo>
                        <a:pt x="564522" y="35645"/>
                        <a:pt x="553893" y="38303"/>
                        <a:pt x="543264" y="38303"/>
                      </a:cubicBezTo>
                      <a:cubicBezTo>
                        <a:pt x="519348" y="40960"/>
                        <a:pt x="495433" y="43617"/>
                        <a:pt x="471517" y="46274"/>
                      </a:cubicBezTo>
                      <a:cubicBezTo>
                        <a:pt x="423687" y="51589"/>
                        <a:pt x="375856" y="56903"/>
                        <a:pt x="330682" y="62218"/>
                      </a:cubicBezTo>
                      <a:cubicBezTo>
                        <a:pt x="282852" y="67532"/>
                        <a:pt x="237678" y="72847"/>
                        <a:pt x="189847" y="75504"/>
                      </a:cubicBezTo>
                      <a:cubicBezTo>
                        <a:pt x="165932" y="78161"/>
                        <a:pt x="142016" y="80819"/>
                        <a:pt x="118101" y="83476"/>
                      </a:cubicBezTo>
                      <a:cubicBezTo>
                        <a:pt x="96843" y="86133"/>
                        <a:pt x="72927" y="91448"/>
                        <a:pt x="51669" y="86133"/>
                      </a:cubicBezTo>
                      <a:cubicBezTo>
                        <a:pt x="30411" y="83476"/>
                        <a:pt x="11810" y="67532"/>
                        <a:pt x="11810" y="43617"/>
                      </a:cubicBezTo>
                      <a:cubicBezTo>
                        <a:pt x="11810" y="22359"/>
                        <a:pt x="30411" y="6415"/>
                        <a:pt x="49012" y="3758"/>
                      </a:cubicBezTo>
                      <a:cubicBezTo>
                        <a:pt x="49012" y="3758"/>
                        <a:pt x="49012" y="1101"/>
                        <a:pt x="46354" y="1101"/>
                      </a:cubicBezTo>
                      <a:lnTo>
                        <a:pt x="46354" y="110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39" name="任意多边形: 形状 238"/>
                <p:cNvSpPr/>
                <p:nvPr/>
              </p:nvSpPr>
              <p:spPr>
                <a:xfrm>
                  <a:off x="5730546" y="3209273"/>
                  <a:ext cx="218172" cy="171953"/>
                </a:xfrm>
                <a:custGeom>
                  <a:avLst/>
                  <a:gdLst>
                    <a:gd name="connsiteX0" fmla="*/ 1181 w 218172"/>
                    <a:gd name="connsiteY0" fmla="*/ 170772 h 171953"/>
                    <a:gd name="connsiteX1" fmla="*/ 17125 w 218172"/>
                    <a:gd name="connsiteY1" fmla="*/ 165457 h 171953"/>
                    <a:gd name="connsiteX2" fmla="*/ 30411 w 218172"/>
                    <a:gd name="connsiteY2" fmla="*/ 157486 h 171953"/>
                    <a:gd name="connsiteX3" fmla="*/ 59641 w 218172"/>
                    <a:gd name="connsiteY3" fmla="*/ 138885 h 171953"/>
                    <a:gd name="connsiteX4" fmla="*/ 115444 w 218172"/>
                    <a:gd name="connsiteY4" fmla="*/ 99026 h 171953"/>
                    <a:gd name="connsiteX5" fmla="*/ 216420 w 218172"/>
                    <a:gd name="connsiteY5" fmla="*/ 8679 h 171953"/>
                    <a:gd name="connsiteX6" fmla="*/ 208448 w 218172"/>
                    <a:gd name="connsiteY6" fmla="*/ 707 h 171953"/>
                    <a:gd name="connsiteX7" fmla="*/ 107472 w 218172"/>
                    <a:gd name="connsiteY7" fmla="*/ 91054 h 171953"/>
                    <a:gd name="connsiteX8" fmla="*/ 51669 w 218172"/>
                    <a:gd name="connsiteY8" fmla="*/ 130913 h 171953"/>
                    <a:gd name="connsiteX9" fmla="*/ 22439 w 218172"/>
                    <a:gd name="connsiteY9" fmla="*/ 149514 h 171953"/>
                    <a:gd name="connsiteX10" fmla="*/ 9153 w 218172"/>
                    <a:gd name="connsiteY10" fmla="*/ 157486 h 171953"/>
                    <a:gd name="connsiteX11" fmla="*/ 1181 w 218172"/>
                    <a:gd name="connsiteY11" fmla="*/ 170772 h 171953"/>
                    <a:gd name="connsiteX12" fmla="*/ 1181 w 218172"/>
                    <a:gd name="connsiteY12" fmla="*/ 170772 h 171953"/>
                    <a:gd name="connsiteX13" fmla="*/ 1181 w 218172"/>
                    <a:gd name="connsiteY13" fmla="*/ 170772 h 171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18172" h="171953">
                      <a:moveTo>
                        <a:pt x="1181" y="170772"/>
                      </a:moveTo>
                      <a:cubicBezTo>
                        <a:pt x="6496" y="168115"/>
                        <a:pt x="11810" y="168115"/>
                        <a:pt x="17125" y="165457"/>
                      </a:cubicBezTo>
                      <a:cubicBezTo>
                        <a:pt x="22439" y="162800"/>
                        <a:pt x="27754" y="160143"/>
                        <a:pt x="30411" y="157486"/>
                      </a:cubicBezTo>
                      <a:cubicBezTo>
                        <a:pt x="41040" y="152171"/>
                        <a:pt x="49012" y="146857"/>
                        <a:pt x="59641" y="138885"/>
                      </a:cubicBezTo>
                      <a:cubicBezTo>
                        <a:pt x="78242" y="125599"/>
                        <a:pt x="96843" y="112312"/>
                        <a:pt x="115444" y="99026"/>
                      </a:cubicBezTo>
                      <a:cubicBezTo>
                        <a:pt x="152645" y="72453"/>
                        <a:pt x="184533" y="40566"/>
                        <a:pt x="216420" y="8679"/>
                      </a:cubicBezTo>
                      <a:cubicBezTo>
                        <a:pt x="221734" y="3364"/>
                        <a:pt x="213763" y="-1951"/>
                        <a:pt x="208448" y="707"/>
                      </a:cubicBezTo>
                      <a:cubicBezTo>
                        <a:pt x="176561" y="32594"/>
                        <a:pt x="144674" y="64481"/>
                        <a:pt x="107472" y="91054"/>
                      </a:cubicBezTo>
                      <a:cubicBezTo>
                        <a:pt x="88871" y="104340"/>
                        <a:pt x="70270" y="117627"/>
                        <a:pt x="51669" y="130913"/>
                      </a:cubicBezTo>
                      <a:cubicBezTo>
                        <a:pt x="43697" y="136228"/>
                        <a:pt x="33068" y="144199"/>
                        <a:pt x="22439" y="149514"/>
                      </a:cubicBezTo>
                      <a:cubicBezTo>
                        <a:pt x="17125" y="152171"/>
                        <a:pt x="14468" y="154828"/>
                        <a:pt x="9153" y="157486"/>
                      </a:cubicBezTo>
                      <a:cubicBezTo>
                        <a:pt x="9153" y="162800"/>
                        <a:pt x="3838" y="165457"/>
                        <a:pt x="1181" y="170772"/>
                      </a:cubicBezTo>
                      <a:cubicBezTo>
                        <a:pt x="-1476" y="170772"/>
                        <a:pt x="1181" y="173429"/>
                        <a:pt x="1181" y="170772"/>
                      </a:cubicBezTo>
                      <a:lnTo>
                        <a:pt x="1181" y="17077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40" name="任意多边形: 形状 239"/>
                <p:cNvSpPr/>
                <p:nvPr/>
              </p:nvSpPr>
              <p:spPr>
                <a:xfrm>
                  <a:off x="5090279" y="3277281"/>
                  <a:ext cx="952759" cy="228756"/>
                </a:xfrm>
                <a:custGeom>
                  <a:avLst/>
                  <a:gdLst>
                    <a:gd name="connsiteX0" fmla="*/ 795570 w 952759"/>
                    <a:gd name="connsiteY0" fmla="*/ 7102 h 228756"/>
                    <a:gd name="connsiteX1" fmla="*/ 941720 w 952759"/>
                    <a:gd name="connsiteY1" fmla="*/ 57590 h 228756"/>
                    <a:gd name="connsiteX2" fmla="*/ 941720 w 952759"/>
                    <a:gd name="connsiteY2" fmla="*/ 49619 h 228756"/>
                    <a:gd name="connsiteX3" fmla="*/ 774312 w 952759"/>
                    <a:gd name="connsiteY3" fmla="*/ 126679 h 228756"/>
                    <a:gd name="connsiteX4" fmla="*/ 612218 w 952759"/>
                    <a:gd name="connsiteY4" fmla="*/ 201083 h 228756"/>
                    <a:gd name="connsiteX5" fmla="*/ 519214 w 952759"/>
                    <a:gd name="connsiteY5" fmla="*/ 211712 h 228756"/>
                    <a:gd name="connsiteX6" fmla="*/ 420895 w 952759"/>
                    <a:gd name="connsiteY6" fmla="*/ 214369 h 228756"/>
                    <a:gd name="connsiteX7" fmla="*/ 224257 w 952759"/>
                    <a:gd name="connsiteY7" fmla="*/ 217026 h 228756"/>
                    <a:gd name="connsiteX8" fmla="*/ 3704 w 952759"/>
                    <a:gd name="connsiteY8" fmla="*/ 217026 h 228756"/>
                    <a:gd name="connsiteX9" fmla="*/ 6361 w 952759"/>
                    <a:gd name="connsiteY9" fmla="*/ 227655 h 228756"/>
                    <a:gd name="connsiteX10" fmla="*/ 171112 w 952759"/>
                    <a:gd name="connsiteY10" fmla="*/ 155909 h 228756"/>
                    <a:gd name="connsiteX11" fmla="*/ 168455 w 952759"/>
                    <a:gd name="connsiteY11" fmla="*/ 147938 h 228756"/>
                    <a:gd name="connsiteX12" fmla="*/ 3704 w 952759"/>
                    <a:gd name="connsiteY12" fmla="*/ 217026 h 228756"/>
                    <a:gd name="connsiteX13" fmla="*/ 6361 w 952759"/>
                    <a:gd name="connsiteY13" fmla="*/ 227655 h 228756"/>
                    <a:gd name="connsiteX14" fmla="*/ 402294 w 952759"/>
                    <a:gd name="connsiteY14" fmla="*/ 224998 h 228756"/>
                    <a:gd name="connsiteX15" fmla="*/ 503270 w 952759"/>
                    <a:gd name="connsiteY15" fmla="*/ 222341 h 228756"/>
                    <a:gd name="connsiteX16" fmla="*/ 596275 w 952759"/>
                    <a:gd name="connsiteY16" fmla="*/ 217026 h 228756"/>
                    <a:gd name="connsiteX17" fmla="*/ 681307 w 952759"/>
                    <a:gd name="connsiteY17" fmla="*/ 193111 h 228756"/>
                    <a:gd name="connsiteX18" fmla="*/ 761026 w 952759"/>
                    <a:gd name="connsiteY18" fmla="*/ 150595 h 228756"/>
                    <a:gd name="connsiteX19" fmla="*/ 949691 w 952759"/>
                    <a:gd name="connsiteY19" fmla="*/ 60248 h 228756"/>
                    <a:gd name="connsiteX20" fmla="*/ 949691 w 952759"/>
                    <a:gd name="connsiteY20" fmla="*/ 52276 h 228756"/>
                    <a:gd name="connsiteX21" fmla="*/ 800885 w 952759"/>
                    <a:gd name="connsiteY21" fmla="*/ 1788 h 228756"/>
                    <a:gd name="connsiteX22" fmla="*/ 795570 w 952759"/>
                    <a:gd name="connsiteY22" fmla="*/ 7102 h 228756"/>
                    <a:gd name="connsiteX23" fmla="*/ 795570 w 952759"/>
                    <a:gd name="connsiteY23" fmla="*/ 7102 h 228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952759" h="228756">
                      <a:moveTo>
                        <a:pt x="795570" y="7102"/>
                      </a:moveTo>
                      <a:cubicBezTo>
                        <a:pt x="846058" y="20389"/>
                        <a:pt x="893889" y="36332"/>
                        <a:pt x="941720" y="57590"/>
                      </a:cubicBezTo>
                      <a:cubicBezTo>
                        <a:pt x="941720" y="54933"/>
                        <a:pt x="941720" y="52276"/>
                        <a:pt x="941720" y="49619"/>
                      </a:cubicBezTo>
                      <a:cubicBezTo>
                        <a:pt x="883260" y="70877"/>
                        <a:pt x="827457" y="97449"/>
                        <a:pt x="774312" y="126679"/>
                      </a:cubicBezTo>
                      <a:cubicBezTo>
                        <a:pt x="721167" y="155909"/>
                        <a:pt x="673336" y="187797"/>
                        <a:pt x="612218" y="201083"/>
                      </a:cubicBezTo>
                      <a:cubicBezTo>
                        <a:pt x="580331" y="206397"/>
                        <a:pt x="548444" y="209055"/>
                        <a:pt x="519214" y="211712"/>
                      </a:cubicBezTo>
                      <a:cubicBezTo>
                        <a:pt x="487327" y="211712"/>
                        <a:pt x="455440" y="214369"/>
                        <a:pt x="420895" y="214369"/>
                      </a:cubicBezTo>
                      <a:cubicBezTo>
                        <a:pt x="354463" y="217026"/>
                        <a:pt x="290689" y="217026"/>
                        <a:pt x="224257" y="217026"/>
                      </a:cubicBezTo>
                      <a:cubicBezTo>
                        <a:pt x="149854" y="217026"/>
                        <a:pt x="75450" y="217026"/>
                        <a:pt x="3704" y="217026"/>
                      </a:cubicBezTo>
                      <a:cubicBezTo>
                        <a:pt x="3704" y="219684"/>
                        <a:pt x="6361" y="222341"/>
                        <a:pt x="6361" y="227655"/>
                      </a:cubicBezTo>
                      <a:cubicBezTo>
                        <a:pt x="62164" y="203740"/>
                        <a:pt x="117967" y="182482"/>
                        <a:pt x="171112" y="155909"/>
                      </a:cubicBezTo>
                      <a:cubicBezTo>
                        <a:pt x="173769" y="153252"/>
                        <a:pt x="171112" y="147938"/>
                        <a:pt x="168455" y="147938"/>
                      </a:cubicBezTo>
                      <a:cubicBezTo>
                        <a:pt x="112652" y="169196"/>
                        <a:pt x="56850" y="193111"/>
                        <a:pt x="3704" y="217026"/>
                      </a:cubicBezTo>
                      <a:cubicBezTo>
                        <a:pt x="-1611" y="219684"/>
                        <a:pt x="-1611" y="227655"/>
                        <a:pt x="6361" y="227655"/>
                      </a:cubicBezTo>
                      <a:cubicBezTo>
                        <a:pt x="139225" y="230313"/>
                        <a:pt x="269431" y="227655"/>
                        <a:pt x="402294" y="224998"/>
                      </a:cubicBezTo>
                      <a:cubicBezTo>
                        <a:pt x="436839" y="224998"/>
                        <a:pt x="468726" y="222341"/>
                        <a:pt x="503270" y="222341"/>
                      </a:cubicBezTo>
                      <a:cubicBezTo>
                        <a:pt x="535158" y="222341"/>
                        <a:pt x="564388" y="219684"/>
                        <a:pt x="596275" y="217026"/>
                      </a:cubicBezTo>
                      <a:cubicBezTo>
                        <a:pt x="625505" y="211712"/>
                        <a:pt x="654735" y="203740"/>
                        <a:pt x="681307" y="193111"/>
                      </a:cubicBezTo>
                      <a:cubicBezTo>
                        <a:pt x="707880" y="182482"/>
                        <a:pt x="734453" y="166538"/>
                        <a:pt x="761026" y="150595"/>
                      </a:cubicBezTo>
                      <a:cubicBezTo>
                        <a:pt x="822143" y="116050"/>
                        <a:pt x="883260" y="84163"/>
                        <a:pt x="949691" y="60248"/>
                      </a:cubicBezTo>
                      <a:cubicBezTo>
                        <a:pt x="952349" y="60248"/>
                        <a:pt x="955006" y="52276"/>
                        <a:pt x="949691" y="52276"/>
                      </a:cubicBezTo>
                      <a:cubicBezTo>
                        <a:pt x="901861" y="31018"/>
                        <a:pt x="851373" y="15074"/>
                        <a:pt x="800885" y="1788"/>
                      </a:cubicBezTo>
                      <a:cubicBezTo>
                        <a:pt x="792913" y="-3527"/>
                        <a:pt x="790255" y="4445"/>
                        <a:pt x="795570" y="7102"/>
                      </a:cubicBezTo>
                      <a:lnTo>
                        <a:pt x="795570" y="710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41" name="任意多边形: 形状 240"/>
                <p:cNvSpPr/>
                <p:nvPr/>
              </p:nvSpPr>
              <p:spPr>
                <a:xfrm>
                  <a:off x="5061871" y="3495219"/>
                  <a:ext cx="63334" cy="116431"/>
                </a:xfrm>
                <a:custGeom>
                  <a:avLst/>
                  <a:gdLst>
                    <a:gd name="connsiteX0" fmla="*/ 61342 w 63334"/>
                    <a:gd name="connsiteY0" fmla="*/ 1745 h 116431"/>
                    <a:gd name="connsiteX1" fmla="*/ 40084 w 63334"/>
                    <a:gd name="connsiteY1" fmla="*/ 4403 h 116431"/>
                    <a:gd name="connsiteX2" fmla="*/ 21482 w 63334"/>
                    <a:gd name="connsiteY2" fmla="*/ 15032 h 116431"/>
                    <a:gd name="connsiteX3" fmla="*/ 224 w 63334"/>
                    <a:gd name="connsiteY3" fmla="*/ 52234 h 116431"/>
                    <a:gd name="connsiteX4" fmla="*/ 48055 w 63334"/>
                    <a:gd name="connsiteY4" fmla="*/ 116008 h 116431"/>
                    <a:gd name="connsiteX5" fmla="*/ 50712 w 63334"/>
                    <a:gd name="connsiteY5" fmla="*/ 105379 h 116431"/>
                    <a:gd name="connsiteX6" fmla="*/ 10853 w 63334"/>
                    <a:gd name="connsiteY6" fmla="*/ 52234 h 116431"/>
                    <a:gd name="connsiteX7" fmla="*/ 61342 w 63334"/>
                    <a:gd name="connsiteY7" fmla="*/ 4403 h 116431"/>
                    <a:gd name="connsiteX8" fmla="*/ 61342 w 63334"/>
                    <a:gd name="connsiteY8" fmla="*/ 1745 h 116431"/>
                    <a:gd name="connsiteX9" fmla="*/ 61342 w 63334"/>
                    <a:gd name="connsiteY9" fmla="*/ 1745 h 116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3334" h="116431">
                      <a:moveTo>
                        <a:pt x="61342" y="1745"/>
                      </a:moveTo>
                      <a:cubicBezTo>
                        <a:pt x="53370" y="-912"/>
                        <a:pt x="48055" y="-912"/>
                        <a:pt x="40084" y="4403"/>
                      </a:cubicBezTo>
                      <a:cubicBezTo>
                        <a:pt x="34769" y="7060"/>
                        <a:pt x="26797" y="9717"/>
                        <a:pt x="21482" y="15032"/>
                      </a:cubicBezTo>
                      <a:cubicBezTo>
                        <a:pt x="10853" y="23004"/>
                        <a:pt x="2882" y="36290"/>
                        <a:pt x="224" y="52234"/>
                      </a:cubicBezTo>
                      <a:cubicBezTo>
                        <a:pt x="-2433" y="81464"/>
                        <a:pt x="18825" y="110693"/>
                        <a:pt x="48055" y="116008"/>
                      </a:cubicBezTo>
                      <a:cubicBezTo>
                        <a:pt x="53370" y="118665"/>
                        <a:pt x="56027" y="108036"/>
                        <a:pt x="50712" y="105379"/>
                      </a:cubicBezTo>
                      <a:cubicBezTo>
                        <a:pt x="26797" y="100064"/>
                        <a:pt x="8196" y="76149"/>
                        <a:pt x="10853" y="52234"/>
                      </a:cubicBezTo>
                      <a:cubicBezTo>
                        <a:pt x="13511" y="25661"/>
                        <a:pt x="37426" y="9717"/>
                        <a:pt x="61342" y="4403"/>
                      </a:cubicBezTo>
                      <a:cubicBezTo>
                        <a:pt x="63999" y="4403"/>
                        <a:pt x="63999" y="1745"/>
                        <a:pt x="61342" y="1745"/>
                      </a:cubicBezTo>
                      <a:lnTo>
                        <a:pt x="61342" y="174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42" name="任意多边形: 形状 241"/>
                <p:cNvSpPr/>
                <p:nvPr/>
              </p:nvSpPr>
              <p:spPr>
                <a:xfrm>
                  <a:off x="5696274" y="3477620"/>
                  <a:ext cx="67580" cy="99971"/>
                </a:xfrm>
                <a:custGeom>
                  <a:avLst/>
                  <a:gdLst>
                    <a:gd name="connsiteX0" fmla="*/ 40768 w 67580"/>
                    <a:gd name="connsiteY0" fmla="*/ 744 h 99971"/>
                    <a:gd name="connsiteX1" fmla="*/ 909 w 67580"/>
                    <a:gd name="connsiteY1" fmla="*/ 59204 h 99971"/>
                    <a:gd name="connsiteX2" fmla="*/ 64683 w 67580"/>
                    <a:gd name="connsiteY2" fmla="*/ 99063 h 99971"/>
                    <a:gd name="connsiteX3" fmla="*/ 62026 w 67580"/>
                    <a:gd name="connsiteY3" fmla="*/ 88434 h 99971"/>
                    <a:gd name="connsiteX4" fmla="*/ 11538 w 67580"/>
                    <a:gd name="connsiteY4" fmla="*/ 56547 h 99971"/>
                    <a:gd name="connsiteX5" fmla="*/ 40768 w 67580"/>
                    <a:gd name="connsiteY5" fmla="*/ 3401 h 99971"/>
                    <a:gd name="connsiteX6" fmla="*/ 40768 w 67580"/>
                    <a:gd name="connsiteY6" fmla="*/ 744 h 99971"/>
                    <a:gd name="connsiteX7" fmla="*/ 40768 w 67580"/>
                    <a:gd name="connsiteY7" fmla="*/ 744 h 999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7580" h="99971">
                      <a:moveTo>
                        <a:pt x="40768" y="744"/>
                      </a:moveTo>
                      <a:cubicBezTo>
                        <a:pt x="14195" y="3401"/>
                        <a:pt x="-4406" y="32631"/>
                        <a:pt x="909" y="59204"/>
                      </a:cubicBezTo>
                      <a:cubicBezTo>
                        <a:pt x="6223" y="85777"/>
                        <a:pt x="38111" y="104377"/>
                        <a:pt x="64683" y="99063"/>
                      </a:cubicBezTo>
                      <a:cubicBezTo>
                        <a:pt x="69998" y="96406"/>
                        <a:pt x="67341" y="88434"/>
                        <a:pt x="62026" y="88434"/>
                      </a:cubicBezTo>
                      <a:cubicBezTo>
                        <a:pt x="40768" y="91091"/>
                        <a:pt x="16852" y="77805"/>
                        <a:pt x="11538" y="56547"/>
                      </a:cubicBezTo>
                      <a:cubicBezTo>
                        <a:pt x="6223" y="35289"/>
                        <a:pt x="22167" y="11373"/>
                        <a:pt x="40768" y="3401"/>
                      </a:cubicBezTo>
                      <a:cubicBezTo>
                        <a:pt x="46083" y="3401"/>
                        <a:pt x="46083" y="-1913"/>
                        <a:pt x="40768" y="744"/>
                      </a:cubicBezTo>
                      <a:lnTo>
                        <a:pt x="40768" y="7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43" name="任意多边形: 形状 242"/>
                <p:cNvSpPr/>
                <p:nvPr/>
              </p:nvSpPr>
              <p:spPr>
                <a:xfrm>
                  <a:off x="5761413" y="3329557"/>
                  <a:ext cx="296702" cy="252863"/>
                </a:xfrm>
                <a:custGeom>
                  <a:avLst/>
                  <a:gdLst>
                    <a:gd name="connsiteX0" fmla="*/ 267928 w 296702"/>
                    <a:gd name="connsiteY0" fmla="*/ 0 h 252863"/>
                    <a:gd name="connsiteX1" fmla="*/ 238698 w 296702"/>
                    <a:gd name="connsiteY1" fmla="*/ 26573 h 252863"/>
                    <a:gd name="connsiteX2" fmla="*/ 233383 w 296702"/>
                    <a:gd name="connsiteY2" fmla="*/ 66432 h 252863"/>
                    <a:gd name="connsiteX3" fmla="*/ 251984 w 296702"/>
                    <a:gd name="connsiteY3" fmla="*/ 100976 h 252863"/>
                    <a:gd name="connsiteX4" fmla="*/ 294501 w 296702"/>
                    <a:gd name="connsiteY4" fmla="*/ 106291 h 252863"/>
                    <a:gd name="connsiteX5" fmla="*/ 289186 w 296702"/>
                    <a:gd name="connsiteY5" fmla="*/ 95662 h 252863"/>
                    <a:gd name="connsiteX6" fmla="*/ 2201 w 296702"/>
                    <a:gd name="connsiteY6" fmla="*/ 241811 h 252863"/>
                    <a:gd name="connsiteX7" fmla="*/ 7516 w 296702"/>
                    <a:gd name="connsiteY7" fmla="*/ 252440 h 252863"/>
                    <a:gd name="connsiteX8" fmla="*/ 294501 w 296702"/>
                    <a:gd name="connsiteY8" fmla="*/ 106291 h 252863"/>
                    <a:gd name="connsiteX9" fmla="*/ 289186 w 296702"/>
                    <a:gd name="connsiteY9" fmla="*/ 95662 h 252863"/>
                    <a:gd name="connsiteX10" fmla="*/ 254642 w 296702"/>
                    <a:gd name="connsiteY10" fmla="*/ 87690 h 252863"/>
                    <a:gd name="connsiteX11" fmla="*/ 244013 w 296702"/>
                    <a:gd name="connsiteY11" fmla="*/ 58460 h 252863"/>
                    <a:gd name="connsiteX12" fmla="*/ 251984 w 296702"/>
                    <a:gd name="connsiteY12" fmla="*/ 29230 h 252863"/>
                    <a:gd name="connsiteX13" fmla="*/ 273242 w 296702"/>
                    <a:gd name="connsiteY13" fmla="*/ 5315 h 252863"/>
                    <a:gd name="connsiteX14" fmla="*/ 267928 w 296702"/>
                    <a:gd name="connsiteY14" fmla="*/ 0 h 252863"/>
                    <a:gd name="connsiteX15" fmla="*/ 267928 w 296702"/>
                    <a:gd name="connsiteY15" fmla="*/ 0 h 2528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96702" h="252863">
                      <a:moveTo>
                        <a:pt x="267928" y="0"/>
                      </a:moveTo>
                      <a:cubicBezTo>
                        <a:pt x="254642" y="2657"/>
                        <a:pt x="244013" y="13286"/>
                        <a:pt x="238698" y="26573"/>
                      </a:cubicBezTo>
                      <a:cubicBezTo>
                        <a:pt x="233383" y="37202"/>
                        <a:pt x="230726" y="53145"/>
                        <a:pt x="233383" y="66432"/>
                      </a:cubicBezTo>
                      <a:cubicBezTo>
                        <a:pt x="236041" y="79718"/>
                        <a:pt x="241355" y="93004"/>
                        <a:pt x="251984" y="100976"/>
                      </a:cubicBezTo>
                      <a:cubicBezTo>
                        <a:pt x="262614" y="111605"/>
                        <a:pt x="281214" y="114263"/>
                        <a:pt x="294501" y="106291"/>
                      </a:cubicBezTo>
                      <a:cubicBezTo>
                        <a:pt x="299815" y="100976"/>
                        <a:pt x="294501" y="93004"/>
                        <a:pt x="289186" y="95662"/>
                      </a:cubicBezTo>
                      <a:cubicBezTo>
                        <a:pt x="193525" y="143492"/>
                        <a:pt x="97863" y="193981"/>
                        <a:pt x="2201" y="241811"/>
                      </a:cubicBezTo>
                      <a:cubicBezTo>
                        <a:pt x="-3113" y="244469"/>
                        <a:pt x="2201" y="255098"/>
                        <a:pt x="7516" y="252440"/>
                      </a:cubicBezTo>
                      <a:cubicBezTo>
                        <a:pt x="103177" y="204610"/>
                        <a:pt x="198839" y="156779"/>
                        <a:pt x="294501" y="106291"/>
                      </a:cubicBezTo>
                      <a:cubicBezTo>
                        <a:pt x="291844" y="103634"/>
                        <a:pt x="291844" y="100976"/>
                        <a:pt x="289186" y="95662"/>
                      </a:cubicBezTo>
                      <a:cubicBezTo>
                        <a:pt x="278557" y="103634"/>
                        <a:pt x="262614" y="98319"/>
                        <a:pt x="254642" y="87690"/>
                      </a:cubicBezTo>
                      <a:cubicBezTo>
                        <a:pt x="246670" y="79718"/>
                        <a:pt x="244013" y="69089"/>
                        <a:pt x="244013" y="58460"/>
                      </a:cubicBezTo>
                      <a:cubicBezTo>
                        <a:pt x="244013" y="47831"/>
                        <a:pt x="246670" y="37202"/>
                        <a:pt x="251984" y="29230"/>
                      </a:cubicBezTo>
                      <a:cubicBezTo>
                        <a:pt x="257299" y="18601"/>
                        <a:pt x="265271" y="13286"/>
                        <a:pt x="273242" y="5315"/>
                      </a:cubicBezTo>
                      <a:cubicBezTo>
                        <a:pt x="273242" y="2657"/>
                        <a:pt x="270586" y="0"/>
                        <a:pt x="267928" y="0"/>
                      </a:cubicBezTo>
                      <a:lnTo>
                        <a:pt x="26792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44" name="任意多边形: 形状 243"/>
                <p:cNvSpPr/>
                <p:nvPr/>
              </p:nvSpPr>
              <p:spPr>
                <a:xfrm>
                  <a:off x="5099298" y="3574025"/>
                  <a:ext cx="659413" cy="37201"/>
                </a:xfrm>
                <a:custGeom>
                  <a:avLst/>
                  <a:gdLst>
                    <a:gd name="connsiteX0" fmla="*/ 2657 w 659413"/>
                    <a:gd name="connsiteY0" fmla="*/ 34545 h 37201"/>
                    <a:gd name="connsiteX1" fmla="*/ 69089 w 659413"/>
                    <a:gd name="connsiteY1" fmla="*/ 37202 h 37201"/>
                    <a:gd name="connsiteX2" fmla="*/ 132863 w 659413"/>
                    <a:gd name="connsiteY2" fmla="*/ 37202 h 37201"/>
                    <a:gd name="connsiteX3" fmla="*/ 260412 w 659413"/>
                    <a:gd name="connsiteY3" fmla="*/ 31887 h 37201"/>
                    <a:gd name="connsiteX4" fmla="*/ 515510 w 659413"/>
                    <a:gd name="connsiteY4" fmla="*/ 18601 h 37201"/>
                    <a:gd name="connsiteX5" fmla="*/ 584599 w 659413"/>
                    <a:gd name="connsiteY5" fmla="*/ 13286 h 37201"/>
                    <a:gd name="connsiteX6" fmla="*/ 621801 w 659413"/>
                    <a:gd name="connsiteY6" fmla="*/ 10629 h 37201"/>
                    <a:gd name="connsiteX7" fmla="*/ 656345 w 659413"/>
                    <a:gd name="connsiteY7" fmla="*/ 7972 h 37201"/>
                    <a:gd name="connsiteX8" fmla="*/ 656345 w 659413"/>
                    <a:gd name="connsiteY8" fmla="*/ 0 h 37201"/>
                    <a:gd name="connsiteX9" fmla="*/ 624458 w 659413"/>
                    <a:gd name="connsiteY9" fmla="*/ 2657 h 37201"/>
                    <a:gd name="connsiteX10" fmla="*/ 589913 w 659413"/>
                    <a:gd name="connsiteY10" fmla="*/ 5315 h 37201"/>
                    <a:gd name="connsiteX11" fmla="*/ 526139 w 659413"/>
                    <a:gd name="connsiteY11" fmla="*/ 10629 h 37201"/>
                    <a:gd name="connsiteX12" fmla="*/ 398590 w 659413"/>
                    <a:gd name="connsiteY12" fmla="*/ 18601 h 37201"/>
                    <a:gd name="connsiteX13" fmla="*/ 143492 w 659413"/>
                    <a:gd name="connsiteY13" fmla="*/ 29230 h 37201"/>
                    <a:gd name="connsiteX14" fmla="*/ 71746 w 659413"/>
                    <a:gd name="connsiteY14" fmla="*/ 31887 h 37201"/>
                    <a:gd name="connsiteX15" fmla="*/ 0 w 659413"/>
                    <a:gd name="connsiteY15" fmla="*/ 37202 h 37201"/>
                    <a:gd name="connsiteX16" fmla="*/ 2657 w 659413"/>
                    <a:gd name="connsiteY16" fmla="*/ 34545 h 37201"/>
                    <a:gd name="connsiteX17" fmla="*/ 2657 w 659413"/>
                    <a:gd name="connsiteY17" fmla="*/ 34545 h 372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659413" h="37201">
                      <a:moveTo>
                        <a:pt x="2657" y="34545"/>
                      </a:moveTo>
                      <a:cubicBezTo>
                        <a:pt x="23915" y="37202"/>
                        <a:pt x="45174" y="37202"/>
                        <a:pt x="69089" y="37202"/>
                      </a:cubicBezTo>
                      <a:cubicBezTo>
                        <a:pt x="90347" y="37202"/>
                        <a:pt x="111605" y="37202"/>
                        <a:pt x="132863" y="37202"/>
                      </a:cubicBezTo>
                      <a:cubicBezTo>
                        <a:pt x="175380" y="37202"/>
                        <a:pt x="217896" y="34545"/>
                        <a:pt x="260412" y="31887"/>
                      </a:cubicBezTo>
                      <a:cubicBezTo>
                        <a:pt x="345445" y="29230"/>
                        <a:pt x="430477" y="23915"/>
                        <a:pt x="515510" y="18601"/>
                      </a:cubicBezTo>
                      <a:cubicBezTo>
                        <a:pt x="539425" y="15944"/>
                        <a:pt x="563341" y="15944"/>
                        <a:pt x="584599" y="13286"/>
                      </a:cubicBezTo>
                      <a:cubicBezTo>
                        <a:pt x="597885" y="13286"/>
                        <a:pt x="608514" y="10629"/>
                        <a:pt x="621801" y="10629"/>
                      </a:cubicBezTo>
                      <a:cubicBezTo>
                        <a:pt x="632430" y="10629"/>
                        <a:pt x="645716" y="10629"/>
                        <a:pt x="656345" y="7972"/>
                      </a:cubicBezTo>
                      <a:cubicBezTo>
                        <a:pt x="661660" y="7972"/>
                        <a:pt x="659002" y="0"/>
                        <a:pt x="656345" y="0"/>
                      </a:cubicBezTo>
                      <a:cubicBezTo>
                        <a:pt x="645716" y="0"/>
                        <a:pt x="635087" y="0"/>
                        <a:pt x="624458" y="2657"/>
                      </a:cubicBezTo>
                      <a:cubicBezTo>
                        <a:pt x="613829" y="2657"/>
                        <a:pt x="600543" y="5315"/>
                        <a:pt x="589913" y="5315"/>
                      </a:cubicBezTo>
                      <a:cubicBezTo>
                        <a:pt x="568655" y="7972"/>
                        <a:pt x="547397" y="7972"/>
                        <a:pt x="526139" y="10629"/>
                      </a:cubicBezTo>
                      <a:cubicBezTo>
                        <a:pt x="483623" y="13286"/>
                        <a:pt x="441107" y="15944"/>
                        <a:pt x="398590" y="18601"/>
                      </a:cubicBezTo>
                      <a:cubicBezTo>
                        <a:pt x="313558" y="23915"/>
                        <a:pt x="228525" y="26573"/>
                        <a:pt x="143492" y="29230"/>
                      </a:cubicBezTo>
                      <a:cubicBezTo>
                        <a:pt x="119577" y="29230"/>
                        <a:pt x="95661" y="31887"/>
                        <a:pt x="71746" y="31887"/>
                      </a:cubicBezTo>
                      <a:cubicBezTo>
                        <a:pt x="47831" y="31887"/>
                        <a:pt x="23915" y="31887"/>
                        <a:pt x="0" y="37202"/>
                      </a:cubicBezTo>
                      <a:cubicBezTo>
                        <a:pt x="0" y="31887"/>
                        <a:pt x="2657" y="34545"/>
                        <a:pt x="2657" y="34545"/>
                      </a:cubicBezTo>
                      <a:lnTo>
                        <a:pt x="2657" y="3454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45" name="任意多边形: 形状 244"/>
                <p:cNvSpPr/>
                <p:nvPr/>
              </p:nvSpPr>
              <p:spPr>
                <a:xfrm>
                  <a:off x="5787530" y="3329557"/>
                  <a:ext cx="222546" cy="15943"/>
                </a:xfrm>
                <a:custGeom>
                  <a:avLst/>
                  <a:gdLst>
                    <a:gd name="connsiteX0" fmla="*/ 0 w 222546"/>
                    <a:gd name="connsiteY0" fmla="*/ 13286 h 15943"/>
                    <a:gd name="connsiteX1" fmla="*/ 26572 w 222546"/>
                    <a:gd name="connsiteY1" fmla="*/ 15944 h 15943"/>
                    <a:gd name="connsiteX2" fmla="*/ 55802 w 222546"/>
                    <a:gd name="connsiteY2" fmla="*/ 15944 h 15943"/>
                    <a:gd name="connsiteX3" fmla="*/ 111605 w 222546"/>
                    <a:gd name="connsiteY3" fmla="*/ 15944 h 15943"/>
                    <a:gd name="connsiteX4" fmla="*/ 167408 w 222546"/>
                    <a:gd name="connsiteY4" fmla="*/ 13286 h 15943"/>
                    <a:gd name="connsiteX5" fmla="*/ 220553 w 222546"/>
                    <a:gd name="connsiteY5" fmla="*/ 5315 h 15943"/>
                    <a:gd name="connsiteX6" fmla="*/ 220553 w 222546"/>
                    <a:gd name="connsiteY6" fmla="*/ 0 h 15943"/>
                    <a:gd name="connsiteX7" fmla="*/ 164750 w 222546"/>
                    <a:gd name="connsiteY7" fmla="*/ 7972 h 15943"/>
                    <a:gd name="connsiteX8" fmla="*/ 111605 w 222546"/>
                    <a:gd name="connsiteY8" fmla="*/ 10629 h 15943"/>
                    <a:gd name="connsiteX9" fmla="*/ 55802 w 222546"/>
                    <a:gd name="connsiteY9" fmla="*/ 10629 h 15943"/>
                    <a:gd name="connsiteX10" fmla="*/ 26572 w 222546"/>
                    <a:gd name="connsiteY10" fmla="*/ 10629 h 15943"/>
                    <a:gd name="connsiteX11" fmla="*/ 0 w 222546"/>
                    <a:gd name="connsiteY11" fmla="*/ 13286 h 15943"/>
                    <a:gd name="connsiteX12" fmla="*/ 0 w 222546"/>
                    <a:gd name="connsiteY12" fmla="*/ 13286 h 15943"/>
                    <a:gd name="connsiteX13" fmla="*/ 0 w 222546"/>
                    <a:gd name="connsiteY13" fmla="*/ 13286 h 1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2546" h="15943">
                      <a:moveTo>
                        <a:pt x="0" y="13286"/>
                      </a:moveTo>
                      <a:cubicBezTo>
                        <a:pt x="7971" y="15944"/>
                        <a:pt x="18601" y="15944"/>
                        <a:pt x="26572" y="15944"/>
                      </a:cubicBezTo>
                      <a:cubicBezTo>
                        <a:pt x="37202" y="15944"/>
                        <a:pt x="45174" y="15944"/>
                        <a:pt x="55802" y="15944"/>
                      </a:cubicBezTo>
                      <a:cubicBezTo>
                        <a:pt x="74403" y="15944"/>
                        <a:pt x="93004" y="15944"/>
                        <a:pt x="111605" y="15944"/>
                      </a:cubicBezTo>
                      <a:cubicBezTo>
                        <a:pt x="130206" y="15944"/>
                        <a:pt x="148807" y="15944"/>
                        <a:pt x="167408" y="13286"/>
                      </a:cubicBezTo>
                      <a:cubicBezTo>
                        <a:pt x="186008" y="10629"/>
                        <a:pt x="204609" y="10629"/>
                        <a:pt x="220553" y="5315"/>
                      </a:cubicBezTo>
                      <a:cubicBezTo>
                        <a:pt x="223211" y="5315"/>
                        <a:pt x="223211" y="0"/>
                        <a:pt x="220553" y="0"/>
                      </a:cubicBezTo>
                      <a:cubicBezTo>
                        <a:pt x="201952" y="2657"/>
                        <a:pt x="183351" y="5315"/>
                        <a:pt x="164750" y="7972"/>
                      </a:cubicBezTo>
                      <a:cubicBezTo>
                        <a:pt x="146150" y="10629"/>
                        <a:pt x="127549" y="10629"/>
                        <a:pt x="111605" y="10629"/>
                      </a:cubicBezTo>
                      <a:cubicBezTo>
                        <a:pt x="93004" y="10629"/>
                        <a:pt x="74403" y="10629"/>
                        <a:pt x="55802" y="10629"/>
                      </a:cubicBezTo>
                      <a:cubicBezTo>
                        <a:pt x="45174" y="10629"/>
                        <a:pt x="37202" y="10629"/>
                        <a:pt x="26572" y="10629"/>
                      </a:cubicBezTo>
                      <a:cubicBezTo>
                        <a:pt x="18601" y="10629"/>
                        <a:pt x="7971" y="10629"/>
                        <a:pt x="0" y="13286"/>
                      </a:cubicBezTo>
                      <a:cubicBezTo>
                        <a:pt x="0" y="10629"/>
                        <a:pt x="0" y="10629"/>
                        <a:pt x="0" y="13286"/>
                      </a:cubicBezTo>
                      <a:lnTo>
                        <a:pt x="0" y="1328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46" name="任意多边形: 形状 245"/>
                <p:cNvSpPr/>
                <p:nvPr/>
              </p:nvSpPr>
              <p:spPr>
                <a:xfrm>
                  <a:off x="5165729" y="3430533"/>
                  <a:ext cx="126072" cy="58459"/>
                </a:xfrm>
                <a:custGeom>
                  <a:avLst/>
                  <a:gdLst>
                    <a:gd name="connsiteX0" fmla="*/ 5314 w 126072"/>
                    <a:gd name="connsiteY0" fmla="*/ 55803 h 58459"/>
                    <a:gd name="connsiteX1" fmla="*/ 0 w 126072"/>
                    <a:gd name="connsiteY1" fmla="*/ 55803 h 58459"/>
                    <a:gd name="connsiteX2" fmla="*/ 2657 w 126072"/>
                    <a:gd name="connsiteY2" fmla="*/ 58460 h 58459"/>
                    <a:gd name="connsiteX3" fmla="*/ 2657 w 126072"/>
                    <a:gd name="connsiteY3" fmla="*/ 58460 h 58459"/>
                    <a:gd name="connsiteX4" fmla="*/ 13286 w 126072"/>
                    <a:gd name="connsiteY4" fmla="*/ 53145 h 58459"/>
                    <a:gd name="connsiteX5" fmla="*/ 37202 w 126072"/>
                    <a:gd name="connsiteY5" fmla="*/ 42516 h 58459"/>
                    <a:gd name="connsiteX6" fmla="*/ 71746 w 126072"/>
                    <a:gd name="connsiteY6" fmla="*/ 26573 h 58459"/>
                    <a:gd name="connsiteX7" fmla="*/ 98319 w 126072"/>
                    <a:gd name="connsiteY7" fmla="*/ 15944 h 58459"/>
                    <a:gd name="connsiteX8" fmla="*/ 124891 w 126072"/>
                    <a:gd name="connsiteY8" fmla="*/ 5315 h 58459"/>
                    <a:gd name="connsiteX9" fmla="*/ 124891 w 126072"/>
                    <a:gd name="connsiteY9" fmla="*/ 0 h 58459"/>
                    <a:gd name="connsiteX10" fmla="*/ 95661 w 126072"/>
                    <a:gd name="connsiteY10" fmla="*/ 7972 h 58459"/>
                    <a:gd name="connsiteX11" fmla="*/ 66432 w 126072"/>
                    <a:gd name="connsiteY11" fmla="*/ 21258 h 58459"/>
                    <a:gd name="connsiteX12" fmla="*/ 31887 w 126072"/>
                    <a:gd name="connsiteY12" fmla="*/ 37202 h 58459"/>
                    <a:gd name="connsiteX13" fmla="*/ 5314 w 126072"/>
                    <a:gd name="connsiteY13" fmla="*/ 50488 h 58459"/>
                    <a:gd name="connsiteX14" fmla="*/ 2657 w 126072"/>
                    <a:gd name="connsiteY14" fmla="*/ 55803 h 58459"/>
                    <a:gd name="connsiteX15" fmla="*/ 10629 w 126072"/>
                    <a:gd name="connsiteY15" fmla="*/ 55803 h 58459"/>
                    <a:gd name="connsiteX16" fmla="*/ 5314 w 126072"/>
                    <a:gd name="connsiteY16" fmla="*/ 55803 h 58459"/>
                    <a:gd name="connsiteX17" fmla="*/ 5314 w 126072"/>
                    <a:gd name="connsiteY17" fmla="*/ 55803 h 584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26072" h="58459">
                      <a:moveTo>
                        <a:pt x="5314" y="55803"/>
                      </a:moveTo>
                      <a:cubicBezTo>
                        <a:pt x="5314" y="55803"/>
                        <a:pt x="0" y="55803"/>
                        <a:pt x="0" y="55803"/>
                      </a:cubicBezTo>
                      <a:cubicBezTo>
                        <a:pt x="0" y="55803"/>
                        <a:pt x="0" y="58460"/>
                        <a:pt x="2657" y="58460"/>
                      </a:cubicBezTo>
                      <a:cubicBezTo>
                        <a:pt x="2657" y="58460"/>
                        <a:pt x="2657" y="58460"/>
                        <a:pt x="2657" y="58460"/>
                      </a:cubicBezTo>
                      <a:cubicBezTo>
                        <a:pt x="5314" y="58460"/>
                        <a:pt x="7971" y="55803"/>
                        <a:pt x="13286" y="53145"/>
                      </a:cubicBezTo>
                      <a:cubicBezTo>
                        <a:pt x="21258" y="50488"/>
                        <a:pt x="29230" y="45174"/>
                        <a:pt x="37202" y="42516"/>
                      </a:cubicBezTo>
                      <a:cubicBezTo>
                        <a:pt x="47831" y="37202"/>
                        <a:pt x="58460" y="31887"/>
                        <a:pt x="71746" y="26573"/>
                      </a:cubicBezTo>
                      <a:cubicBezTo>
                        <a:pt x="79718" y="23915"/>
                        <a:pt x="90347" y="18601"/>
                        <a:pt x="98319" y="15944"/>
                      </a:cubicBezTo>
                      <a:cubicBezTo>
                        <a:pt x="106291" y="13286"/>
                        <a:pt x="114263" y="10629"/>
                        <a:pt x="124891" y="5315"/>
                      </a:cubicBezTo>
                      <a:cubicBezTo>
                        <a:pt x="127549" y="5315"/>
                        <a:pt x="124891" y="0"/>
                        <a:pt x="124891" y="0"/>
                      </a:cubicBezTo>
                      <a:cubicBezTo>
                        <a:pt x="114263" y="2657"/>
                        <a:pt x="103633" y="5315"/>
                        <a:pt x="95661" y="7972"/>
                      </a:cubicBezTo>
                      <a:cubicBezTo>
                        <a:pt x="85033" y="10629"/>
                        <a:pt x="74403" y="15944"/>
                        <a:pt x="66432" y="21258"/>
                      </a:cubicBezTo>
                      <a:cubicBezTo>
                        <a:pt x="55802" y="26573"/>
                        <a:pt x="42516" y="31887"/>
                        <a:pt x="31887" y="37202"/>
                      </a:cubicBezTo>
                      <a:cubicBezTo>
                        <a:pt x="23915" y="42516"/>
                        <a:pt x="13286" y="45174"/>
                        <a:pt x="5314" y="50488"/>
                      </a:cubicBezTo>
                      <a:cubicBezTo>
                        <a:pt x="2657" y="50488"/>
                        <a:pt x="2657" y="53145"/>
                        <a:pt x="2657" y="55803"/>
                      </a:cubicBezTo>
                      <a:cubicBezTo>
                        <a:pt x="5314" y="58460"/>
                        <a:pt x="7971" y="55803"/>
                        <a:pt x="10629" y="55803"/>
                      </a:cubicBezTo>
                      <a:cubicBezTo>
                        <a:pt x="7971" y="58460"/>
                        <a:pt x="7971" y="55803"/>
                        <a:pt x="5314" y="55803"/>
                      </a:cubicBezTo>
                      <a:lnTo>
                        <a:pt x="5314" y="5580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47" name="任意多边形: 形状 246"/>
                <p:cNvSpPr/>
                <p:nvPr/>
              </p:nvSpPr>
              <p:spPr>
                <a:xfrm>
                  <a:off x="5208246" y="3432090"/>
                  <a:ext cx="120677" cy="67532"/>
                </a:xfrm>
                <a:custGeom>
                  <a:avLst/>
                  <a:gdLst>
                    <a:gd name="connsiteX0" fmla="*/ 5315 w 120677"/>
                    <a:gd name="connsiteY0" fmla="*/ 67532 h 67532"/>
                    <a:gd name="connsiteX1" fmla="*/ 63774 w 120677"/>
                    <a:gd name="connsiteY1" fmla="*/ 35645 h 67532"/>
                    <a:gd name="connsiteX2" fmla="*/ 93004 w 120677"/>
                    <a:gd name="connsiteY2" fmla="*/ 19702 h 67532"/>
                    <a:gd name="connsiteX3" fmla="*/ 119577 w 120677"/>
                    <a:gd name="connsiteY3" fmla="*/ 3758 h 67532"/>
                    <a:gd name="connsiteX4" fmla="*/ 116920 w 120677"/>
                    <a:gd name="connsiteY4" fmla="*/ 1101 h 67532"/>
                    <a:gd name="connsiteX5" fmla="*/ 87690 w 120677"/>
                    <a:gd name="connsiteY5" fmla="*/ 14387 h 67532"/>
                    <a:gd name="connsiteX6" fmla="*/ 58460 w 120677"/>
                    <a:gd name="connsiteY6" fmla="*/ 30331 h 67532"/>
                    <a:gd name="connsiteX7" fmla="*/ 0 w 120677"/>
                    <a:gd name="connsiteY7" fmla="*/ 64875 h 67532"/>
                    <a:gd name="connsiteX8" fmla="*/ 5315 w 120677"/>
                    <a:gd name="connsiteY8" fmla="*/ 67532 h 67532"/>
                    <a:gd name="connsiteX9" fmla="*/ 5315 w 120677"/>
                    <a:gd name="connsiteY9" fmla="*/ 67532 h 67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0677" h="67532">
                      <a:moveTo>
                        <a:pt x="5315" y="67532"/>
                      </a:moveTo>
                      <a:cubicBezTo>
                        <a:pt x="26573" y="56903"/>
                        <a:pt x="45174" y="46274"/>
                        <a:pt x="63774" y="35645"/>
                      </a:cubicBezTo>
                      <a:cubicBezTo>
                        <a:pt x="74403" y="30331"/>
                        <a:pt x="82375" y="25016"/>
                        <a:pt x="93004" y="19702"/>
                      </a:cubicBezTo>
                      <a:cubicBezTo>
                        <a:pt x="100976" y="14387"/>
                        <a:pt x="111605" y="9072"/>
                        <a:pt x="119577" y="3758"/>
                      </a:cubicBezTo>
                      <a:cubicBezTo>
                        <a:pt x="122234" y="1101"/>
                        <a:pt x="119577" y="-1557"/>
                        <a:pt x="116920" y="1101"/>
                      </a:cubicBezTo>
                      <a:cubicBezTo>
                        <a:pt x="106291" y="3758"/>
                        <a:pt x="98319" y="9072"/>
                        <a:pt x="87690" y="14387"/>
                      </a:cubicBezTo>
                      <a:cubicBezTo>
                        <a:pt x="77061" y="19702"/>
                        <a:pt x="69089" y="25016"/>
                        <a:pt x="58460" y="30331"/>
                      </a:cubicBezTo>
                      <a:cubicBezTo>
                        <a:pt x="39859" y="40960"/>
                        <a:pt x="18601" y="51589"/>
                        <a:pt x="0" y="64875"/>
                      </a:cubicBezTo>
                      <a:cubicBezTo>
                        <a:pt x="2657" y="64875"/>
                        <a:pt x="2657" y="67532"/>
                        <a:pt x="5315" y="67532"/>
                      </a:cubicBezTo>
                      <a:lnTo>
                        <a:pt x="5315" y="67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48" name="任意多边形: 形状 247"/>
                <p:cNvSpPr/>
                <p:nvPr/>
              </p:nvSpPr>
              <p:spPr>
                <a:xfrm>
                  <a:off x="5261391" y="3429432"/>
                  <a:ext cx="115363" cy="70913"/>
                </a:xfrm>
                <a:custGeom>
                  <a:avLst/>
                  <a:gdLst>
                    <a:gd name="connsiteX0" fmla="*/ 5315 w 115363"/>
                    <a:gd name="connsiteY0" fmla="*/ 70190 h 70913"/>
                    <a:gd name="connsiteX1" fmla="*/ 61118 w 115363"/>
                    <a:gd name="connsiteY1" fmla="*/ 38303 h 70913"/>
                    <a:gd name="connsiteX2" fmla="*/ 87690 w 115363"/>
                    <a:gd name="connsiteY2" fmla="*/ 22359 h 70913"/>
                    <a:gd name="connsiteX3" fmla="*/ 114263 w 115363"/>
                    <a:gd name="connsiteY3" fmla="*/ 3758 h 70913"/>
                    <a:gd name="connsiteX4" fmla="*/ 111605 w 115363"/>
                    <a:gd name="connsiteY4" fmla="*/ 1101 h 70913"/>
                    <a:gd name="connsiteX5" fmla="*/ 85033 w 115363"/>
                    <a:gd name="connsiteY5" fmla="*/ 14387 h 70913"/>
                    <a:gd name="connsiteX6" fmla="*/ 55803 w 115363"/>
                    <a:gd name="connsiteY6" fmla="*/ 30331 h 70913"/>
                    <a:gd name="connsiteX7" fmla="*/ 0 w 115363"/>
                    <a:gd name="connsiteY7" fmla="*/ 64875 h 70913"/>
                    <a:gd name="connsiteX8" fmla="*/ 5315 w 115363"/>
                    <a:gd name="connsiteY8" fmla="*/ 70190 h 70913"/>
                    <a:gd name="connsiteX9" fmla="*/ 5315 w 115363"/>
                    <a:gd name="connsiteY9" fmla="*/ 70190 h 70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15363" h="70913">
                      <a:moveTo>
                        <a:pt x="5315" y="70190"/>
                      </a:moveTo>
                      <a:cubicBezTo>
                        <a:pt x="23915" y="59561"/>
                        <a:pt x="42516" y="48932"/>
                        <a:pt x="61118" y="38303"/>
                      </a:cubicBezTo>
                      <a:cubicBezTo>
                        <a:pt x="69089" y="32988"/>
                        <a:pt x="79718" y="27673"/>
                        <a:pt x="87690" y="22359"/>
                      </a:cubicBezTo>
                      <a:cubicBezTo>
                        <a:pt x="95662" y="17044"/>
                        <a:pt x="106291" y="11730"/>
                        <a:pt x="114263" y="3758"/>
                      </a:cubicBezTo>
                      <a:cubicBezTo>
                        <a:pt x="116920" y="1101"/>
                        <a:pt x="114263" y="-1557"/>
                        <a:pt x="111605" y="1101"/>
                      </a:cubicBezTo>
                      <a:cubicBezTo>
                        <a:pt x="100976" y="3758"/>
                        <a:pt x="93004" y="9072"/>
                        <a:pt x="85033" y="14387"/>
                      </a:cubicBezTo>
                      <a:cubicBezTo>
                        <a:pt x="74404" y="19702"/>
                        <a:pt x="66432" y="25016"/>
                        <a:pt x="55803" y="30331"/>
                      </a:cubicBezTo>
                      <a:cubicBezTo>
                        <a:pt x="37202" y="40960"/>
                        <a:pt x="18601" y="51589"/>
                        <a:pt x="0" y="64875"/>
                      </a:cubicBezTo>
                      <a:cubicBezTo>
                        <a:pt x="0" y="67532"/>
                        <a:pt x="2657" y="72847"/>
                        <a:pt x="5315" y="70190"/>
                      </a:cubicBezTo>
                      <a:lnTo>
                        <a:pt x="5315" y="7019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49" name="任意多边形: 形状 248"/>
                <p:cNvSpPr/>
                <p:nvPr/>
              </p:nvSpPr>
              <p:spPr>
                <a:xfrm>
                  <a:off x="5322097" y="3413489"/>
                  <a:ext cx="152976" cy="86877"/>
                </a:xfrm>
                <a:custGeom>
                  <a:avLst/>
                  <a:gdLst>
                    <a:gd name="connsiteX0" fmla="*/ 3068 w 152976"/>
                    <a:gd name="connsiteY0" fmla="*/ 86133 h 86877"/>
                    <a:gd name="connsiteX1" fmla="*/ 77472 w 152976"/>
                    <a:gd name="connsiteY1" fmla="*/ 43617 h 86877"/>
                    <a:gd name="connsiteX2" fmla="*/ 114673 w 152976"/>
                    <a:gd name="connsiteY2" fmla="*/ 25016 h 86877"/>
                    <a:gd name="connsiteX3" fmla="*/ 151875 w 152976"/>
                    <a:gd name="connsiteY3" fmla="*/ 3758 h 86877"/>
                    <a:gd name="connsiteX4" fmla="*/ 149218 w 152976"/>
                    <a:gd name="connsiteY4" fmla="*/ 1101 h 86877"/>
                    <a:gd name="connsiteX5" fmla="*/ 112016 w 152976"/>
                    <a:gd name="connsiteY5" fmla="*/ 17044 h 86877"/>
                    <a:gd name="connsiteX6" fmla="*/ 74814 w 152976"/>
                    <a:gd name="connsiteY6" fmla="*/ 38302 h 86877"/>
                    <a:gd name="connsiteX7" fmla="*/ 3068 w 152976"/>
                    <a:gd name="connsiteY7" fmla="*/ 83476 h 86877"/>
                    <a:gd name="connsiteX8" fmla="*/ 3068 w 152976"/>
                    <a:gd name="connsiteY8" fmla="*/ 86133 h 86877"/>
                    <a:gd name="connsiteX9" fmla="*/ 3068 w 152976"/>
                    <a:gd name="connsiteY9" fmla="*/ 86133 h 868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2976" h="86877">
                      <a:moveTo>
                        <a:pt x="3068" y="86133"/>
                      </a:moveTo>
                      <a:cubicBezTo>
                        <a:pt x="26983" y="72847"/>
                        <a:pt x="50899" y="56903"/>
                        <a:pt x="77472" y="43617"/>
                      </a:cubicBezTo>
                      <a:cubicBezTo>
                        <a:pt x="90758" y="35645"/>
                        <a:pt x="101387" y="30331"/>
                        <a:pt x="114673" y="25016"/>
                      </a:cubicBezTo>
                      <a:cubicBezTo>
                        <a:pt x="127960" y="19702"/>
                        <a:pt x="141246" y="11730"/>
                        <a:pt x="151875" y="3758"/>
                      </a:cubicBezTo>
                      <a:cubicBezTo>
                        <a:pt x="154533" y="1101"/>
                        <a:pt x="151875" y="-1557"/>
                        <a:pt x="149218" y="1101"/>
                      </a:cubicBezTo>
                      <a:cubicBezTo>
                        <a:pt x="135932" y="3758"/>
                        <a:pt x="122645" y="11730"/>
                        <a:pt x="112016" y="17044"/>
                      </a:cubicBezTo>
                      <a:cubicBezTo>
                        <a:pt x="98730" y="25016"/>
                        <a:pt x="85444" y="30331"/>
                        <a:pt x="74814" y="38302"/>
                      </a:cubicBezTo>
                      <a:cubicBezTo>
                        <a:pt x="50899" y="51589"/>
                        <a:pt x="24327" y="67532"/>
                        <a:pt x="3068" y="83476"/>
                      </a:cubicBezTo>
                      <a:cubicBezTo>
                        <a:pt x="-2246" y="83476"/>
                        <a:pt x="411" y="88791"/>
                        <a:pt x="3068" y="86133"/>
                      </a:cubicBezTo>
                      <a:lnTo>
                        <a:pt x="3068" y="8613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50" name="任意多边形: 形状 249"/>
                <p:cNvSpPr/>
                <p:nvPr/>
              </p:nvSpPr>
              <p:spPr>
                <a:xfrm>
                  <a:off x="5386947" y="3414589"/>
                  <a:ext cx="151900" cy="87689"/>
                </a:xfrm>
                <a:custGeom>
                  <a:avLst/>
                  <a:gdLst>
                    <a:gd name="connsiteX0" fmla="*/ 1993 w 151900"/>
                    <a:gd name="connsiteY0" fmla="*/ 87690 h 87689"/>
                    <a:gd name="connsiteX1" fmla="*/ 36537 w 151900"/>
                    <a:gd name="connsiteY1" fmla="*/ 63774 h 87689"/>
                    <a:gd name="connsiteX2" fmla="*/ 73739 w 151900"/>
                    <a:gd name="connsiteY2" fmla="*/ 42516 h 87689"/>
                    <a:gd name="connsiteX3" fmla="*/ 110941 w 151900"/>
                    <a:gd name="connsiteY3" fmla="*/ 23915 h 87689"/>
                    <a:gd name="connsiteX4" fmla="*/ 150800 w 151900"/>
                    <a:gd name="connsiteY4" fmla="*/ 5314 h 87689"/>
                    <a:gd name="connsiteX5" fmla="*/ 148143 w 151900"/>
                    <a:gd name="connsiteY5" fmla="*/ 0 h 87689"/>
                    <a:gd name="connsiteX6" fmla="*/ 108284 w 151900"/>
                    <a:gd name="connsiteY6" fmla="*/ 15943 h 87689"/>
                    <a:gd name="connsiteX7" fmla="*/ 71082 w 151900"/>
                    <a:gd name="connsiteY7" fmla="*/ 37202 h 87689"/>
                    <a:gd name="connsiteX8" fmla="*/ 36537 w 151900"/>
                    <a:gd name="connsiteY8" fmla="*/ 61117 h 87689"/>
                    <a:gd name="connsiteX9" fmla="*/ 1993 w 151900"/>
                    <a:gd name="connsiteY9" fmla="*/ 87690 h 87689"/>
                    <a:gd name="connsiteX10" fmla="*/ 1993 w 151900"/>
                    <a:gd name="connsiteY10" fmla="*/ 87690 h 87689"/>
                    <a:gd name="connsiteX11" fmla="*/ 1993 w 151900"/>
                    <a:gd name="connsiteY11" fmla="*/ 87690 h 87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51900" h="87689">
                      <a:moveTo>
                        <a:pt x="1993" y="87690"/>
                      </a:moveTo>
                      <a:cubicBezTo>
                        <a:pt x="15279" y="79718"/>
                        <a:pt x="25908" y="71746"/>
                        <a:pt x="36537" y="63774"/>
                      </a:cubicBezTo>
                      <a:cubicBezTo>
                        <a:pt x="47167" y="55803"/>
                        <a:pt x="60453" y="47831"/>
                        <a:pt x="73739" y="42516"/>
                      </a:cubicBezTo>
                      <a:cubicBezTo>
                        <a:pt x="84368" y="34544"/>
                        <a:pt x="97654" y="29230"/>
                        <a:pt x="110941" y="23915"/>
                      </a:cubicBezTo>
                      <a:cubicBezTo>
                        <a:pt x="124227" y="18601"/>
                        <a:pt x="137514" y="10629"/>
                        <a:pt x="150800" y="5314"/>
                      </a:cubicBezTo>
                      <a:cubicBezTo>
                        <a:pt x="153457" y="2657"/>
                        <a:pt x="150800" y="0"/>
                        <a:pt x="148143" y="0"/>
                      </a:cubicBezTo>
                      <a:cubicBezTo>
                        <a:pt x="134856" y="2657"/>
                        <a:pt x="121570" y="10629"/>
                        <a:pt x="108284" y="15943"/>
                      </a:cubicBezTo>
                      <a:cubicBezTo>
                        <a:pt x="94997" y="21258"/>
                        <a:pt x="81711" y="29230"/>
                        <a:pt x="71082" y="37202"/>
                      </a:cubicBezTo>
                      <a:cubicBezTo>
                        <a:pt x="57795" y="45174"/>
                        <a:pt x="47167" y="53145"/>
                        <a:pt x="36537" y="61117"/>
                      </a:cubicBezTo>
                      <a:cubicBezTo>
                        <a:pt x="25908" y="69089"/>
                        <a:pt x="12622" y="77061"/>
                        <a:pt x="1993" y="87690"/>
                      </a:cubicBezTo>
                      <a:cubicBezTo>
                        <a:pt x="-664" y="85033"/>
                        <a:pt x="-664" y="87690"/>
                        <a:pt x="1993" y="87690"/>
                      </a:cubicBezTo>
                      <a:lnTo>
                        <a:pt x="1993" y="8769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51" name="任意多边形: 形状 250"/>
                <p:cNvSpPr/>
                <p:nvPr/>
              </p:nvSpPr>
              <p:spPr>
                <a:xfrm>
                  <a:off x="5448064" y="3400202"/>
                  <a:ext cx="149243" cy="92628"/>
                </a:xfrm>
                <a:custGeom>
                  <a:avLst/>
                  <a:gdLst>
                    <a:gd name="connsiteX0" fmla="*/ 1993 w 149243"/>
                    <a:gd name="connsiteY0" fmla="*/ 91448 h 92628"/>
                    <a:gd name="connsiteX1" fmla="*/ 76397 w 149243"/>
                    <a:gd name="connsiteY1" fmla="*/ 48931 h 92628"/>
                    <a:gd name="connsiteX2" fmla="*/ 113598 w 149243"/>
                    <a:gd name="connsiteY2" fmla="*/ 27673 h 92628"/>
                    <a:gd name="connsiteX3" fmla="*/ 148143 w 149243"/>
                    <a:gd name="connsiteY3" fmla="*/ 3758 h 92628"/>
                    <a:gd name="connsiteX4" fmla="*/ 145485 w 149243"/>
                    <a:gd name="connsiteY4" fmla="*/ 1101 h 92628"/>
                    <a:gd name="connsiteX5" fmla="*/ 110941 w 149243"/>
                    <a:gd name="connsiteY5" fmla="*/ 19702 h 92628"/>
                    <a:gd name="connsiteX6" fmla="*/ 73739 w 149243"/>
                    <a:gd name="connsiteY6" fmla="*/ 43617 h 92628"/>
                    <a:gd name="connsiteX7" fmla="*/ 1993 w 149243"/>
                    <a:gd name="connsiteY7" fmla="*/ 91448 h 92628"/>
                    <a:gd name="connsiteX8" fmla="*/ 1993 w 149243"/>
                    <a:gd name="connsiteY8" fmla="*/ 91448 h 92628"/>
                    <a:gd name="connsiteX9" fmla="*/ 1993 w 149243"/>
                    <a:gd name="connsiteY9" fmla="*/ 91448 h 92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9243" h="92628">
                      <a:moveTo>
                        <a:pt x="1993" y="91448"/>
                      </a:moveTo>
                      <a:cubicBezTo>
                        <a:pt x="28566" y="78161"/>
                        <a:pt x="52481" y="64875"/>
                        <a:pt x="76397" y="48931"/>
                      </a:cubicBezTo>
                      <a:cubicBezTo>
                        <a:pt x="89683" y="40960"/>
                        <a:pt x="100312" y="35645"/>
                        <a:pt x="113598" y="27673"/>
                      </a:cubicBezTo>
                      <a:cubicBezTo>
                        <a:pt x="124227" y="19702"/>
                        <a:pt x="137514" y="14387"/>
                        <a:pt x="148143" y="3758"/>
                      </a:cubicBezTo>
                      <a:cubicBezTo>
                        <a:pt x="150800" y="1101"/>
                        <a:pt x="148143" y="-1557"/>
                        <a:pt x="145485" y="1101"/>
                      </a:cubicBezTo>
                      <a:cubicBezTo>
                        <a:pt x="132199" y="6415"/>
                        <a:pt x="121570" y="14387"/>
                        <a:pt x="110941" y="19702"/>
                      </a:cubicBezTo>
                      <a:cubicBezTo>
                        <a:pt x="97655" y="27673"/>
                        <a:pt x="87026" y="35645"/>
                        <a:pt x="73739" y="43617"/>
                      </a:cubicBezTo>
                      <a:cubicBezTo>
                        <a:pt x="47167" y="59561"/>
                        <a:pt x="23251" y="72847"/>
                        <a:pt x="1993" y="91448"/>
                      </a:cubicBezTo>
                      <a:cubicBezTo>
                        <a:pt x="-664" y="91448"/>
                        <a:pt x="-664" y="94105"/>
                        <a:pt x="1993" y="91448"/>
                      </a:cubicBezTo>
                      <a:lnTo>
                        <a:pt x="1993" y="9144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52" name="任意多边形: 形状 251"/>
                <p:cNvSpPr/>
                <p:nvPr/>
              </p:nvSpPr>
              <p:spPr>
                <a:xfrm>
                  <a:off x="5501209" y="3395988"/>
                  <a:ext cx="156114" cy="103633"/>
                </a:xfrm>
                <a:custGeom>
                  <a:avLst/>
                  <a:gdLst>
                    <a:gd name="connsiteX0" fmla="*/ 1993 w 156114"/>
                    <a:gd name="connsiteY0" fmla="*/ 103634 h 103633"/>
                    <a:gd name="connsiteX1" fmla="*/ 79054 w 156114"/>
                    <a:gd name="connsiteY1" fmla="*/ 50488 h 103633"/>
                    <a:gd name="connsiteX2" fmla="*/ 116255 w 156114"/>
                    <a:gd name="connsiteY2" fmla="*/ 26573 h 103633"/>
                    <a:gd name="connsiteX3" fmla="*/ 137513 w 156114"/>
                    <a:gd name="connsiteY3" fmla="*/ 15944 h 103633"/>
                    <a:gd name="connsiteX4" fmla="*/ 156115 w 156114"/>
                    <a:gd name="connsiteY4" fmla="*/ 2657 h 103633"/>
                    <a:gd name="connsiteX5" fmla="*/ 153457 w 156114"/>
                    <a:gd name="connsiteY5" fmla="*/ 0 h 103633"/>
                    <a:gd name="connsiteX6" fmla="*/ 134856 w 156114"/>
                    <a:gd name="connsiteY6" fmla="*/ 7972 h 103633"/>
                    <a:gd name="connsiteX7" fmla="*/ 113598 w 156114"/>
                    <a:gd name="connsiteY7" fmla="*/ 18601 h 103633"/>
                    <a:gd name="connsiteX8" fmla="*/ 73739 w 156114"/>
                    <a:gd name="connsiteY8" fmla="*/ 45174 h 103633"/>
                    <a:gd name="connsiteX9" fmla="*/ 1993 w 156114"/>
                    <a:gd name="connsiteY9" fmla="*/ 103634 h 103633"/>
                    <a:gd name="connsiteX10" fmla="*/ 1993 w 156114"/>
                    <a:gd name="connsiteY10" fmla="*/ 103634 h 103633"/>
                    <a:gd name="connsiteX11" fmla="*/ 1993 w 156114"/>
                    <a:gd name="connsiteY11" fmla="*/ 103634 h 1036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56114" h="103633">
                      <a:moveTo>
                        <a:pt x="1993" y="103634"/>
                      </a:moveTo>
                      <a:cubicBezTo>
                        <a:pt x="28565" y="87690"/>
                        <a:pt x="52481" y="69089"/>
                        <a:pt x="79054" y="50488"/>
                      </a:cubicBezTo>
                      <a:cubicBezTo>
                        <a:pt x="92340" y="42516"/>
                        <a:pt x="105626" y="34545"/>
                        <a:pt x="116255" y="26573"/>
                      </a:cubicBezTo>
                      <a:cubicBezTo>
                        <a:pt x="121570" y="23915"/>
                        <a:pt x="129542" y="18601"/>
                        <a:pt x="137513" y="15944"/>
                      </a:cubicBezTo>
                      <a:cubicBezTo>
                        <a:pt x="142828" y="13286"/>
                        <a:pt x="150800" y="7972"/>
                        <a:pt x="156115" y="2657"/>
                      </a:cubicBezTo>
                      <a:cubicBezTo>
                        <a:pt x="156115" y="0"/>
                        <a:pt x="156115" y="0"/>
                        <a:pt x="153457" y="0"/>
                      </a:cubicBezTo>
                      <a:cubicBezTo>
                        <a:pt x="145485" y="0"/>
                        <a:pt x="140171" y="5315"/>
                        <a:pt x="134856" y="7972"/>
                      </a:cubicBezTo>
                      <a:cubicBezTo>
                        <a:pt x="126885" y="10629"/>
                        <a:pt x="121570" y="15944"/>
                        <a:pt x="113598" y="18601"/>
                      </a:cubicBezTo>
                      <a:cubicBezTo>
                        <a:pt x="100312" y="26573"/>
                        <a:pt x="87026" y="34545"/>
                        <a:pt x="73739" y="45174"/>
                      </a:cubicBezTo>
                      <a:cubicBezTo>
                        <a:pt x="47166" y="63775"/>
                        <a:pt x="23251" y="79718"/>
                        <a:pt x="1993" y="103634"/>
                      </a:cubicBezTo>
                      <a:cubicBezTo>
                        <a:pt x="-664" y="103634"/>
                        <a:pt x="-664" y="103634"/>
                        <a:pt x="1993" y="103634"/>
                      </a:cubicBezTo>
                      <a:lnTo>
                        <a:pt x="1993" y="10363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53" name="任意多边形: 形状 252"/>
                <p:cNvSpPr/>
                <p:nvPr/>
              </p:nvSpPr>
              <p:spPr>
                <a:xfrm>
                  <a:off x="5572291" y="3384259"/>
                  <a:ext cx="147250" cy="107391"/>
                </a:xfrm>
                <a:custGeom>
                  <a:avLst/>
                  <a:gdLst>
                    <a:gd name="connsiteX0" fmla="*/ 2657 w 147250"/>
                    <a:gd name="connsiteY0" fmla="*/ 107392 h 107391"/>
                    <a:gd name="connsiteX1" fmla="*/ 39859 w 147250"/>
                    <a:gd name="connsiteY1" fmla="*/ 83476 h 107391"/>
                    <a:gd name="connsiteX2" fmla="*/ 77061 w 147250"/>
                    <a:gd name="connsiteY2" fmla="*/ 56903 h 107391"/>
                    <a:gd name="connsiteX3" fmla="*/ 111605 w 147250"/>
                    <a:gd name="connsiteY3" fmla="*/ 30331 h 107391"/>
                    <a:gd name="connsiteX4" fmla="*/ 146150 w 147250"/>
                    <a:gd name="connsiteY4" fmla="*/ 3758 h 107391"/>
                    <a:gd name="connsiteX5" fmla="*/ 143493 w 147250"/>
                    <a:gd name="connsiteY5" fmla="*/ 1101 h 107391"/>
                    <a:gd name="connsiteX6" fmla="*/ 106291 w 147250"/>
                    <a:gd name="connsiteY6" fmla="*/ 25016 h 107391"/>
                    <a:gd name="connsiteX7" fmla="*/ 69089 w 147250"/>
                    <a:gd name="connsiteY7" fmla="*/ 51589 h 107391"/>
                    <a:gd name="connsiteX8" fmla="*/ 34545 w 147250"/>
                    <a:gd name="connsiteY8" fmla="*/ 78161 h 107391"/>
                    <a:gd name="connsiteX9" fmla="*/ 0 w 147250"/>
                    <a:gd name="connsiteY9" fmla="*/ 104734 h 107391"/>
                    <a:gd name="connsiteX10" fmla="*/ 2657 w 147250"/>
                    <a:gd name="connsiteY10" fmla="*/ 107392 h 107391"/>
                    <a:gd name="connsiteX11" fmla="*/ 2657 w 147250"/>
                    <a:gd name="connsiteY11" fmla="*/ 107392 h 107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47250" h="107391">
                      <a:moveTo>
                        <a:pt x="2657" y="107392"/>
                      </a:moveTo>
                      <a:cubicBezTo>
                        <a:pt x="15944" y="99420"/>
                        <a:pt x="26573" y="91448"/>
                        <a:pt x="39859" y="83476"/>
                      </a:cubicBezTo>
                      <a:cubicBezTo>
                        <a:pt x="53146" y="75504"/>
                        <a:pt x="63774" y="64875"/>
                        <a:pt x="77061" y="56903"/>
                      </a:cubicBezTo>
                      <a:cubicBezTo>
                        <a:pt x="87690" y="48932"/>
                        <a:pt x="100976" y="40960"/>
                        <a:pt x="111605" y="30331"/>
                      </a:cubicBezTo>
                      <a:cubicBezTo>
                        <a:pt x="122235" y="22359"/>
                        <a:pt x="135521" y="14387"/>
                        <a:pt x="146150" y="3758"/>
                      </a:cubicBezTo>
                      <a:cubicBezTo>
                        <a:pt x="148807" y="1101"/>
                        <a:pt x="146150" y="-1557"/>
                        <a:pt x="143493" y="1101"/>
                      </a:cubicBezTo>
                      <a:cubicBezTo>
                        <a:pt x="130206" y="6415"/>
                        <a:pt x="119577" y="17044"/>
                        <a:pt x="106291" y="25016"/>
                      </a:cubicBezTo>
                      <a:cubicBezTo>
                        <a:pt x="93004" y="32988"/>
                        <a:pt x="82376" y="43617"/>
                        <a:pt x="69089" y="51589"/>
                      </a:cubicBezTo>
                      <a:cubicBezTo>
                        <a:pt x="58460" y="59561"/>
                        <a:pt x="45174" y="70190"/>
                        <a:pt x="34545" y="78161"/>
                      </a:cubicBezTo>
                      <a:cubicBezTo>
                        <a:pt x="23915" y="86133"/>
                        <a:pt x="10629" y="94105"/>
                        <a:pt x="0" y="104734"/>
                      </a:cubicBezTo>
                      <a:cubicBezTo>
                        <a:pt x="0" y="107392"/>
                        <a:pt x="0" y="107392"/>
                        <a:pt x="2657" y="107392"/>
                      </a:cubicBezTo>
                      <a:lnTo>
                        <a:pt x="2657" y="10739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54" name="任意多边形: 形状 253"/>
                <p:cNvSpPr/>
                <p:nvPr/>
              </p:nvSpPr>
              <p:spPr>
                <a:xfrm>
                  <a:off x="5626913" y="3337529"/>
                  <a:ext cx="212205" cy="146149"/>
                </a:xfrm>
                <a:custGeom>
                  <a:avLst/>
                  <a:gdLst>
                    <a:gd name="connsiteX0" fmla="*/ 1181 w 212205"/>
                    <a:gd name="connsiteY0" fmla="*/ 146150 h 146149"/>
                    <a:gd name="connsiteX1" fmla="*/ 104814 w 212205"/>
                    <a:gd name="connsiteY1" fmla="*/ 71746 h 146149"/>
                    <a:gd name="connsiteX2" fmla="*/ 157960 w 212205"/>
                    <a:gd name="connsiteY2" fmla="*/ 37202 h 146149"/>
                    <a:gd name="connsiteX3" fmla="*/ 184533 w 212205"/>
                    <a:gd name="connsiteY3" fmla="*/ 21258 h 146149"/>
                    <a:gd name="connsiteX4" fmla="*/ 211105 w 212205"/>
                    <a:gd name="connsiteY4" fmla="*/ 5314 h 146149"/>
                    <a:gd name="connsiteX5" fmla="*/ 208448 w 212205"/>
                    <a:gd name="connsiteY5" fmla="*/ 0 h 146149"/>
                    <a:gd name="connsiteX6" fmla="*/ 181875 w 212205"/>
                    <a:gd name="connsiteY6" fmla="*/ 15943 h 146149"/>
                    <a:gd name="connsiteX7" fmla="*/ 155303 w 212205"/>
                    <a:gd name="connsiteY7" fmla="*/ 34544 h 146149"/>
                    <a:gd name="connsiteX8" fmla="*/ 102157 w 212205"/>
                    <a:gd name="connsiteY8" fmla="*/ 69089 h 146149"/>
                    <a:gd name="connsiteX9" fmla="*/ 1181 w 212205"/>
                    <a:gd name="connsiteY9" fmla="*/ 146150 h 146149"/>
                    <a:gd name="connsiteX10" fmla="*/ 1181 w 212205"/>
                    <a:gd name="connsiteY10" fmla="*/ 146150 h 146149"/>
                    <a:gd name="connsiteX11" fmla="*/ 1181 w 212205"/>
                    <a:gd name="connsiteY11" fmla="*/ 146150 h 146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2205" h="146149">
                      <a:moveTo>
                        <a:pt x="1181" y="146150"/>
                      </a:moveTo>
                      <a:cubicBezTo>
                        <a:pt x="35725" y="119577"/>
                        <a:pt x="70270" y="95662"/>
                        <a:pt x="104814" y="71746"/>
                      </a:cubicBezTo>
                      <a:cubicBezTo>
                        <a:pt x="123415" y="58460"/>
                        <a:pt x="139359" y="47831"/>
                        <a:pt x="157960" y="37202"/>
                      </a:cubicBezTo>
                      <a:cubicBezTo>
                        <a:pt x="165931" y="31887"/>
                        <a:pt x="176561" y="26573"/>
                        <a:pt x="184533" y="21258"/>
                      </a:cubicBezTo>
                      <a:cubicBezTo>
                        <a:pt x="192504" y="15943"/>
                        <a:pt x="203134" y="10629"/>
                        <a:pt x="211105" y="5314"/>
                      </a:cubicBezTo>
                      <a:cubicBezTo>
                        <a:pt x="213762" y="2657"/>
                        <a:pt x="211105" y="0"/>
                        <a:pt x="208448" y="0"/>
                      </a:cubicBezTo>
                      <a:cubicBezTo>
                        <a:pt x="197819" y="2657"/>
                        <a:pt x="189847" y="10629"/>
                        <a:pt x="181875" y="15943"/>
                      </a:cubicBezTo>
                      <a:cubicBezTo>
                        <a:pt x="173903" y="21258"/>
                        <a:pt x="163275" y="26573"/>
                        <a:pt x="155303" y="34544"/>
                      </a:cubicBezTo>
                      <a:cubicBezTo>
                        <a:pt x="136702" y="45173"/>
                        <a:pt x="120758" y="58460"/>
                        <a:pt x="102157" y="69089"/>
                      </a:cubicBezTo>
                      <a:cubicBezTo>
                        <a:pt x="64955" y="90347"/>
                        <a:pt x="33068" y="114262"/>
                        <a:pt x="1181" y="146150"/>
                      </a:cubicBezTo>
                      <a:cubicBezTo>
                        <a:pt x="-1476" y="143492"/>
                        <a:pt x="1181" y="146150"/>
                        <a:pt x="1181" y="146150"/>
                      </a:cubicBezTo>
                      <a:lnTo>
                        <a:pt x="1181" y="1461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55" name="任意多边形: 形状 254"/>
                <p:cNvSpPr/>
                <p:nvPr/>
              </p:nvSpPr>
              <p:spPr>
                <a:xfrm>
                  <a:off x="5675925" y="3339085"/>
                  <a:ext cx="197738" cy="145774"/>
                </a:xfrm>
                <a:custGeom>
                  <a:avLst/>
                  <a:gdLst>
                    <a:gd name="connsiteX0" fmla="*/ 0 w 197738"/>
                    <a:gd name="connsiteY0" fmla="*/ 144593 h 145774"/>
                    <a:gd name="connsiteX1" fmla="*/ 100976 w 197738"/>
                    <a:gd name="connsiteY1" fmla="*/ 75504 h 145774"/>
                    <a:gd name="connsiteX2" fmla="*/ 148807 w 197738"/>
                    <a:gd name="connsiteY2" fmla="*/ 40960 h 145774"/>
                    <a:gd name="connsiteX3" fmla="*/ 196638 w 197738"/>
                    <a:gd name="connsiteY3" fmla="*/ 3758 h 145774"/>
                    <a:gd name="connsiteX4" fmla="*/ 193980 w 197738"/>
                    <a:gd name="connsiteY4" fmla="*/ 1101 h 145774"/>
                    <a:gd name="connsiteX5" fmla="*/ 143492 w 197738"/>
                    <a:gd name="connsiteY5" fmla="*/ 35645 h 145774"/>
                    <a:gd name="connsiteX6" fmla="*/ 95661 w 197738"/>
                    <a:gd name="connsiteY6" fmla="*/ 70190 h 145774"/>
                    <a:gd name="connsiteX7" fmla="*/ 0 w 197738"/>
                    <a:gd name="connsiteY7" fmla="*/ 144593 h 145774"/>
                    <a:gd name="connsiteX8" fmla="*/ 0 w 197738"/>
                    <a:gd name="connsiteY8" fmla="*/ 144593 h 145774"/>
                    <a:gd name="connsiteX9" fmla="*/ 0 w 197738"/>
                    <a:gd name="connsiteY9" fmla="*/ 144593 h 145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97738" h="145774">
                      <a:moveTo>
                        <a:pt x="0" y="144593"/>
                      </a:moveTo>
                      <a:cubicBezTo>
                        <a:pt x="34544" y="120678"/>
                        <a:pt x="66432" y="99419"/>
                        <a:pt x="100976" y="75504"/>
                      </a:cubicBezTo>
                      <a:cubicBezTo>
                        <a:pt x="116919" y="64875"/>
                        <a:pt x="132863" y="51589"/>
                        <a:pt x="148807" y="40960"/>
                      </a:cubicBezTo>
                      <a:cubicBezTo>
                        <a:pt x="164750" y="30331"/>
                        <a:pt x="183351" y="19702"/>
                        <a:pt x="196638" y="3758"/>
                      </a:cubicBezTo>
                      <a:cubicBezTo>
                        <a:pt x="199295" y="1101"/>
                        <a:pt x="196638" y="-1556"/>
                        <a:pt x="193980" y="1101"/>
                      </a:cubicBezTo>
                      <a:cubicBezTo>
                        <a:pt x="175380" y="9073"/>
                        <a:pt x="159436" y="22359"/>
                        <a:pt x="143492" y="35645"/>
                      </a:cubicBezTo>
                      <a:cubicBezTo>
                        <a:pt x="127549" y="46274"/>
                        <a:pt x="111605" y="59561"/>
                        <a:pt x="95661" y="70190"/>
                      </a:cubicBezTo>
                      <a:cubicBezTo>
                        <a:pt x="63774" y="94105"/>
                        <a:pt x="31887" y="118021"/>
                        <a:pt x="0" y="144593"/>
                      </a:cubicBezTo>
                      <a:cubicBezTo>
                        <a:pt x="0" y="144593"/>
                        <a:pt x="0" y="147250"/>
                        <a:pt x="0" y="144593"/>
                      </a:cubicBezTo>
                      <a:lnTo>
                        <a:pt x="0" y="14459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56" name="任意多边形: 形状 255"/>
                <p:cNvSpPr/>
                <p:nvPr/>
              </p:nvSpPr>
              <p:spPr>
                <a:xfrm>
                  <a:off x="5733204" y="3323518"/>
                  <a:ext cx="229322" cy="160160"/>
                </a:xfrm>
                <a:custGeom>
                  <a:avLst/>
                  <a:gdLst>
                    <a:gd name="connsiteX0" fmla="*/ 1181 w 229322"/>
                    <a:gd name="connsiteY0" fmla="*/ 160160 h 160160"/>
                    <a:gd name="connsiteX1" fmla="*/ 112786 w 229322"/>
                    <a:gd name="connsiteY1" fmla="*/ 77785 h 160160"/>
                    <a:gd name="connsiteX2" fmla="*/ 168589 w 229322"/>
                    <a:gd name="connsiteY2" fmla="*/ 40583 h 160160"/>
                    <a:gd name="connsiteX3" fmla="*/ 227049 w 229322"/>
                    <a:gd name="connsiteY3" fmla="*/ 6039 h 160160"/>
                    <a:gd name="connsiteX4" fmla="*/ 224392 w 229322"/>
                    <a:gd name="connsiteY4" fmla="*/ 724 h 160160"/>
                    <a:gd name="connsiteX5" fmla="*/ 163275 w 229322"/>
                    <a:gd name="connsiteY5" fmla="*/ 37926 h 160160"/>
                    <a:gd name="connsiteX6" fmla="*/ 107472 w 229322"/>
                    <a:gd name="connsiteY6" fmla="*/ 75128 h 160160"/>
                    <a:gd name="connsiteX7" fmla="*/ 1181 w 229322"/>
                    <a:gd name="connsiteY7" fmla="*/ 160160 h 160160"/>
                    <a:gd name="connsiteX8" fmla="*/ 1181 w 229322"/>
                    <a:gd name="connsiteY8" fmla="*/ 160160 h 160160"/>
                    <a:gd name="connsiteX9" fmla="*/ 1181 w 229322"/>
                    <a:gd name="connsiteY9" fmla="*/ 160160 h 160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29322" h="160160">
                      <a:moveTo>
                        <a:pt x="1181" y="160160"/>
                      </a:moveTo>
                      <a:cubicBezTo>
                        <a:pt x="38383" y="130930"/>
                        <a:pt x="75585" y="104358"/>
                        <a:pt x="112786" y="77785"/>
                      </a:cubicBezTo>
                      <a:cubicBezTo>
                        <a:pt x="131387" y="64499"/>
                        <a:pt x="149988" y="51212"/>
                        <a:pt x="168589" y="40583"/>
                      </a:cubicBezTo>
                      <a:cubicBezTo>
                        <a:pt x="187190" y="27297"/>
                        <a:pt x="208448" y="16668"/>
                        <a:pt x="227049" y="6039"/>
                      </a:cubicBezTo>
                      <a:cubicBezTo>
                        <a:pt x="232364" y="3382"/>
                        <a:pt x="227049" y="-1933"/>
                        <a:pt x="224392" y="724"/>
                      </a:cubicBezTo>
                      <a:cubicBezTo>
                        <a:pt x="203134" y="11353"/>
                        <a:pt x="184533" y="24640"/>
                        <a:pt x="163275" y="37926"/>
                      </a:cubicBezTo>
                      <a:cubicBezTo>
                        <a:pt x="144674" y="51212"/>
                        <a:pt x="126072" y="64499"/>
                        <a:pt x="107472" y="75128"/>
                      </a:cubicBezTo>
                      <a:cubicBezTo>
                        <a:pt x="70270" y="99043"/>
                        <a:pt x="35725" y="128273"/>
                        <a:pt x="1181" y="160160"/>
                      </a:cubicBezTo>
                      <a:cubicBezTo>
                        <a:pt x="-1476" y="160160"/>
                        <a:pt x="1181" y="160160"/>
                        <a:pt x="1181" y="160160"/>
                      </a:cubicBezTo>
                      <a:lnTo>
                        <a:pt x="1181" y="16016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57" name="任意多边形: 形状 256"/>
                <p:cNvSpPr/>
                <p:nvPr/>
              </p:nvSpPr>
              <p:spPr>
                <a:xfrm>
                  <a:off x="5931687" y="3361444"/>
                  <a:ext cx="17936" cy="15943"/>
                </a:xfrm>
                <a:custGeom>
                  <a:avLst/>
                  <a:gdLst>
                    <a:gd name="connsiteX0" fmla="*/ 1993 w 17936"/>
                    <a:gd name="connsiteY0" fmla="*/ 15944 h 15943"/>
                    <a:gd name="connsiteX1" fmla="*/ 17936 w 17936"/>
                    <a:gd name="connsiteY1" fmla="*/ 0 h 15943"/>
                    <a:gd name="connsiteX2" fmla="*/ 17936 w 17936"/>
                    <a:gd name="connsiteY2" fmla="*/ 0 h 15943"/>
                    <a:gd name="connsiteX3" fmla="*/ 1993 w 17936"/>
                    <a:gd name="connsiteY3" fmla="*/ 15944 h 15943"/>
                    <a:gd name="connsiteX4" fmla="*/ 1993 w 17936"/>
                    <a:gd name="connsiteY4" fmla="*/ 15944 h 15943"/>
                    <a:gd name="connsiteX5" fmla="*/ 1993 w 17936"/>
                    <a:gd name="connsiteY5" fmla="*/ 15944 h 15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936" h="15943">
                      <a:moveTo>
                        <a:pt x="1993" y="15944"/>
                      </a:moveTo>
                      <a:cubicBezTo>
                        <a:pt x="9965" y="13286"/>
                        <a:pt x="17936" y="7972"/>
                        <a:pt x="17936" y="0"/>
                      </a:cubicBezTo>
                      <a:cubicBezTo>
                        <a:pt x="17936" y="0"/>
                        <a:pt x="17936" y="0"/>
                        <a:pt x="17936" y="0"/>
                      </a:cubicBezTo>
                      <a:cubicBezTo>
                        <a:pt x="15279" y="7972"/>
                        <a:pt x="9965" y="13286"/>
                        <a:pt x="1993" y="15944"/>
                      </a:cubicBezTo>
                      <a:cubicBezTo>
                        <a:pt x="-664" y="13286"/>
                        <a:pt x="-664" y="15944"/>
                        <a:pt x="1993" y="15944"/>
                      </a:cubicBezTo>
                      <a:lnTo>
                        <a:pt x="1993" y="159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58" name="任意多边形: 形状 257"/>
                <p:cNvSpPr/>
                <p:nvPr/>
              </p:nvSpPr>
              <p:spPr>
                <a:xfrm>
                  <a:off x="5933680" y="3220609"/>
                  <a:ext cx="187796" cy="99361"/>
                </a:xfrm>
                <a:custGeom>
                  <a:avLst/>
                  <a:gdLst>
                    <a:gd name="connsiteX0" fmla="*/ 26573 w 187796"/>
                    <a:gd name="connsiteY0" fmla="*/ 0 h 99361"/>
                    <a:gd name="connsiteX1" fmla="*/ 13286 w 187796"/>
                    <a:gd name="connsiteY1" fmla="*/ 5315 h 99361"/>
                    <a:gd name="connsiteX2" fmla="*/ 0 w 187796"/>
                    <a:gd name="connsiteY2" fmla="*/ 15944 h 99361"/>
                    <a:gd name="connsiteX3" fmla="*/ 0 w 187796"/>
                    <a:gd name="connsiteY3" fmla="*/ 18601 h 99361"/>
                    <a:gd name="connsiteX4" fmla="*/ 10629 w 187796"/>
                    <a:gd name="connsiteY4" fmla="*/ 26573 h 99361"/>
                    <a:gd name="connsiteX5" fmla="*/ 21258 w 187796"/>
                    <a:gd name="connsiteY5" fmla="*/ 31887 h 99361"/>
                    <a:gd name="connsiteX6" fmla="*/ 45174 w 187796"/>
                    <a:gd name="connsiteY6" fmla="*/ 39859 h 99361"/>
                    <a:gd name="connsiteX7" fmla="*/ 93004 w 187796"/>
                    <a:gd name="connsiteY7" fmla="*/ 58460 h 99361"/>
                    <a:gd name="connsiteX8" fmla="*/ 138178 w 187796"/>
                    <a:gd name="connsiteY8" fmla="*/ 77061 h 99361"/>
                    <a:gd name="connsiteX9" fmla="*/ 162094 w 187796"/>
                    <a:gd name="connsiteY9" fmla="*/ 87690 h 99361"/>
                    <a:gd name="connsiteX10" fmla="*/ 180694 w 187796"/>
                    <a:gd name="connsiteY10" fmla="*/ 98319 h 99361"/>
                    <a:gd name="connsiteX11" fmla="*/ 186009 w 187796"/>
                    <a:gd name="connsiteY11" fmla="*/ 93004 h 99361"/>
                    <a:gd name="connsiteX12" fmla="*/ 148807 w 187796"/>
                    <a:gd name="connsiteY12" fmla="*/ 71746 h 99361"/>
                    <a:gd name="connsiteX13" fmla="*/ 98319 w 187796"/>
                    <a:gd name="connsiteY13" fmla="*/ 53145 h 99361"/>
                    <a:gd name="connsiteX14" fmla="*/ 47831 w 187796"/>
                    <a:gd name="connsiteY14" fmla="*/ 34545 h 99361"/>
                    <a:gd name="connsiteX15" fmla="*/ 23915 w 187796"/>
                    <a:gd name="connsiteY15" fmla="*/ 26573 h 99361"/>
                    <a:gd name="connsiteX16" fmla="*/ 10629 w 187796"/>
                    <a:gd name="connsiteY16" fmla="*/ 21258 h 99361"/>
                    <a:gd name="connsiteX17" fmla="*/ 0 w 187796"/>
                    <a:gd name="connsiteY17" fmla="*/ 18601 h 99361"/>
                    <a:gd name="connsiteX18" fmla="*/ 0 w 187796"/>
                    <a:gd name="connsiteY18" fmla="*/ 21258 h 99361"/>
                    <a:gd name="connsiteX19" fmla="*/ 15943 w 187796"/>
                    <a:gd name="connsiteY19" fmla="*/ 13286 h 99361"/>
                    <a:gd name="connsiteX20" fmla="*/ 29230 w 187796"/>
                    <a:gd name="connsiteY20" fmla="*/ 5315 h 99361"/>
                    <a:gd name="connsiteX21" fmla="*/ 26573 w 187796"/>
                    <a:gd name="connsiteY21" fmla="*/ 0 h 99361"/>
                    <a:gd name="connsiteX22" fmla="*/ 26573 w 187796"/>
                    <a:gd name="connsiteY22" fmla="*/ 0 h 993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87796" h="99361">
                      <a:moveTo>
                        <a:pt x="26573" y="0"/>
                      </a:moveTo>
                      <a:cubicBezTo>
                        <a:pt x="21258" y="2657"/>
                        <a:pt x="18601" y="2657"/>
                        <a:pt x="13286" y="5315"/>
                      </a:cubicBezTo>
                      <a:cubicBezTo>
                        <a:pt x="7972" y="7972"/>
                        <a:pt x="5315" y="13286"/>
                        <a:pt x="0" y="15944"/>
                      </a:cubicBezTo>
                      <a:cubicBezTo>
                        <a:pt x="0" y="15944"/>
                        <a:pt x="0" y="18601"/>
                        <a:pt x="0" y="18601"/>
                      </a:cubicBezTo>
                      <a:cubicBezTo>
                        <a:pt x="2657" y="21258"/>
                        <a:pt x="5315" y="23915"/>
                        <a:pt x="10629" y="26573"/>
                      </a:cubicBezTo>
                      <a:cubicBezTo>
                        <a:pt x="13286" y="29230"/>
                        <a:pt x="18601" y="29230"/>
                        <a:pt x="21258" y="31887"/>
                      </a:cubicBezTo>
                      <a:cubicBezTo>
                        <a:pt x="29230" y="34545"/>
                        <a:pt x="37202" y="37202"/>
                        <a:pt x="45174" y="39859"/>
                      </a:cubicBezTo>
                      <a:cubicBezTo>
                        <a:pt x="61117" y="45174"/>
                        <a:pt x="77061" y="53145"/>
                        <a:pt x="93004" y="58460"/>
                      </a:cubicBezTo>
                      <a:cubicBezTo>
                        <a:pt x="108948" y="63774"/>
                        <a:pt x="122235" y="71746"/>
                        <a:pt x="138178" y="77061"/>
                      </a:cubicBezTo>
                      <a:cubicBezTo>
                        <a:pt x="146150" y="79718"/>
                        <a:pt x="154122" y="82375"/>
                        <a:pt x="162094" y="87690"/>
                      </a:cubicBezTo>
                      <a:cubicBezTo>
                        <a:pt x="167408" y="90347"/>
                        <a:pt x="175380" y="93004"/>
                        <a:pt x="180694" y="98319"/>
                      </a:cubicBezTo>
                      <a:cubicBezTo>
                        <a:pt x="183352" y="100976"/>
                        <a:pt x="191323" y="98319"/>
                        <a:pt x="186009" y="93004"/>
                      </a:cubicBezTo>
                      <a:cubicBezTo>
                        <a:pt x="178037" y="82375"/>
                        <a:pt x="162094" y="77061"/>
                        <a:pt x="148807" y="71746"/>
                      </a:cubicBezTo>
                      <a:cubicBezTo>
                        <a:pt x="132863" y="66432"/>
                        <a:pt x="116920" y="58460"/>
                        <a:pt x="98319" y="53145"/>
                      </a:cubicBezTo>
                      <a:cubicBezTo>
                        <a:pt x="82375" y="47831"/>
                        <a:pt x="66432" y="39859"/>
                        <a:pt x="47831" y="34545"/>
                      </a:cubicBezTo>
                      <a:cubicBezTo>
                        <a:pt x="39859" y="31887"/>
                        <a:pt x="31887" y="29230"/>
                        <a:pt x="23915" y="26573"/>
                      </a:cubicBezTo>
                      <a:cubicBezTo>
                        <a:pt x="18601" y="23915"/>
                        <a:pt x="15943" y="23915"/>
                        <a:pt x="10629" y="21258"/>
                      </a:cubicBezTo>
                      <a:cubicBezTo>
                        <a:pt x="5315" y="18601"/>
                        <a:pt x="2657" y="18601"/>
                        <a:pt x="0" y="18601"/>
                      </a:cubicBezTo>
                      <a:cubicBezTo>
                        <a:pt x="0" y="18601"/>
                        <a:pt x="0" y="21258"/>
                        <a:pt x="0" y="21258"/>
                      </a:cubicBezTo>
                      <a:cubicBezTo>
                        <a:pt x="5315" y="18601"/>
                        <a:pt x="10629" y="15944"/>
                        <a:pt x="15943" y="13286"/>
                      </a:cubicBezTo>
                      <a:cubicBezTo>
                        <a:pt x="21258" y="10629"/>
                        <a:pt x="23915" y="7972"/>
                        <a:pt x="29230" y="5315"/>
                      </a:cubicBezTo>
                      <a:cubicBezTo>
                        <a:pt x="29230" y="2657"/>
                        <a:pt x="29230" y="0"/>
                        <a:pt x="26573" y="0"/>
                      </a:cubicBezTo>
                      <a:lnTo>
                        <a:pt x="26573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59" name="任意多边形: 形状 258"/>
                <p:cNvSpPr/>
                <p:nvPr/>
              </p:nvSpPr>
              <p:spPr>
                <a:xfrm>
                  <a:off x="6014874" y="3326900"/>
                  <a:ext cx="81139" cy="31887"/>
                </a:xfrm>
                <a:custGeom>
                  <a:avLst/>
                  <a:gdLst>
                    <a:gd name="connsiteX0" fmla="*/ 1181 w 81139"/>
                    <a:gd name="connsiteY0" fmla="*/ 5314 h 31887"/>
                    <a:gd name="connsiteX1" fmla="*/ 38383 w 81139"/>
                    <a:gd name="connsiteY1" fmla="*/ 18601 h 31887"/>
                    <a:gd name="connsiteX2" fmla="*/ 75585 w 81139"/>
                    <a:gd name="connsiteY2" fmla="*/ 31887 h 31887"/>
                    <a:gd name="connsiteX3" fmla="*/ 78242 w 81139"/>
                    <a:gd name="connsiteY3" fmla="*/ 23915 h 31887"/>
                    <a:gd name="connsiteX4" fmla="*/ 41040 w 81139"/>
                    <a:gd name="connsiteY4" fmla="*/ 10629 h 31887"/>
                    <a:gd name="connsiteX5" fmla="*/ 1181 w 81139"/>
                    <a:gd name="connsiteY5" fmla="*/ 0 h 31887"/>
                    <a:gd name="connsiteX6" fmla="*/ 1181 w 81139"/>
                    <a:gd name="connsiteY6" fmla="*/ 5314 h 31887"/>
                    <a:gd name="connsiteX7" fmla="*/ 1181 w 81139"/>
                    <a:gd name="connsiteY7" fmla="*/ 5314 h 31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1139" h="31887">
                      <a:moveTo>
                        <a:pt x="1181" y="5314"/>
                      </a:moveTo>
                      <a:cubicBezTo>
                        <a:pt x="11810" y="10629"/>
                        <a:pt x="25096" y="15943"/>
                        <a:pt x="38383" y="18601"/>
                      </a:cubicBezTo>
                      <a:cubicBezTo>
                        <a:pt x="51669" y="23915"/>
                        <a:pt x="64955" y="29230"/>
                        <a:pt x="75585" y="31887"/>
                      </a:cubicBezTo>
                      <a:cubicBezTo>
                        <a:pt x="80899" y="31887"/>
                        <a:pt x="83557" y="26573"/>
                        <a:pt x="78242" y="23915"/>
                      </a:cubicBezTo>
                      <a:cubicBezTo>
                        <a:pt x="67613" y="18601"/>
                        <a:pt x="54327" y="15943"/>
                        <a:pt x="41040" y="10629"/>
                      </a:cubicBezTo>
                      <a:cubicBezTo>
                        <a:pt x="27754" y="5314"/>
                        <a:pt x="14468" y="2657"/>
                        <a:pt x="1181" y="0"/>
                      </a:cubicBezTo>
                      <a:cubicBezTo>
                        <a:pt x="1181" y="2657"/>
                        <a:pt x="-1476" y="5314"/>
                        <a:pt x="1181" y="5314"/>
                      </a:cubicBezTo>
                      <a:lnTo>
                        <a:pt x="1181" y="531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60" name="任意多边形: 形状 259"/>
                <p:cNvSpPr/>
                <p:nvPr/>
              </p:nvSpPr>
              <p:spPr>
                <a:xfrm>
                  <a:off x="6019624" y="3300830"/>
                  <a:ext cx="121322" cy="57552"/>
                </a:xfrm>
                <a:custGeom>
                  <a:avLst/>
                  <a:gdLst>
                    <a:gd name="connsiteX0" fmla="*/ 1745 w 121322"/>
                    <a:gd name="connsiteY0" fmla="*/ 26070 h 57552"/>
                    <a:gd name="connsiteX1" fmla="*/ 105379 w 121322"/>
                    <a:gd name="connsiteY1" fmla="*/ 52643 h 57552"/>
                    <a:gd name="connsiteX2" fmla="*/ 121323 w 121322"/>
                    <a:gd name="connsiteY2" fmla="*/ 20755 h 57552"/>
                    <a:gd name="connsiteX3" fmla="*/ 97407 w 121322"/>
                    <a:gd name="connsiteY3" fmla="*/ 2155 h 57552"/>
                    <a:gd name="connsiteX4" fmla="*/ 97407 w 121322"/>
                    <a:gd name="connsiteY4" fmla="*/ 10126 h 57552"/>
                    <a:gd name="connsiteX5" fmla="*/ 108036 w 121322"/>
                    <a:gd name="connsiteY5" fmla="*/ 15441 h 57552"/>
                    <a:gd name="connsiteX6" fmla="*/ 110693 w 121322"/>
                    <a:gd name="connsiteY6" fmla="*/ 28727 h 57552"/>
                    <a:gd name="connsiteX7" fmla="*/ 86778 w 121322"/>
                    <a:gd name="connsiteY7" fmla="*/ 47328 h 57552"/>
                    <a:gd name="connsiteX8" fmla="*/ 44262 w 121322"/>
                    <a:gd name="connsiteY8" fmla="*/ 34042 h 57552"/>
                    <a:gd name="connsiteX9" fmla="*/ 4403 w 121322"/>
                    <a:gd name="connsiteY9" fmla="*/ 20755 h 57552"/>
                    <a:gd name="connsiteX10" fmla="*/ 1745 w 121322"/>
                    <a:gd name="connsiteY10" fmla="*/ 26070 h 57552"/>
                    <a:gd name="connsiteX11" fmla="*/ 1745 w 121322"/>
                    <a:gd name="connsiteY11" fmla="*/ 26070 h 575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21322" h="57552">
                      <a:moveTo>
                        <a:pt x="1745" y="26070"/>
                      </a:moveTo>
                      <a:cubicBezTo>
                        <a:pt x="36290" y="31384"/>
                        <a:pt x="68177" y="71243"/>
                        <a:pt x="105379" y="52643"/>
                      </a:cubicBezTo>
                      <a:cubicBezTo>
                        <a:pt x="116008" y="47328"/>
                        <a:pt x="121323" y="34042"/>
                        <a:pt x="121323" y="20755"/>
                      </a:cubicBezTo>
                      <a:cubicBezTo>
                        <a:pt x="118665" y="10126"/>
                        <a:pt x="110693" y="-5817"/>
                        <a:pt x="97407" y="2155"/>
                      </a:cubicBezTo>
                      <a:cubicBezTo>
                        <a:pt x="94750" y="4812"/>
                        <a:pt x="94750" y="7469"/>
                        <a:pt x="97407" y="10126"/>
                      </a:cubicBezTo>
                      <a:cubicBezTo>
                        <a:pt x="100065" y="12784"/>
                        <a:pt x="105379" y="12784"/>
                        <a:pt x="108036" y="15441"/>
                      </a:cubicBezTo>
                      <a:cubicBezTo>
                        <a:pt x="110693" y="18098"/>
                        <a:pt x="110693" y="23413"/>
                        <a:pt x="110693" y="28727"/>
                      </a:cubicBezTo>
                      <a:cubicBezTo>
                        <a:pt x="110693" y="42014"/>
                        <a:pt x="97407" y="47328"/>
                        <a:pt x="86778" y="47328"/>
                      </a:cubicBezTo>
                      <a:cubicBezTo>
                        <a:pt x="70835" y="47328"/>
                        <a:pt x="57548" y="42014"/>
                        <a:pt x="44262" y="34042"/>
                      </a:cubicBezTo>
                      <a:cubicBezTo>
                        <a:pt x="30976" y="28727"/>
                        <a:pt x="17689" y="20755"/>
                        <a:pt x="4403" y="20755"/>
                      </a:cubicBezTo>
                      <a:cubicBezTo>
                        <a:pt x="-912" y="23413"/>
                        <a:pt x="-912" y="26070"/>
                        <a:pt x="1745" y="26070"/>
                      </a:cubicBezTo>
                      <a:lnTo>
                        <a:pt x="1745" y="260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61" name="任意多边形: 形状 260"/>
                <p:cNvSpPr/>
                <p:nvPr/>
              </p:nvSpPr>
              <p:spPr>
                <a:xfrm>
                  <a:off x="6109059" y="3297670"/>
                  <a:ext cx="95901" cy="79718"/>
                </a:xfrm>
                <a:custGeom>
                  <a:avLst/>
                  <a:gdLst>
                    <a:gd name="connsiteX0" fmla="*/ 2657 w 95901"/>
                    <a:gd name="connsiteY0" fmla="*/ 69089 h 79718"/>
                    <a:gd name="connsiteX1" fmla="*/ 21258 w 95901"/>
                    <a:gd name="connsiteY1" fmla="*/ 74403 h 79718"/>
                    <a:gd name="connsiteX2" fmla="*/ 42516 w 95901"/>
                    <a:gd name="connsiteY2" fmla="*/ 77061 h 79718"/>
                    <a:gd name="connsiteX3" fmla="*/ 90347 w 95901"/>
                    <a:gd name="connsiteY3" fmla="*/ 79718 h 79718"/>
                    <a:gd name="connsiteX4" fmla="*/ 93004 w 95901"/>
                    <a:gd name="connsiteY4" fmla="*/ 69089 h 79718"/>
                    <a:gd name="connsiteX5" fmla="*/ 55803 w 95901"/>
                    <a:gd name="connsiteY5" fmla="*/ 31887 h 79718"/>
                    <a:gd name="connsiteX6" fmla="*/ 37202 w 95901"/>
                    <a:gd name="connsiteY6" fmla="*/ 15944 h 79718"/>
                    <a:gd name="connsiteX7" fmla="*/ 18601 w 95901"/>
                    <a:gd name="connsiteY7" fmla="*/ 0 h 79718"/>
                    <a:gd name="connsiteX8" fmla="*/ 13287 w 95901"/>
                    <a:gd name="connsiteY8" fmla="*/ 5315 h 79718"/>
                    <a:gd name="connsiteX9" fmla="*/ 29230 w 95901"/>
                    <a:gd name="connsiteY9" fmla="*/ 23915 h 79718"/>
                    <a:gd name="connsiteX10" fmla="*/ 47831 w 95901"/>
                    <a:gd name="connsiteY10" fmla="*/ 42516 h 79718"/>
                    <a:gd name="connsiteX11" fmla="*/ 85033 w 95901"/>
                    <a:gd name="connsiteY11" fmla="*/ 79718 h 79718"/>
                    <a:gd name="connsiteX12" fmla="*/ 87690 w 95901"/>
                    <a:gd name="connsiteY12" fmla="*/ 69089 h 79718"/>
                    <a:gd name="connsiteX13" fmla="*/ 42516 w 95901"/>
                    <a:gd name="connsiteY13" fmla="*/ 69089 h 79718"/>
                    <a:gd name="connsiteX14" fmla="*/ 21258 w 95901"/>
                    <a:gd name="connsiteY14" fmla="*/ 66432 h 79718"/>
                    <a:gd name="connsiteX15" fmla="*/ 0 w 95901"/>
                    <a:gd name="connsiteY15" fmla="*/ 66432 h 79718"/>
                    <a:gd name="connsiteX16" fmla="*/ 2657 w 95901"/>
                    <a:gd name="connsiteY16" fmla="*/ 69089 h 79718"/>
                    <a:gd name="connsiteX17" fmla="*/ 2657 w 95901"/>
                    <a:gd name="connsiteY17" fmla="*/ 69089 h 79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95901" h="79718">
                      <a:moveTo>
                        <a:pt x="2657" y="69089"/>
                      </a:moveTo>
                      <a:cubicBezTo>
                        <a:pt x="7972" y="74403"/>
                        <a:pt x="13287" y="74403"/>
                        <a:pt x="21258" y="74403"/>
                      </a:cubicBezTo>
                      <a:cubicBezTo>
                        <a:pt x="29230" y="74403"/>
                        <a:pt x="37202" y="77061"/>
                        <a:pt x="42516" y="77061"/>
                      </a:cubicBezTo>
                      <a:cubicBezTo>
                        <a:pt x="58460" y="79718"/>
                        <a:pt x="74404" y="79718"/>
                        <a:pt x="90347" y="79718"/>
                      </a:cubicBezTo>
                      <a:cubicBezTo>
                        <a:pt x="95662" y="79718"/>
                        <a:pt x="98319" y="74403"/>
                        <a:pt x="93004" y="69089"/>
                      </a:cubicBezTo>
                      <a:cubicBezTo>
                        <a:pt x="82375" y="55803"/>
                        <a:pt x="69089" y="42516"/>
                        <a:pt x="55803" y="31887"/>
                      </a:cubicBezTo>
                      <a:cubicBezTo>
                        <a:pt x="50488" y="26573"/>
                        <a:pt x="45174" y="21258"/>
                        <a:pt x="37202" y="15944"/>
                      </a:cubicBezTo>
                      <a:cubicBezTo>
                        <a:pt x="31887" y="10629"/>
                        <a:pt x="26573" y="2657"/>
                        <a:pt x="18601" y="0"/>
                      </a:cubicBezTo>
                      <a:cubicBezTo>
                        <a:pt x="15943" y="0"/>
                        <a:pt x="13287" y="2657"/>
                        <a:pt x="13287" y="5315"/>
                      </a:cubicBezTo>
                      <a:cubicBezTo>
                        <a:pt x="15943" y="13286"/>
                        <a:pt x="23915" y="18601"/>
                        <a:pt x="29230" y="23915"/>
                      </a:cubicBezTo>
                      <a:cubicBezTo>
                        <a:pt x="34545" y="29230"/>
                        <a:pt x="42516" y="34545"/>
                        <a:pt x="47831" y="42516"/>
                      </a:cubicBezTo>
                      <a:cubicBezTo>
                        <a:pt x="61117" y="55803"/>
                        <a:pt x="71746" y="66432"/>
                        <a:pt x="85033" y="79718"/>
                      </a:cubicBezTo>
                      <a:cubicBezTo>
                        <a:pt x="85033" y="77061"/>
                        <a:pt x="87690" y="74403"/>
                        <a:pt x="87690" y="69089"/>
                      </a:cubicBezTo>
                      <a:cubicBezTo>
                        <a:pt x="71746" y="69089"/>
                        <a:pt x="58460" y="69089"/>
                        <a:pt x="42516" y="69089"/>
                      </a:cubicBezTo>
                      <a:cubicBezTo>
                        <a:pt x="34545" y="69089"/>
                        <a:pt x="29230" y="69089"/>
                        <a:pt x="21258" y="66432"/>
                      </a:cubicBezTo>
                      <a:cubicBezTo>
                        <a:pt x="13287" y="66432"/>
                        <a:pt x="7972" y="63774"/>
                        <a:pt x="0" y="66432"/>
                      </a:cubicBezTo>
                      <a:cubicBezTo>
                        <a:pt x="2657" y="66432"/>
                        <a:pt x="0" y="66432"/>
                        <a:pt x="2657" y="69089"/>
                      </a:cubicBezTo>
                      <a:lnTo>
                        <a:pt x="2657" y="6908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62" name="任意多边形: 形状 261"/>
                <p:cNvSpPr/>
                <p:nvPr/>
              </p:nvSpPr>
              <p:spPr>
                <a:xfrm>
                  <a:off x="6161528" y="3327836"/>
                  <a:ext cx="46760" cy="49502"/>
                </a:xfrm>
                <a:custGeom>
                  <a:avLst/>
                  <a:gdLst>
                    <a:gd name="connsiteX0" fmla="*/ 8649 w 46760"/>
                    <a:gd name="connsiteY0" fmla="*/ 38923 h 49502"/>
                    <a:gd name="connsiteX1" fmla="*/ 5991 w 46760"/>
                    <a:gd name="connsiteY1" fmla="*/ 30951 h 49502"/>
                    <a:gd name="connsiteX2" fmla="*/ 5991 w 46760"/>
                    <a:gd name="connsiteY2" fmla="*/ 28294 h 49502"/>
                    <a:gd name="connsiteX3" fmla="*/ 8649 w 46760"/>
                    <a:gd name="connsiteY3" fmla="*/ 20322 h 49502"/>
                    <a:gd name="connsiteX4" fmla="*/ 27250 w 46760"/>
                    <a:gd name="connsiteY4" fmla="*/ 12350 h 49502"/>
                    <a:gd name="connsiteX5" fmla="*/ 35221 w 46760"/>
                    <a:gd name="connsiteY5" fmla="*/ 33608 h 49502"/>
                    <a:gd name="connsiteX6" fmla="*/ 13963 w 46760"/>
                    <a:gd name="connsiteY6" fmla="*/ 38923 h 49502"/>
                    <a:gd name="connsiteX7" fmla="*/ 13963 w 46760"/>
                    <a:gd name="connsiteY7" fmla="*/ 46894 h 49502"/>
                    <a:gd name="connsiteX8" fmla="*/ 21935 w 46760"/>
                    <a:gd name="connsiteY8" fmla="*/ 25636 h 49502"/>
                    <a:gd name="connsiteX9" fmla="*/ 3335 w 46760"/>
                    <a:gd name="connsiteY9" fmla="*/ 22979 h 49502"/>
                    <a:gd name="connsiteX10" fmla="*/ 677 w 46760"/>
                    <a:gd name="connsiteY10" fmla="*/ 28294 h 49502"/>
                    <a:gd name="connsiteX11" fmla="*/ 16621 w 46760"/>
                    <a:gd name="connsiteY11" fmla="*/ 41580 h 49502"/>
                    <a:gd name="connsiteX12" fmla="*/ 19278 w 46760"/>
                    <a:gd name="connsiteY12" fmla="*/ 33608 h 49502"/>
                    <a:gd name="connsiteX13" fmla="*/ 11306 w 46760"/>
                    <a:gd name="connsiteY13" fmla="*/ 25636 h 49502"/>
                    <a:gd name="connsiteX14" fmla="*/ 8649 w 46760"/>
                    <a:gd name="connsiteY14" fmla="*/ 30951 h 49502"/>
                    <a:gd name="connsiteX15" fmla="*/ 11306 w 46760"/>
                    <a:gd name="connsiteY15" fmla="*/ 33608 h 49502"/>
                    <a:gd name="connsiteX16" fmla="*/ 8649 w 46760"/>
                    <a:gd name="connsiteY16" fmla="*/ 38923 h 49502"/>
                    <a:gd name="connsiteX17" fmla="*/ 8649 w 46760"/>
                    <a:gd name="connsiteY17" fmla="*/ 46894 h 49502"/>
                    <a:gd name="connsiteX18" fmla="*/ 43193 w 46760"/>
                    <a:gd name="connsiteY18" fmla="*/ 12350 h 49502"/>
                    <a:gd name="connsiteX19" fmla="*/ 13963 w 46760"/>
                    <a:gd name="connsiteY19" fmla="*/ 1721 h 49502"/>
                    <a:gd name="connsiteX20" fmla="*/ 677 w 46760"/>
                    <a:gd name="connsiteY20" fmla="*/ 25636 h 49502"/>
                    <a:gd name="connsiteX21" fmla="*/ 3335 w 46760"/>
                    <a:gd name="connsiteY21" fmla="*/ 28294 h 49502"/>
                    <a:gd name="connsiteX22" fmla="*/ 5991 w 46760"/>
                    <a:gd name="connsiteY22" fmla="*/ 33608 h 49502"/>
                    <a:gd name="connsiteX23" fmla="*/ 8649 w 46760"/>
                    <a:gd name="connsiteY23" fmla="*/ 38923 h 49502"/>
                    <a:gd name="connsiteX24" fmla="*/ 8649 w 46760"/>
                    <a:gd name="connsiteY24" fmla="*/ 38923 h 49502"/>
                    <a:gd name="connsiteX25" fmla="*/ 8649 w 46760"/>
                    <a:gd name="connsiteY25" fmla="*/ 38923 h 49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46760" h="49502">
                      <a:moveTo>
                        <a:pt x="8649" y="38923"/>
                      </a:moveTo>
                      <a:cubicBezTo>
                        <a:pt x="5991" y="36265"/>
                        <a:pt x="5991" y="33608"/>
                        <a:pt x="5991" y="30951"/>
                      </a:cubicBezTo>
                      <a:cubicBezTo>
                        <a:pt x="3335" y="28294"/>
                        <a:pt x="5991" y="28294"/>
                        <a:pt x="5991" y="28294"/>
                      </a:cubicBezTo>
                      <a:cubicBezTo>
                        <a:pt x="5991" y="25636"/>
                        <a:pt x="8649" y="22979"/>
                        <a:pt x="8649" y="20322"/>
                      </a:cubicBezTo>
                      <a:cubicBezTo>
                        <a:pt x="13963" y="12350"/>
                        <a:pt x="19278" y="7035"/>
                        <a:pt x="27250" y="12350"/>
                      </a:cubicBezTo>
                      <a:cubicBezTo>
                        <a:pt x="35221" y="15007"/>
                        <a:pt x="40536" y="25636"/>
                        <a:pt x="35221" y="33608"/>
                      </a:cubicBezTo>
                      <a:cubicBezTo>
                        <a:pt x="29907" y="38923"/>
                        <a:pt x="21935" y="44237"/>
                        <a:pt x="13963" y="38923"/>
                      </a:cubicBezTo>
                      <a:cubicBezTo>
                        <a:pt x="13963" y="41580"/>
                        <a:pt x="13963" y="44237"/>
                        <a:pt x="13963" y="46894"/>
                      </a:cubicBezTo>
                      <a:cubicBezTo>
                        <a:pt x="21935" y="41580"/>
                        <a:pt x="27250" y="33608"/>
                        <a:pt x="21935" y="25636"/>
                      </a:cubicBezTo>
                      <a:cubicBezTo>
                        <a:pt x="16621" y="17664"/>
                        <a:pt x="8649" y="17664"/>
                        <a:pt x="3335" y="22979"/>
                      </a:cubicBezTo>
                      <a:cubicBezTo>
                        <a:pt x="677" y="22979"/>
                        <a:pt x="677" y="25636"/>
                        <a:pt x="677" y="28294"/>
                      </a:cubicBezTo>
                      <a:cubicBezTo>
                        <a:pt x="3335" y="36265"/>
                        <a:pt x="8649" y="41580"/>
                        <a:pt x="16621" y="41580"/>
                      </a:cubicBezTo>
                      <a:cubicBezTo>
                        <a:pt x="21935" y="41580"/>
                        <a:pt x="21935" y="36265"/>
                        <a:pt x="19278" y="33608"/>
                      </a:cubicBezTo>
                      <a:cubicBezTo>
                        <a:pt x="16621" y="30951"/>
                        <a:pt x="11306" y="30951"/>
                        <a:pt x="11306" y="25636"/>
                      </a:cubicBezTo>
                      <a:cubicBezTo>
                        <a:pt x="11306" y="28294"/>
                        <a:pt x="11306" y="28294"/>
                        <a:pt x="8649" y="30951"/>
                      </a:cubicBezTo>
                      <a:cubicBezTo>
                        <a:pt x="11306" y="28294"/>
                        <a:pt x="11306" y="33608"/>
                        <a:pt x="11306" y="33608"/>
                      </a:cubicBezTo>
                      <a:cubicBezTo>
                        <a:pt x="13963" y="36265"/>
                        <a:pt x="11306" y="38923"/>
                        <a:pt x="8649" y="38923"/>
                      </a:cubicBezTo>
                      <a:cubicBezTo>
                        <a:pt x="5991" y="41580"/>
                        <a:pt x="5991" y="46894"/>
                        <a:pt x="8649" y="46894"/>
                      </a:cubicBezTo>
                      <a:cubicBezTo>
                        <a:pt x="29907" y="57523"/>
                        <a:pt x="56480" y="33608"/>
                        <a:pt x="43193" y="12350"/>
                      </a:cubicBezTo>
                      <a:cubicBezTo>
                        <a:pt x="37879" y="4378"/>
                        <a:pt x="24593" y="-3594"/>
                        <a:pt x="13963" y="1721"/>
                      </a:cubicBezTo>
                      <a:cubicBezTo>
                        <a:pt x="3335" y="4378"/>
                        <a:pt x="-1980" y="15007"/>
                        <a:pt x="677" y="25636"/>
                      </a:cubicBezTo>
                      <a:cubicBezTo>
                        <a:pt x="677" y="25636"/>
                        <a:pt x="677" y="28294"/>
                        <a:pt x="3335" y="28294"/>
                      </a:cubicBezTo>
                      <a:cubicBezTo>
                        <a:pt x="3335" y="28294"/>
                        <a:pt x="5991" y="33608"/>
                        <a:pt x="5991" y="33608"/>
                      </a:cubicBezTo>
                      <a:cubicBezTo>
                        <a:pt x="3335" y="38923"/>
                        <a:pt x="5991" y="38923"/>
                        <a:pt x="8649" y="38923"/>
                      </a:cubicBezTo>
                      <a:cubicBezTo>
                        <a:pt x="8649" y="41580"/>
                        <a:pt x="11306" y="41580"/>
                        <a:pt x="8649" y="38923"/>
                      </a:cubicBezTo>
                      <a:lnTo>
                        <a:pt x="8649" y="3892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63" name="任意多边形: 形状 262"/>
                <p:cNvSpPr/>
                <p:nvPr/>
              </p:nvSpPr>
              <p:spPr>
                <a:xfrm>
                  <a:off x="6165245" y="3355595"/>
                  <a:ext cx="23532" cy="16478"/>
                </a:xfrm>
                <a:custGeom>
                  <a:avLst/>
                  <a:gdLst>
                    <a:gd name="connsiteX0" fmla="*/ 2274 w 23532"/>
                    <a:gd name="connsiteY0" fmla="*/ 8507 h 16478"/>
                    <a:gd name="connsiteX1" fmla="*/ 10246 w 23532"/>
                    <a:gd name="connsiteY1" fmla="*/ 13821 h 16478"/>
                    <a:gd name="connsiteX2" fmla="*/ 20875 w 23532"/>
                    <a:gd name="connsiteY2" fmla="*/ 16478 h 16478"/>
                    <a:gd name="connsiteX3" fmla="*/ 23532 w 23532"/>
                    <a:gd name="connsiteY3" fmla="*/ 13821 h 16478"/>
                    <a:gd name="connsiteX4" fmla="*/ 15560 w 23532"/>
                    <a:gd name="connsiteY4" fmla="*/ 5849 h 16478"/>
                    <a:gd name="connsiteX5" fmla="*/ 4931 w 23532"/>
                    <a:gd name="connsiteY5" fmla="*/ 535 h 16478"/>
                    <a:gd name="connsiteX6" fmla="*/ 2274 w 23532"/>
                    <a:gd name="connsiteY6" fmla="*/ 8507 h 16478"/>
                    <a:gd name="connsiteX7" fmla="*/ 2274 w 23532"/>
                    <a:gd name="connsiteY7" fmla="*/ 8507 h 16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532" h="16478">
                      <a:moveTo>
                        <a:pt x="2274" y="8507"/>
                      </a:moveTo>
                      <a:cubicBezTo>
                        <a:pt x="4931" y="11164"/>
                        <a:pt x="7588" y="13821"/>
                        <a:pt x="10246" y="13821"/>
                      </a:cubicBezTo>
                      <a:cubicBezTo>
                        <a:pt x="12903" y="16478"/>
                        <a:pt x="15560" y="16478"/>
                        <a:pt x="20875" y="16478"/>
                      </a:cubicBezTo>
                      <a:cubicBezTo>
                        <a:pt x="23532" y="16478"/>
                        <a:pt x="23532" y="13821"/>
                        <a:pt x="23532" y="13821"/>
                      </a:cubicBezTo>
                      <a:cubicBezTo>
                        <a:pt x="23532" y="11164"/>
                        <a:pt x="18218" y="8507"/>
                        <a:pt x="15560" y="5849"/>
                      </a:cubicBezTo>
                      <a:cubicBezTo>
                        <a:pt x="12903" y="3192"/>
                        <a:pt x="10246" y="535"/>
                        <a:pt x="4931" y="535"/>
                      </a:cubicBezTo>
                      <a:cubicBezTo>
                        <a:pt x="2274" y="-2122"/>
                        <a:pt x="-3040" y="5849"/>
                        <a:pt x="2274" y="8507"/>
                      </a:cubicBezTo>
                      <a:lnTo>
                        <a:pt x="2274" y="8507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64" name="任意多边形: 形状 263"/>
                <p:cNvSpPr/>
                <p:nvPr/>
              </p:nvSpPr>
              <p:spPr>
                <a:xfrm>
                  <a:off x="6087562" y="3353472"/>
                  <a:ext cx="21497" cy="10629"/>
                </a:xfrm>
                <a:custGeom>
                  <a:avLst/>
                  <a:gdLst>
                    <a:gd name="connsiteX0" fmla="*/ 2897 w 21497"/>
                    <a:gd name="connsiteY0" fmla="*/ 5315 h 10629"/>
                    <a:gd name="connsiteX1" fmla="*/ 10869 w 21497"/>
                    <a:gd name="connsiteY1" fmla="*/ 7972 h 10629"/>
                    <a:gd name="connsiteX2" fmla="*/ 18840 w 21497"/>
                    <a:gd name="connsiteY2" fmla="*/ 10629 h 10629"/>
                    <a:gd name="connsiteX3" fmla="*/ 21498 w 21497"/>
                    <a:gd name="connsiteY3" fmla="*/ 5315 h 10629"/>
                    <a:gd name="connsiteX4" fmla="*/ 13526 w 21497"/>
                    <a:gd name="connsiteY4" fmla="*/ 2657 h 10629"/>
                    <a:gd name="connsiteX5" fmla="*/ 5554 w 21497"/>
                    <a:gd name="connsiteY5" fmla="*/ 0 h 10629"/>
                    <a:gd name="connsiteX6" fmla="*/ 2897 w 21497"/>
                    <a:gd name="connsiteY6" fmla="*/ 5315 h 10629"/>
                    <a:gd name="connsiteX7" fmla="*/ 2897 w 21497"/>
                    <a:gd name="connsiteY7" fmla="*/ 5315 h 10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1497" h="10629">
                      <a:moveTo>
                        <a:pt x="2897" y="5315"/>
                      </a:moveTo>
                      <a:cubicBezTo>
                        <a:pt x="5554" y="5315"/>
                        <a:pt x="8212" y="7972"/>
                        <a:pt x="10869" y="7972"/>
                      </a:cubicBezTo>
                      <a:cubicBezTo>
                        <a:pt x="13526" y="7972"/>
                        <a:pt x="16183" y="10629"/>
                        <a:pt x="18840" y="10629"/>
                      </a:cubicBezTo>
                      <a:cubicBezTo>
                        <a:pt x="21498" y="10629"/>
                        <a:pt x="21498" y="7972"/>
                        <a:pt x="21498" y="5315"/>
                      </a:cubicBezTo>
                      <a:cubicBezTo>
                        <a:pt x="18840" y="2657"/>
                        <a:pt x="16183" y="2657"/>
                        <a:pt x="13526" y="2657"/>
                      </a:cubicBezTo>
                      <a:cubicBezTo>
                        <a:pt x="10869" y="2657"/>
                        <a:pt x="8212" y="0"/>
                        <a:pt x="5554" y="0"/>
                      </a:cubicBezTo>
                      <a:cubicBezTo>
                        <a:pt x="240" y="0"/>
                        <a:pt x="-2418" y="5315"/>
                        <a:pt x="2897" y="5315"/>
                      </a:cubicBezTo>
                      <a:lnTo>
                        <a:pt x="2897" y="531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65" name="任意多边形: 形状 264"/>
                <p:cNvSpPr/>
                <p:nvPr/>
              </p:nvSpPr>
              <p:spPr>
                <a:xfrm>
                  <a:off x="6137109" y="3312432"/>
                  <a:ext cx="57707" cy="57707"/>
                </a:xfrm>
                <a:custGeom>
                  <a:avLst/>
                  <a:gdLst>
                    <a:gd name="connsiteX0" fmla="*/ 1181 w 57707"/>
                    <a:gd name="connsiteY0" fmla="*/ 1181 h 57707"/>
                    <a:gd name="connsiteX1" fmla="*/ 11810 w 57707"/>
                    <a:gd name="connsiteY1" fmla="*/ 17125 h 57707"/>
                    <a:gd name="connsiteX2" fmla="*/ 25096 w 57707"/>
                    <a:gd name="connsiteY2" fmla="*/ 30411 h 57707"/>
                    <a:gd name="connsiteX3" fmla="*/ 51669 w 57707"/>
                    <a:gd name="connsiteY3" fmla="*/ 56984 h 57707"/>
                    <a:gd name="connsiteX4" fmla="*/ 56983 w 57707"/>
                    <a:gd name="connsiteY4" fmla="*/ 51669 h 57707"/>
                    <a:gd name="connsiteX5" fmla="*/ 30411 w 57707"/>
                    <a:gd name="connsiteY5" fmla="*/ 25096 h 57707"/>
                    <a:gd name="connsiteX6" fmla="*/ 17125 w 57707"/>
                    <a:gd name="connsiteY6" fmla="*/ 11810 h 57707"/>
                    <a:gd name="connsiteX7" fmla="*/ 1181 w 57707"/>
                    <a:gd name="connsiteY7" fmla="*/ 1181 h 57707"/>
                    <a:gd name="connsiteX8" fmla="*/ 1181 w 57707"/>
                    <a:gd name="connsiteY8" fmla="*/ 1181 h 57707"/>
                    <a:gd name="connsiteX9" fmla="*/ 1181 w 57707"/>
                    <a:gd name="connsiteY9" fmla="*/ 1181 h 577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707" h="57707">
                      <a:moveTo>
                        <a:pt x="1181" y="1181"/>
                      </a:moveTo>
                      <a:cubicBezTo>
                        <a:pt x="3838" y="6495"/>
                        <a:pt x="9153" y="11810"/>
                        <a:pt x="11810" y="17125"/>
                      </a:cubicBezTo>
                      <a:cubicBezTo>
                        <a:pt x="17125" y="22439"/>
                        <a:pt x="19782" y="25096"/>
                        <a:pt x="25096" y="30411"/>
                      </a:cubicBezTo>
                      <a:cubicBezTo>
                        <a:pt x="33068" y="38383"/>
                        <a:pt x="41040" y="51669"/>
                        <a:pt x="51669" y="56984"/>
                      </a:cubicBezTo>
                      <a:cubicBezTo>
                        <a:pt x="54326" y="59641"/>
                        <a:pt x="59641" y="54326"/>
                        <a:pt x="56983" y="51669"/>
                      </a:cubicBezTo>
                      <a:cubicBezTo>
                        <a:pt x="51669" y="41040"/>
                        <a:pt x="41040" y="33068"/>
                        <a:pt x="30411" y="25096"/>
                      </a:cubicBezTo>
                      <a:cubicBezTo>
                        <a:pt x="25096" y="19782"/>
                        <a:pt x="22439" y="17125"/>
                        <a:pt x="17125" y="11810"/>
                      </a:cubicBezTo>
                      <a:cubicBezTo>
                        <a:pt x="14467" y="9153"/>
                        <a:pt x="9153" y="3838"/>
                        <a:pt x="1181" y="1181"/>
                      </a:cubicBezTo>
                      <a:cubicBezTo>
                        <a:pt x="1181" y="-1476"/>
                        <a:pt x="-1476" y="1181"/>
                        <a:pt x="1181" y="1181"/>
                      </a:cubicBezTo>
                      <a:lnTo>
                        <a:pt x="1181" y="118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66" name="任意多边形: 形状 265"/>
                <p:cNvSpPr/>
                <p:nvPr/>
              </p:nvSpPr>
              <p:spPr>
                <a:xfrm>
                  <a:off x="6178813" y="3360700"/>
                  <a:ext cx="3985" cy="3401"/>
                </a:xfrm>
                <a:custGeom>
                  <a:avLst/>
                  <a:gdLst>
                    <a:gd name="connsiteX0" fmla="*/ 1993 w 3985"/>
                    <a:gd name="connsiteY0" fmla="*/ 3401 h 3401"/>
                    <a:gd name="connsiteX1" fmla="*/ 1993 w 3985"/>
                    <a:gd name="connsiteY1" fmla="*/ 744 h 3401"/>
                    <a:gd name="connsiteX2" fmla="*/ 1993 w 3985"/>
                    <a:gd name="connsiteY2" fmla="*/ 3401 h 3401"/>
                    <a:gd name="connsiteX3" fmla="*/ 1993 w 3985"/>
                    <a:gd name="connsiteY3" fmla="*/ 3401 h 3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985" h="3401">
                      <a:moveTo>
                        <a:pt x="1993" y="3401"/>
                      </a:moveTo>
                      <a:cubicBezTo>
                        <a:pt x="4650" y="3401"/>
                        <a:pt x="4650" y="744"/>
                        <a:pt x="1993" y="744"/>
                      </a:cubicBezTo>
                      <a:cubicBezTo>
                        <a:pt x="-664" y="-1913"/>
                        <a:pt x="-664" y="3401"/>
                        <a:pt x="1993" y="3401"/>
                      </a:cubicBezTo>
                      <a:lnTo>
                        <a:pt x="1993" y="340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67" name="任意多边形: 形状 266"/>
                <p:cNvSpPr/>
                <p:nvPr/>
              </p:nvSpPr>
              <p:spPr>
                <a:xfrm>
                  <a:off x="5630751" y="3057771"/>
                  <a:ext cx="232282" cy="117663"/>
                </a:xfrm>
                <a:custGeom>
                  <a:avLst/>
                  <a:gdLst>
                    <a:gd name="connsiteX0" fmla="*/ 0 w 232282"/>
                    <a:gd name="connsiteY0" fmla="*/ 117664 h 117663"/>
                    <a:gd name="connsiteX1" fmla="*/ 114263 w 232282"/>
                    <a:gd name="connsiteY1" fmla="*/ 61861 h 117663"/>
                    <a:gd name="connsiteX2" fmla="*/ 172722 w 232282"/>
                    <a:gd name="connsiteY2" fmla="*/ 32631 h 117663"/>
                    <a:gd name="connsiteX3" fmla="*/ 231182 w 232282"/>
                    <a:gd name="connsiteY3" fmla="*/ 3401 h 117663"/>
                    <a:gd name="connsiteX4" fmla="*/ 228525 w 232282"/>
                    <a:gd name="connsiteY4" fmla="*/ 744 h 117663"/>
                    <a:gd name="connsiteX5" fmla="*/ 170065 w 232282"/>
                    <a:gd name="connsiteY5" fmla="*/ 24660 h 117663"/>
                    <a:gd name="connsiteX6" fmla="*/ 111605 w 232282"/>
                    <a:gd name="connsiteY6" fmla="*/ 53889 h 117663"/>
                    <a:gd name="connsiteX7" fmla="*/ 0 w 232282"/>
                    <a:gd name="connsiteY7" fmla="*/ 117664 h 117663"/>
                    <a:gd name="connsiteX8" fmla="*/ 0 w 232282"/>
                    <a:gd name="connsiteY8" fmla="*/ 117664 h 117663"/>
                    <a:gd name="connsiteX9" fmla="*/ 0 w 232282"/>
                    <a:gd name="connsiteY9" fmla="*/ 117664 h 1176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2282" h="117663">
                      <a:moveTo>
                        <a:pt x="0" y="117664"/>
                      </a:moveTo>
                      <a:cubicBezTo>
                        <a:pt x="39859" y="101720"/>
                        <a:pt x="77061" y="80462"/>
                        <a:pt x="114263" y="61861"/>
                      </a:cubicBezTo>
                      <a:cubicBezTo>
                        <a:pt x="132863" y="51232"/>
                        <a:pt x="151464" y="43260"/>
                        <a:pt x="172722" y="32631"/>
                      </a:cubicBezTo>
                      <a:cubicBezTo>
                        <a:pt x="191323" y="24660"/>
                        <a:pt x="212581" y="16688"/>
                        <a:pt x="231182" y="3401"/>
                      </a:cubicBezTo>
                      <a:cubicBezTo>
                        <a:pt x="233839" y="3401"/>
                        <a:pt x="231182" y="-1913"/>
                        <a:pt x="228525" y="744"/>
                      </a:cubicBezTo>
                      <a:cubicBezTo>
                        <a:pt x="209924" y="6058"/>
                        <a:pt x="191323" y="16688"/>
                        <a:pt x="170065" y="24660"/>
                      </a:cubicBezTo>
                      <a:cubicBezTo>
                        <a:pt x="151464" y="32631"/>
                        <a:pt x="130206" y="43260"/>
                        <a:pt x="111605" y="53889"/>
                      </a:cubicBezTo>
                      <a:cubicBezTo>
                        <a:pt x="74403" y="72490"/>
                        <a:pt x="37202" y="91091"/>
                        <a:pt x="0" y="117664"/>
                      </a:cubicBezTo>
                      <a:cubicBezTo>
                        <a:pt x="0" y="115006"/>
                        <a:pt x="0" y="117664"/>
                        <a:pt x="0" y="117664"/>
                      </a:cubicBezTo>
                      <a:lnTo>
                        <a:pt x="0" y="11766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68" name="任意多边形: 形状 267"/>
                <p:cNvSpPr/>
                <p:nvPr/>
              </p:nvSpPr>
              <p:spPr>
                <a:xfrm>
                  <a:off x="5633409" y="3103689"/>
                  <a:ext cx="204609" cy="82375"/>
                </a:xfrm>
                <a:custGeom>
                  <a:avLst/>
                  <a:gdLst>
                    <a:gd name="connsiteX0" fmla="*/ 5314 w 204609"/>
                    <a:gd name="connsiteY0" fmla="*/ 82375 h 82375"/>
                    <a:gd name="connsiteX1" fmla="*/ 106291 w 204609"/>
                    <a:gd name="connsiteY1" fmla="*/ 42516 h 82375"/>
                    <a:gd name="connsiteX2" fmla="*/ 156779 w 204609"/>
                    <a:gd name="connsiteY2" fmla="*/ 23915 h 82375"/>
                    <a:gd name="connsiteX3" fmla="*/ 183351 w 204609"/>
                    <a:gd name="connsiteY3" fmla="*/ 15943 h 82375"/>
                    <a:gd name="connsiteX4" fmla="*/ 204609 w 204609"/>
                    <a:gd name="connsiteY4" fmla="*/ 5314 h 82375"/>
                    <a:gd name="connsiteX5" fmla="*/ 204609 w 204609"/>
                    <a:gd name="connsiteY5" fmla="*/ 0 h 82375"/>
                    <a:gd name="connsiteX6" fmla="*/ 180694 w 204609"/>
                    <a:gd name="connsiteY6" fmla="*/ 5314 h 82375"/>
                    <a:gd name="connsiteX7" fmla="*/ 154122 w 204609"/>
                    <a:gd name="connsiteY7" fmla="*/ 13286 h 82375"/>
                    <a:gd name="connsiteX8" fmla="*/ 100976 w 204609"/>
                    <a:gd name="connsiteY8" fmla="*/ 31887 h 82375"/>
                    <a:gd name="connsiteX9" fmla="*/ 0 w 204609"/>
                    <a:gd name="connsiteY9" fmla="*/ 77061 h 82375"/>
                    <a:gd name="connsiteX10" fmla="*/ 5314 w 204609"/>
                    <a:gd name="connsiteY10" fmla="*/ 82375 h 82375"/>
                    <a:gd name="connsiteX11" fmla="*/ 5314 w 204609"/>
                    <a:gd name="connsiteY11" fmla="*/ 82375 h 82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04609" h="82375">
                      <a:moveTo>
                        <a:pt x="5314" y="82375"/>
                      </a:moveTo>
                      <a:cubicBezTo>
                        <a:pt x="39859" y="69089"/>
                        <a:pt x="74403" y="55803"/>
                        <a:pt x="106291" y="42516"/>
                      </a:cubicBezTo>
                      <a:cubicBezTo>
                        <a:pt x="122234" y="37202"/>
                        <a:pt x="140835" y="29230"/>
                        <a:pt x="156779" y="23915"/>
                      </a:cubicBezTo>
                      <a:cubicBezTo>
                        <a:pt x="164750" y="21258"/>
                        <a:pt x="175380" y="18601"/>
                        <a:pt x="183351" y="15943"/>
                      </a:cubicBezTo>
                      <a:cubicBezTo>
                        <a:pt x="191323" y="13286"/>
                        <a:pt x="199295" y="10629"/>
                        <a:pt x="204609" y="5314"/>
                      </a:cubicBezTo>
                      <a:cubicBezTo>
                        <a:pt x="204609" y="5314"/>
                        <a:pt x="204609" y="2657"/>
                        <a:pt x="204609" y="0"/>
                      </a:cubicBezTo>
                      <a:cubicBezTo>
                        <a:pt x="196638" y="0"/>
                        <a:pt x="188666" y="2657"/>
                        <a:pt x="180694" y="5314"/>
                      </a:cubicBezTo>
                      <a:cubicBezTo>
                        <a:pt x="172722" y="7972"/>
                        <a:pt x="162093" y="10629"/>
                        <a:pt x="154122" y="13286"/>
                      </a:cubicBezTo>
                      <a:cubicBezTo>
                        <a:pt x="135520" y="18601"/>
                        <a:pt x="119577" y="26573"/>
                        <a:pt x="100976" y="31887"/>
                      </a:cubicBezTo>
                      <a:cubicBezTo>
                        <a:pt x="66432" y="45174"/>
                        <a:pt x="34544" y="58460"/>
                        <a:pt x="0" y="77061"/>
                      </a:cubicBezTo>
                      <a:cubicBezTo>
                        <a:pt x="2657" y="77061"/>
                        <a:pt x="2657" y="82375"/>
                        <a:pt x="5314" y="82375"/>
                      </a:cubicBezTo>
                      <a:lnTo>
                        <a:pt x="5314" y="823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69" name="任意多边形: 形状 268"/>
                <p:cNvSpPr/>
                <p:nvPr/>
              </p:nvSpPr>
              <p:spPr>
                <a:xfrm>
                  <a:off x="5699429" y="3148863"/>
                  <a:ext cx="210335" cy="171165"/>
                </a:xfrm>
                <a:custGeom>
                  <a:avLst/>
                  <a:gdLst>
                    <a:gd name="connsiteX0" fmla="*/ 3068 w 210335"/>
                    <a:gd name="connsiteY0" fmla="*/ 170065 h 171165"/>
                    <a:gd name="connsiteX1" fmla="*/ 122645 w 210335"/>
                    <a:gd name="connsiteY1" fmla="*/ 87690 h 171165"/>
                    <a:gd name="connsiteX2" fmla="*/ 175791 w 210335"/>
                    <a:gd name="connsiteY2" fmla="*/ 47831 h 171165"/>
                    <a:gd name="connsiteX3" fmla="*/ 210335 w 210335"/>
                    <a:gd name="connsiteY3" fmla="*/ 2657 h 171165"/>
                    <a:gd name="connsiteX4" fmla="*/ 205021 w 210335"/>
                    <a:gd name="connsiteY4" fmla="*/ 0 h 171165"/>
                    <a:gd name="connsiteX5" fmla="*/ 186420 w 210335"/>
                    <a:gd name="connsiteY5" fmla="*/ 23915 h 171165"/>
                    <a:gd name="connsiteX6" fmla="*/ 165162 w 210335"/>
                    <a:gd name="connsiteY6" fmla="*/ 42516 h 171165"/>
                    <a:gd name="connsiteX7" fmla="*/ 112017 w 210335"/>
                    <a:gd name="connsiteY7" fmla="*/ 82375 h 171165"/>
                    <a:gd name="connsiteX8" fmla="*/ 3068 w 210335"/>
                    <a:gd name="connsiteY8" fmla="*/ 167408 h 171165"/>
                    <a:gd name="connsiteX9" fmla="*/ 3068 w 210335"/>
                    <a:gd name="connsiteY9" fmla="*/ 170065 h 171165"/>
                    <a:gd name="connsiteX10" fmla="*/ 3068 w 210335"/>
                    <a:gd name="connsiteY10" fmla="*/ 170065 h 1711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10335" h="171165">
                      <a:moveTo>
                        <a:pt x="3068" y="170065"/>
                      </a:moveTo>
                      <a:cubicBezTo>
                        <a:pt x="42927" y="143492"/>
                        <a:pt x="82786" y="114262"/>
                        <a:pt x="122645" y="87690"/>
                      </a:cubicBezTo>
                      <a:cubicBezTo>
                        <a:pt x="141246" y="74403"/>
                        <a:pt x="157190" y="61117"/>
                        <a:pt x="175791" y="47831"/>
                      </a:cubicBezTo>
                      <a:cubicBezTo>
                        <a:pt x="189077" y="37202"/>
                        <a:pt x="205021" y="21258"/>
                        <a:pt x="210335" y="2657"/>
                      </a:cubicBezTo>
                      <a:cubicBezTo>
                        <a:pt x="210335" y="0"/>
                        <a:pt x="207678" y="0"/>
                        <a:pt x="205021" y="0"/>
                      </a:cubicBezTo>
                      <a:cubicBezTo>
                        <a:pt x="199706" y="7972"/>
                        <a:pt x="194392" y="15943"/>
                        <a:pt x="186420" y="23915"/>
                      </a:cubicBezTo>
                      <a:cubicBezTo>
                        <a:pt x="181105" y="31887"/>
                        <a:pt x="173134" y="37202"/>
                        <a:pt x="165162" y="42516"/>
                      </a:cubicBezTo>
                      <a:cubicBezTo>
                        <a:pt x="146561" y="55803"/>
                        <a:pt x="130617" y="69089"/>
                        <a:pt x="112017" y="82375"/>
                      </a:cubicBezTo>
                      <a:cubicBezTo>
                        <a:pt x="74814" y="108948"/>
                        <a:pt x="37613" y="135521"/>
                        <a:pt x="3068" y="167408"/>
                      </a:cubicBezTo>
                      <a:cubicBezTo>
                        <a:pt x="-2246" y="170065"/>
                        <a:pt x="411" y="172722"/>
                        <a:pt x="3068" y="170065"/>
                      </a:cubicBezTo>
                      <a:lnTo>
                        <a:pt x="3068" y="17006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70" name="任意多边形: 形状 269"/>
                <p:cNvSpPr/>
                <p:nvPr/>
              </p:nvSpPr>
              <p:spPr>
                <a:xfrm>
                  <a:off x="5704054" y="3186064"/>
                  <a:ext cx="213682" cy="159436"/>
                </a:xfrm>
                <a:custGeom>
                  <a:avLst/>
                  <a:gdLst>
                    <a:gd name="connsiteX0" fmla="*/ 3758 w 213682"/>
                    <a:gd name="connsiteY0" fmla="*/ 159436 h 159436"/>
                    <a:gd name="connsiteX1" fmla="*/ 112706 w 213682"/>
                    <a:gd name="connsiteY1" fmla="*/ 82375 h 159436"/>
                    <a:gd name="connsiteX2" fmla="*/ 165852 w 213682"/>
                    <a:gd name="connsiteY2" fmla="*/ 45174 h 159436"/>
                    <a:gd name="connsiteX3" fmla="*/ 192424 w 213682"/>
                    <a:gd name="connsiteY3" fmla="*/ 23915 h 159436"/>
                    <a:gd name="connsiteX4" fmla="*/ 213682 w 213682"/>
                    <a:gd name="connsiteY4" fmla="*/ 5315 h 159436"/>
                    <a:gd name="connsiteX5" fmla="*/ 211025 w 213682"/>
                    <a:gd name="connsiteY5" fmla="*/ 0 h 159436"/>
                    <a:gd name="connsiteX6" fmla="*/ 184452 w 213682"/>
                    <a:gd name="connsiteY6" fmla="*/ 15944 h 159436"/>
                    <a:gd name="connsiteX7" fmla="*/ 157880 w 213682"/>
                    <a:gd name="connsiteY7" fmla="*/ 34545 h 159436"/>
                    <a:gd name="connsiteX8" fmla="*/ 104735 w 213682"/>
                    <a:gd name="connsiteY8" fmla="*/ 74404 h 159436"/>
                    <a:gd name="connsiteX9" fmla="*/ 1101 w 213682"/>
                    <a:gd name="connsiteY9" fmla="*/ 154122 h 159436"/>
                    <a:gd name="connsiteX10" fmla="*/ 3758 w 213682"/>
                    <a:gd name="connsiteY10" fmla="*/ 159436 h 159436"/>
                    <a:gd name="connsiteX11" fmla="*/ 3758 w 213682"/>
                    <a:gd name="connsiteY11" fmla="*/ 159436 h 159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13682" h="159436">
                      <a:moveTo>
                        <a:pt x="3758" y="159436"/>
                      </a:moveTo>
                      <a:cubicBezTo>
                        <a:pt x="40960" y="135521"/>
                        <a:pt x="78162" y="108948"/>
                        <a:pt x="112706" y="82375"/>
                      </a:cubicBezTo>
                      <a:cubicBezTo>
                        <a:pt x="131307" y="69089"/>
                        <a:pt x="147251" y="55803"/>
                        <a:pt x="165852" y="45174"/>
                      </a:cubicBezTo>
                      <a:cubicBezTo>
                        <a:pt x="173824" y="37202"/>
                        <a:pt x="184452" y="31887"/>
                        <a:pt x="192424" y="23915"/>
                      </a:cubicBezTo>
                      <a:cubicBezTo>
                        <a:pt x="200396" y="18601"/>
                        <a:pt x="211025" y="13286"/>
                        <a:pt x="213682" y="5315"/>
                      </a:cubicBezTo>
                      <a:cubicBezTo>
                        <a:pt x="213682" y="2657"/>
                        <a:pt x="213682" y="0"/>
                        <a:pt x="211025" y="0"/>
                      </a:cubicBezTo>
                      <a:cubicBezTo>
                        <a:pt x="200396" y="0"/>
                        <a:pt x="192424" y="10629"/>
                        <a:pt x="184452" y="15944"/>
                      </a:cubicBezTo>
                      <a:cubicBezTo>
                        <a:pt x="176480" y="21258"/>
                        <a:pt x="165852" y="29230"/>
                        <a:pt x="157880" y="34545"/>
                      </a:cubicBezTo>
                      <a:cubicBezTo>
                        <a:pt x="139279" y="47831"/>
                        <a:pt x="123335" y="61117"/>
                        <a:pt x="104735" y="74404"/>
                      </a:cubicBezTo>
                      <a:cubicBezTo>
                        <a:pt x="70190" y="100976"/>
                        <a:pt x="35645" y="127549"/>
                        <a:pt x="1101" y="154122"/>
                      </a:cubicBezTo>
                      <a:cubicBezTo>
                        <a:pt x="-1557" y="156779"/>
                        <a:pt x="1101" y="159436"/>
                        <a:pt x="3758" y="159436"/>
                      </a:cubicBezTo>
                      <a:lnTo>
                        <a:pt x="3758" y="15943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71" name="任意多边形: 形状 270"/>
                <p:cNvSpPr/>
                <p:nvPr/>
              </p:nvSpPr>
              <p:spPr>
                <a:xfrm>
                  <a:off x="5715784" y="3377388"/>
                  <a:ext cx="290742" cy="141877"/>
                </a:xfrm>
                <a:custGeom>
                  <a:avLst/>
                  <a:gdLst>
                    <a:gd name="connsiteX0" fmla="*/ 2657 w 290742"/>
                    <a:gd name="connsiteY0" fmla="*/ 140835 h 141877"/>
                    <a:gd name="connsiteX1" fmla="*/ 148807 w 290742"/>
                    <a:gd name="connsiteY1" fmla="*/ 74403 h 141877"/>
                    <a:gd name="connsiteX2" fmla="*/ 220553 w 290742"/>
                    <a:gd name="connsiteY2" fmla="*/ 39859 h 141877"/>
                    <a:gd name="connsiteX3" fmla="*/ 255098 w 290742"/>
                    <a:gd name="connsiteY3" fmla="*/ 23915 h 141877"/>
                    <a:gd name="connsiteX4" fmla="*/ 289642 w 290742"/>
                    <a:gd name="connsiteY4" fmla="*/ 5314 h 141877"/>
                    <a:gd name="connsiteX5" fmla="*/ 286985 w 290742"/>
                    <a:gd name="connsiteY5" fmla="*/ 0 h 141877"/>
                    <a:gd name="connsiteX6" fmla="*/ 268384 w 290742"/>
                    <a:gd name="connsiteY6" fmla="*/ 7972 h 141877"/>
                    <a:gd name="connsiteX7" fmla="*/ 249783 w 290742"/>
                    <a:gd name="connsiteY7" fmla="*/ 15944 h 141877"/>
                    <a:gd name="connsiteX8" fmla="*/ 215239 w 290742"/>
                    <a:gd name="connsiteY8" fmla="*/ 31887 h 141877"/>
                    <a:gd name="connsiteX9" fmla="*/ 143492 w 290742"/>
                    <a:gd name="connsiteY9" fmla="*/ 66432 h 141877"/>
                    <a:gd name="connsiteX10" fmla="*/ 0 w 290742"/>
                    <a:gd name="connsiteY10" fmla="*/ 135521 h 141877"/>
                    <a:gd name="connsiteX11" fmla="*/ 2657 w 290742"/>
                    <a:gd name="connsiteY11" fmla="*/ 140835 h 141877"/>
                    <a:gd name="connsiteX12" fmla="*/ 2657 w 290742"/>
                    <a:gd name="connsiteY12" fmla="*/ 140835 h 1418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90742" h="141877">
                      <a:moveTo>
                        <a:pt x="2657" y="140835"/>
                      </a:moveTo>
                      <a:cubicBezTo>
                        <a:pt x="50488" y="119577"/>
                        <a:pt x="100976" y="98319"/>
                        <a:pt x="148807" y="74403"/>
                      </a:cubicBezTo>
                      <a:cubicBezTo>
                        <a:pt x="172722" y="63774"/>
                        <a:pt x="196638" y="50488"/>
                        <a:pt x="220553" y="39859"/>
                      </a:cubicBezTo>
                      <a:cubicBezTo>
                        <a:pt x="231182" y="34545"/>
                        <a:pt x="244469" y="29230"/>
                        <a:pt x="255098" y="23915"/>
                      </a:cubicBezTo>
                      <a:cubicBezTo>
                        <a:pt x="265727" y="18601"/>
                        <a:pt x="279013" y="13286"/>
                        <a:pt x="289642" y="5314"/>
                      </a:cubicBezTo>
                      <a:cubicBezTo>
                        <a:pt x="292300" y="2657"/>
                        <a:pt x="289642" y="0"/>
                        <a:pt x="286985" y="0"/>
                      </a:cubicBezTo>
                      <a:cubicBezTo>
                        <a:pt x="281670" y="0"/>
                        <a:pt x="273699" y="5314"/>
                        <a:pt x="268384" y="7972"/>
                      </a:cubicBezTo>
                      <a:cubicBezTo>
                        <a:pt x="263070" y="10629"/>
                        <a:pt x="255098" y="13286"/>
                        <a:pt x="249783" y="15944"/>
                      </a:cubicBezTo>
                      <a:cubicBezTo>
                        <a:pt x="239154" y="21258"/>
                        <a:pt x="225868" y="26573"/>
                        <a:pt x="215239" y="31887"/>
                      </a:cubicBezTo>
                      <a:cubicBezTo>
                        <a:pt x="191323" y="42516"/>
                        <a:pt x="167408" y="55803"/>
                        <a:pt x="143492" y="66432"/>
                      </a:cubicBezTo>
                      <a:cubicBezTo>
                        <a:pt x="95662" y="90347"/>
                        <a:pt x="47831" y="114263"/>
                        <a:pt x="0" y="135521"/>
                      </a:cubicBezTo>
                      <a:cubicBezTo>
                        <a:pt x="0" y="140835"/>
                        <a:pt x="0" y="143492"/>
                        <a:pt x="2657" y="140835"/>
                      </a:cubicBezTo>
                      <a:lnTo>
                        <a:pt x="2657" y="14083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72" name="任意多边形: 形状 271"/>
                <p:cNvSpPr/>
                <p:nvPr/>
              </p:nvSpPr>
              <p:spPr>
                <a:xfrm>
                  <a:off x="5720687" y="3406618"/>
                  <a:ext cx="277867" cy="130206"/>
                </a:xfrm>
                <a:custGeom>
                  <a:avLst/>
                  <a:gdLst>
                    <a:gd name="connsiteX0" fmla="*/ 3068 w 277867"/>
                    <a:gd name="connsiteY0" fmla="*/ 130206 h 130206"/>
                    <a:gd name="connsiteX1" fmla="*/ 141246 w 277867"/>
                    <a:gd name="connsiteY1" fmla="*/ 71746 h 130206"/>
                    <a:gd name="connsiteX2" fmla="*/ 210335 w 277867"/>
                    <a:gd name="connsiteY2" fmla="*/ 39859 h 130206"/>
                    <a:gd name="connsiteX3" fmla="*/ 244880 w 277867"/>
                    <a:gd name="connsiteY3" fmla="*/ 23915 h 130206"/>
                    <a:gd name="connsiteX4" fmla="*/ 276767 w 277867"/>
                    <a:gd name="connsiteY4" fmla="*/ 5315 h 130206"/>
                    <a:gd name="connsiteX5" fmla="*/ 274109 w 277867"/>
                    <a:gd name="connsiteY5" fmla="*/ 0 h 130206"/>
                    <a:gd name="connsiteX6" fmla="*/ 239565 w 277867"/>
                    <a:gd name="connsiteY6" fmla="*/ 13286 h 130206"/>
                    <a:gd name="connsiteX7" fmla="*/ 207678 w 277867"/>
                    <a:gd name="connsiteY7" fmla="*/ 29230 h 130206"/>
                    <a:gd name="connsiteX8" fmla="*/ 138589 w 277867"/>
                    <a:gd name="connsiteY8" fmla="*/ 61117 h 130206"/>
                    <a:gd name="connsiteX9" fmla="*/ 3068 w 277867"/>
                    <a:gd name="connsiteY9" fmla="*/ 124892 h 130206"/>
                    <a:gd name="connsiteX10" fmla="*/ 3068 w 277867"/>
                    <a:gd name="connsiteY10" fmla="*/ 130206 h 130206"/>
                    <a:gd name="connsiteX11" fmla="*/ 3068 w 277867"/>
                    <a:gd name="connsiteY11" fmla="*/ 130206 h 130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7867" h="130206">
                      <a:moveTo>
                        <a:pt x="3068" y="130206"/>
                      </a:moveTo>
                      <a:cubicBezTo>
                        <a:pt x="48241" y="111605"/>
                        <a:pt x="96072" y="93004"/>
                        <a:pt x="141246" y="71746"/>
                      </a:cubicBezTo>
                      <a:cubicBezTo>
                        <a:pt x="165161" y="61117"/>
                        <a:pt x="186420" y="50488"/>
                        <a:pt x="210335" y="39859"/>
                      </a:cubicBezTo>
                      <a:cubicBezTo>
                        <a:pt x="220964" y="34545"/>
                        <a:pt x="231593" y="29230"/>
                        <a:pt x="244880" y="23915"/>
                      </a:cubicBezTo>
                      <a:cubicBezTo>
                        <a:pt x="255509" y="18601"/>
                        <a:pt x="268795" y="13286"/>
                        <a:pt x="276767" y="5315"/>
                      </a:cubicBezTo>
                      <a:cubicBezTo>
                        <a:pt x="279424" y="2657"/>
                        <a:pt x="276767" y="0"/>
                        <a:pt x="274109" y="0"/>
                      </a:cubicBezTo>
                      <a:cubicBezTo>
                        <a:pt x="263481" y="2657"/>
                        <a:pt x="250194" y="7972"/>
                        <a:pt x="239565" y="13286"/>
                      </a:cubicBezTo>
                      <a:cubicBezTo>
                        <a:pt x="228936" y="18601"/>
                        <a:pt x="218307" y="23915"/>
                        <a:pt x="207678" y="29230"/>
                      </a:cubicBezTo>
                      <a:cubicBezTo>
                        <a:pt x="186420" y="39859"/>
                        <a:pt x="162504" y="50488"/>
                        <a:pt x="138589" y="61117"/>
                      </a:cubicBezTo>
                      <a:cubicBezTo>
                        <a:pt x="93415" y="82375"/>
                        <a:pt x="48241" y="103634"/>
                        <a:pt x="3068" y="124892"/>
                      </a:cubicBezTo>
                      <a:cubicBezTo>
                        <a:pt x="-2246" y="127549"/>
                        <a:pt x="411" y="130206"/>
                        <a:pt x="3068" y="130206"/>
                      </a:cubicBezTo>
                      <a:lnTo>
                        <a:pt x="3068" y="13020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73" name="任意多边形: 形状 272"/>
                <p:cNvSpPr/>
                <p:nvPr/>
              </p:nvSpPr>
              <p:spPr>
                <a:xfrm>
                  <a:off x="5737706" y="3430533"/>
                  <a:ext cx="274134" cy="127549"/>
                </a:xfrm>
                <a:custGeom>
                  <a:avLst/>
                  <a:gdLst>
                    <a:gd name="connsiteX0" fmla="*/ 1993 w 274134"/>
                    <a:gd name="connsiteY0" fmla="*/ 127549 h 127549"/>
                    <a:gd name="connsiteX1" fmla="*/ 137514 w 274134"/>
                    <a:gd name="connsiteY1" fmla="*/ 69089 h 127549"/>
                    <a:gd name="connsiteX2" fmla="*/ 203945 w 274134"/>
                    <a:gd name="connsiteY2" fmla="*/ 39859 h 127549"/>
                    <a:gd name="connsiteX3" fmla="*/ 238490 w 274134"/>
                    <a:gd name="connsiteY3" fmla="*/ 23915 h 127549"/>
                    <a:gd name="connsiteX4" fmla="*/ 273035 w 274134"/>
                    <a:gd name="connsiteY4" fmla="*/ 7972 h 127549"/>
                    <a:gd name="connsiteX5" fmla="*/ 270377 w 274134"/>
                    <a:gd name="connsiteY5" fmla="*/ 0 h 127549"/>
                    <a:gd name="connsiteX6" fmla="*/ 238490 w 274134"/>
                    <a:gd name="connsiteY6" fmla="*/ 13286 h 127549"/>
                    <a:gd name="connsiteX7" fmla="*/ 203945 w 274134"/>
                    <a:gd name="connsiteY7" fmla="*/ 29230 h 127549"/>
                    <a:gd name="connsiteX8" fmla="*/ 134856 w 274134"/>
                    <a:gd name="connsiteY8" fmla="*/ 61117 h 127549"/>
                    <a:gd name="connsiteX9" fmla="*/ 1993 w 274134"/>
                    <a:gd name="connsiteY9" fmla="*/ 124892 h 127549"/>
                    <a:gd name="connsiteX10" fmla="*/ 1993 w 274134"/>
                    <a:gd name="connsiteY10" fmla="*/ 127549 h 127549"/>
                    <a:gd name="connsiteX11" fmla="*/ 1993 w 274134"/>
                    <a:gd name="connsiteY11" fmla="*/ 127549 h 127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4134" h="127549">
                      <a:moveTo>
                        <a:pt x="1993" y="127549"/>
                      </a:moveTo>
                      <a:cubicBezTo>
                        <a:pt x="47167" y="108948"/>
                        <a:pt x="92340" y="90347"/>
                        <a:pt x="137514" y="69089"/>
                      </a:cubicBezTo>
                      <a:cubicBezTo>
                        <a:pt x="158772" y="58460"/>
                        <a:pt x="182687" y="50488"/>
                        <a:pt x="203945" y="39859"/>
                      </a:cubicBezTo>
                      <a:cubicBezTo>
                        <a:pt x="214574" y="34545"/>
                        <a:pt x="225204" y="29230"/>
                        <a:pt x="238490" y="23915"/>
                      </a:cubicBezTo>
                      <a:cubicBezTo>
                        <a:pt x="249119" y="18601"/>
                        <a:pt x="262405" y="13286"/>
                        <a:pt x="273035" y="7972"/>
                      </a:cubicBezTo>
                      <a:cubicBezTo>
                        <a:pt x="275691" y="5315"/>
                        <a:pt x="273035" y="0"/>
                        <a:pt x="270377" y="0"/>
                      </a:cubicBezTo>
                      <a:cubicBezTo>
                        <a:pt x="259748" y="2657"/>
                        <a:pt x="249119" y="7972"/>
                        <a:pt x="238490" y="13286"/>
                      </a:cubicBezTo>
                      <a:cubicBezTo>
                        <a:pt x="227861" y="18601"/>
                        <a:pt x="217232" y="23915"/>
                        <a:pt x="203945" y="29230"/>
                      </a:cubicBezTo>
                      <a:cubicBezTo>
                        <a:pt x="180030" y="39859"/>
                        <a:pt x="158772" y="50488"/>
                        <a:pt x="134856" y="61117"/>
                      </a:cubicBezTo>
                      <a:cubicBezTo>
                        <a:pt x="89683" y="82375"/>
                        <a:pt x="44509" y="100976"/>
                        <a:pt x="1993" y="124892"/>
                      </a:cubicBezTo>
                      <a:cubicBezTo>
                        <a:pt x="-664" y="124892"/>
                        <a:pt x="-664" y="127549"/>
                        <a:pt x="1993" y="127549"/>
                      </a:cubicBezTo>
                      <a:lnTo>
                        <a:pt x="1993" y="12754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274" name="任意多边形: 形状 273"/>
                <p:cNvSpPr/>
                <p:nvPr/>
              </p:nvSpPr>
              <p:spPr>
                <a:xfrm>
                  <a:off x="5658939" y="3114318"/>
                  <a:ext cx="204095" cy="85032"/>
                </a:xfrm>
                <a:custGeom>
                  <a:avLst/>
                  <a:gdLst>
                    <a:gd name="connsiteX0" fmla="*/ 6357 w 204095"/>
                    <a:gd name="connsiteY0" fmla="*/ 69089 h 85032"/>
                    <a:gd name="connsiteX1" fmla="*/ 1042 w 204095"/>
                    <a:gd name="connsiteY1" fmla="*/ 85033 h 85032"/>
                    <a:gd name="connsiteX2" fmla="*/ 3700 w 204095"/>
                    <a:gd name="connsiteY2" fmla="*/ 85033 h 85032"/>
                    <a:gd name="connsiteX3" fmla="*/ 202995 w 204095"/>
                    <a:gd name="connsiteY3" fmla="*/ 2657 h 85032"/>
                    <a:gd name="connsiteX4" fmla="*/ 200337 w 204095"/>
                    <a:gd name="connsiteY4" fmla="*/ 0 h 85032"/>
                    <a:gd name="connsiteX5" fmla="*/ 96704 w 204095"/>
                    <a:gd name="connsiteY5" fmla="*/ 45174 h 85032"/>
                    <a:gd name="connsiteX6" fmla="*/ 46216 w 204095"/>
                    <a:gd name="connsiteY6" fmla="*/ 63774 h 85032"/>
                    <a:gd name="connsiteX7" fmla="*/ 19644 w 204095"/>
                    <a:gd name="connsiteY7" fmla="*/ 71746 h 85032"/>
                    <a:gd name="connsiteX8" fmla="*/ 6357 w 204095"/>
                    <a:gd name="connsiteY8" fmla="*/ 77061 h 85032"/>
                    <a:gd name="connsiteX9" fmla="*/ 1042 w 204095"/>
                    <a:gd name="connsiteY9" fmla="*/ 74403 h 85032"/>
                    <a:gd name="connsiteX10" fmla="*/ 6357 w 204095"/>
                    <a:gd name="connsiteY10" fmla="*/ 69089 h 85032"/>
                    <a:gd name="connsiteX11" fmla="*/ 6357 w 204095"/>
                    <a:gd name="connsiteY11" fmla="*/ 69089 h 85032"/>
                    <a:gd name="connsiteX12" fmla="*/ 6357 w 204095"/>
                    <a:gd name="connsiteY12" fmla="*/ 69089 h 85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04095" h="85032">
                      <a:moveTo>
                        <a:pt x="6357" y="69089"/>
                      </a:moveTo>
                      <a:cubicBezTo>
                        <a:pt x="1042" y="71746"/>
                        <a:pt x="-1615" y="79718"/>
                        <a:pt x="1042" y="85033"/>
                      </a:cubicBezTo>
                      <a:cubicBezTo>
                        <a:pt x="1042" y="85033"/>
                        <a:pt x="1042" y="85033"/>
                        <a:pt x="3700" y="85033"/>
                      </a:cubicBezTo>
                      <a:cubicBezTo>
                        <a:pt x="72789" y="63774"/>
                        <a:pt x="139220" y="37202"/>
                        <a:pt x="202995" y="2657"/>
                      </a:cubicBezTo>
                      <a:cubicBezTo>
                        <a:pt x="205652" y="2657"/>
                        <a:pt x="202995" y="0"/>
                        <a:pt x="200337" y="0"/>
                      </a:cubicBezTo>
                      <a:cubicBezTo>
                        <a:pt x="165793" y="15943"/>
                        <a:pt x="131249" y="31887"/>
                        <a:pt x="96704" y="45174"/>
                      </a:cubicBezTo>
                      <a:cubicBezTo>
                        <a:pt x="80761" y="53145"/>
                        <a:pt x="62160" y="58460"/>
                        <a:pt x="46216" y="63774"/>
                      </a:cubicBezTo>
                      <a:cubicBezTo>
                        <a:pt x="38244" y="66432"/>
                        <a:pt x="30272" y="69089"/>
                        <a:pt x="19644" y="71746"/>
                      </a:cubicBezTo>
                      <a:cubicBezTo>
                        <a:pt x="14329" y="74403"/>
                        <a:pt x="9014" y="74403"/>
                        <a:pt x="6357" y="77061"/>
                      </a:cubicBezTo>
                      <a:cubicBezTo>
                        <a:pt x="3700" y="77061"/>
                        <a:pt x="1042" y="79718"/>
                        <a:pt x="1042" y="74403"/>
                      </a:cubicBezTo>
                      <a:cubicBezTo>
                        <a:pt x="3700" y="74403"/>
                        <a:pt x="6357" y="71746"/>
                        <a:pt x="6357" y="69089"/>
                      </a:cubicBezTo>
                      <a:cubicBezTo>
                        <a:pt x="9014" y="69089"/>
                        <a:pt x="6357" y="66432"/>
                        <a:pt x="6357" y="69089"/>
                      </a:cubicBezTo>
                      <a:lnTo>
                        <a:pt x="6357" y="6908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26555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cs typeface="汉仪君黑-55W" panose="00020600040101010101" charset="-122"/>
                  </a:endParaRPr>
                </a:p>
              </p:txBody>
            </p:sp>
          </p:grpSp>
        </p:grpSp>
        <p:grpSp>
          <p:nvGrpSpPr>
            <p:cNvPr id="69" name="组合 68"/>
            <p:cNvGrpSpPr/>
            <p:nvPr/>
          </p:nvGrpSpPr>
          <p:grpSpPr>
            <a:xfrm>
              <a:off x="9226497" y="2514304"/>
              <a:ext cx="1175209" cy="1441274"/>
              <a:chOff x="9201097" y="2641304"/>
              <a:chExt cx="1175209" cy="1441274"/>
            </a:xfrm>
          </p:grpSpPr>
          <p:sp>
            <p:nvSpPr>
              <p:cNvPr id="154" name="椭圆 153"/>
              <p:cNvSpPr/>
              <p:nvPr/>
            </p:nvSpPr>
            <p:spPr>
              <a:xfrm>
                <a:off x="9364201" y="2686022"/>
                <a:ext cx="914400" cy="16967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汉仪君黑-55W" panose="00020600040101010101" charset="-122"/>
                </a:endParaRPr>
              </a:p>
            </p:txBody>
          </p:sp>
          <p:grpSp>
            <p:nvGrpSpPr>
              <p:cNvPr id="155" name="组合 154"/>
              <p:cNvGrpSpPr/>
              <p:nvPr/>
            </p:nvGrpSpPr>
            <p:grpSpPr>
              <a:xfrm>
                <a:off x="9201097" y="2641304"/>
                <a:ext cx="1175209" cy="1441274"/>
                <a:chOff x="9201097" y="2641304"/>
                <a:chExt cx="1175209" cy="1441274"/>
              </a:xfrm>
            </p:grpSpPr>
            <p:sp>
              <p:nvSpPr>
                <p:cNvPr id="156" name="矩形 155"/>
                <p:cNvSpPr/>
                <p:nvPr/>
              </p:nvSpPr>
              <p:spPr>
                <a:xfrm>
                  <a:off x="10156402" y="2874978"/>
                  <a:ext cx="45719" cy="1005642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sp>
              <p:nvSpPr>
                <p:cNvPr id="157" name="矩形 156"/>
                <p:cNvSpPr/>
                <p:nvPr/>
              </p:nvSpPr>
              <p:spPr>
                <a:xfrm>
                  <a:off x="9336607" y="2875085"/>
                  <a:ext cx="45719" cy="1005642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汉仪君黑-55W" panose="00020600040101010101" charset="-122"/>
                  </a:endParaRPr>
                </a:p>
              </p:txBody>
            </p:sp>
            <p:grpSp>
              <p:nvGrpSpPr>
                <p:cNvPr id="158" name="组合 157"/>
                <p:cNvGrpSpPr/>
                <p:nvPr/>
              </p:nvGrpSpPr>
              <p:grpSpPr>
                <a:xfrm>
                  <a:off x="9201097" y="2641304"/>
                  <a:ext cx="1175209" cy="1441274"/>
                  <a:chOff x="9201097" y="2641304"/>
                  <a:chExt cx="1175209" cy="1441274"/>
                </a:xfrm>
              </p:grpSpPr>
              <p:grpSp>
                <p:nvGrpSpPr>
                  <p:cNvPr id="159" name="组合 158"/>
                  <p:cNvGrpSpPr/>
                  <p:nvPr/>
                </p:nvGrpSpPr>
                <p:grpSpPr>
                  <a:xfrm rot="14937797">
                    <a:off x="9756856" y="2945002"/>
                    <a:ext cx="188827" cy="444028"/>
                    <a:chOff x="7058733" y="2211411"/>
                    <a:chExt cx="236828" cy="556903"/>
                  </a:xfrm>
                </p:grpSpPr>
                <p:sp>
                  <p:nvSpPr>
                    <p:cNvPr id="224" name="任意多边形: 形状 223"/>
                    <p:cNvSpPr/>
                    <p:nvPr/>
                  </p:nvSpPr>
                  <p:spPr>
                    <a:xfrm flipH="1">
                      <a:off x="7211824" y="2211411"/>
                      <a:ext cx="83737" cy="556903"/>
                    </a:xfrm>
                    <a:custGeom>
                      <a:avLst/>
                      <a:gdLst>
                        <a:gd name="connsiteX0" fmla="*/ 61 w 46156"/>
                        <a:gd name="connsiteY0" fmla="*/ 7173 h 261982"/>
                        <a:gd name="connsiteX1" fmla="*/ 35085 w 46156"/>
                        <a:gd name="connsiteY1" fmla="*/ 257839 h 261982"/>
                        <a:gd name="connsiteX2" fmla="*/ 46087 w 46156"/>
                        <a:gd name="connsiteY2" fmla="*/ 254783 h 261982"/>
                        <a:gd name="connsiteX3" fmla="*/ 11064 w 46156"/>
                        <a:gd name="connsiteY3" fmla="*/ 4117 h 261982"/>
                        <a:gd name="connsiteX4" fmla="*/ 61 w 46156"/>
                        <a:gd name="connsiteY4" fmla="*/ 7173 h 261982"/>
                        <a:gd name="connsiteX5" fmla="*/ 61 w 46156"/>
                        <a:gd name="connsiteY5" fmla="*/ 7173 h 2619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6156" h="261982">
                          <a:moveTo>
                            <a:pt x="61" y="7173"/>
                          </a:moveTo>
                          <a:cubicBezTo>
                            <a:pt x="11736" y="90729"/>
                            <a:pt x="23410" y="174284"/>
                            <a:pt x="35085" y="257839"/>
                          </a:cubicBezTo>
                          <a:cubicBezTo>
                            <a:pt x="36124" y="265112"/>
                            <a:pt x="47126" y="261995"/>
                            <a:pt x="46087" y="254783"/>
                          </a:cubicBezTo>
                          <a:cubicBezTo>
                            <a:pt x="34413" y="171228"/>
                            <a:pt x="22738" y="87672"/>
                            <a:pt x="11064" y="4117"/>
                          </a:cubicBezTo>
                          <a:cubicBezTo>
                            <a:pt x="10086" y="-3095"/>
                            <a:pt x="-917" y="-39"/>
                            <a:pt x="61" y="7173"/>
                          </a:cubicBezTo>
                          <a:lnTo>
                            <a:pt x="61" y="7173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25" name="任意多边形: 形状 224"/>
                    <p:cNvSpPr/>
                    <p:nvPr/>
                  </p:nvSpPr>
                  <p:spPr>
                    <a:xfrm flipH="1">
                      <a:off x="7165603" y="2292546"/>
                      <a:ext cx="58848" cy="380145"/>
                    </a:xfrm>
                    <a:custGeom>
                      <a:avLst/>
                      <a:gdLst>
                        <a:gd name="connsiteX0" fmla="*/ 52 w 32437"/>
                        <a:gd name="connsiteY0" fmla="*/ 5432 h 178830"/>
                        <a:gd name="connsiteX1" fmla="*/ 20956 w 32437"/>
                        <a:gd name="connsiteY1" fmla="*/ 173398 h 178830"/>
                        <a:gd name="connsiteX2" fmla="*/ 32386 w 32437"/>
                        <a:gd name="connsiteY2" fmla="*/ 173398 h 178830"/>
                        <a:gd name="connsiteX3" fmla="*/ 11482 w 32437"/>
                        <a:gd name="connsiteY3" fmla="*/ 5432 h 178830"/>
                        <a:gd name="connsiteX4" fmla="*/ 52 w 32437"/>
                        <a:gd name="connsiteY4" fmla="*/ 5432 h 178830"/>
                        <a:gd name="connsiteX5" fmla="*/ 52 w 32437"/>
                        <a:gd name="connsiteY5" fmla="*/ 5432 h 1788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2437" h="178830">
                          <a:moveTo>
                            <a:pt x="52" y="5432"/>
                          </a:moveTo>
                          <a:cubicBezTo>
                            <a:pt x="7020" y="61421"/>
                            <a:pt x="13988" y="117410"/>
                            <a:pt x="20956" y="173398"/>
                          </a:cubicBezTo>
                          <a:cubicBezTo>
                            <a:pt x="21873" y="180611"/>
                            <a:pt x="33303" y="180672"/>
                            <a:pt x="32386" y="173398"/>
                          </a:cubicBezTo>
                          <a:cubicBezTo>
                            <a:pt x="25418" y="117410"/>
                            <a:pt x="18450" y="61421"/>
                            <a:pt x="11482" y="5432"/>
                          </a:cubicBezTo>
                          <a:cubicBezTo>
                            <a:pt x="10626" y="-1780"/>
                            <a:pt x="-865" y="-1841"/>
                            <a:pt x="52" y="5432"/>
                          </a:cubicBezTo>
                          <a:lnTo>
                            <a:pt x="52" y="5432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26" name="任意多边形: 形状 225"/>
                    <p:cNvSpPr/>
                    <p:nvPr/>
                  </p:nvSpPr>
                  <p:spPr>
                    <a:xfrm flipH="1">
                      <a:off x="7104720" y="2357825"/>
                      <a:ext cx="36471" cy="264003"/>
                    </a:xfrm>
                    <a:custGeom>
                      <a:avLst/>
                      <a:gdLst>
                        <a:gd name="connsiteX0" fmla="*/ 52 w 20103"/>
                        <a:gd name="connsiteY0" fmla="*/ 5409 h 124194"/>
                        <a:gd name="connsiteX1" fmla="*/ 8670 w 20103"/>
                        <a:gd name="connsiteY1" fmla="*/ 118670 h 124194"/>
                        <a:gd name="connsiteX2" fmla="*/ 20100 w 20103"/>
                        <a:gd name="connsiteY2" fmla="*/ 118670 h 124194"/>
                        <a:gd name="connsiteX3" fmla="*/ 11482 w 20103"/>
                        <a:gd name="connsiteY3" fmla="*/ 5409 h 124194"/>
                        <a:gd name="connsiteX4" fmla="*/ 52 w 20103"/>
                        <a:gd name="connsiteY4" fmla="*/ 5409 h 124194"/>
                        <a:gd name="connsiteX5" fmla="*/ 52 w 20103"/>
                        <a:gd name="connsiteY5" fmla="*/ 5409 h 1241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0103" h="124194">
                          <a:moveTo>
                            <a:pt x="52" y="5409"/>
                          </a:moveTo>
                          <a:cubicBezTo>
                            <a:pt x="4698" y="43000"/>
                            <a:pt x="7570" y="80774"/>
                            <a:pt x="8670" y="118670"/>
                          </a:cubicBezTo>
                          <a:cubicBezTo>
                            <a:pt x="8915" y="126005"/>
                            <a:pt x="20345" y="126066"/>
                            <a:pt x="20100" y="118670"/>
                          </a:cubicBezTo>
                          <a:cubicBezTo>
                            <a:pt x="19000" y="80774"/>
                            <a:pt x="16128" y="43061"/>
                            <a:pt x="11482" y="5409"/>
                          </a:cubicBezTo>
                          <a:cubicBezTo>
                            <a:pt x="10565" y="-1742"/>
                            <a:pt x="-865" y="-1864"/>
                            <a:pt x="52" y="5409"/>
                          </a:cubicBezTo>
                          <a:lnTo>
                            <a:pt x="52" y="5409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27" name="任意多边形: 形状 226"/>
                    <p:cNvSpPr/>
                    <p:nvPr/>
                  </p:nvSpPr>
                  <p:spPr>
                    <a:xfrm flipH="1">
                      <a:off x="7058733" y="2416321"/>
                      <a:ext cx="34196" cy="161568"/>
                    </a:xfrm>
                    <a:custGeom>
                      <a:avLst/>
                      <a:gdLst>
                        <a:gd name="connsiteX0" fmla="*/ 40 w 18849"/>
                        <a:gd name="connsiteY0" fmla="*/ 5455 h 76006"/>
                        <a:gd name="connsiteX1" fmla="*/ 7374 w 18849"/>
                        <a:gd name="connsiteY1" fmla="*/ 70551 h 76006"/>
                        <a:gd name="connsiteX2" fmla="*/ 18804 w 18849"/>
                        <a:gd name="connsiteY2" fmla="*/ 70551 h 76006"/>
                        <a:gd name="connsiteX3" fmla="*/ 11470 w 18849"/>
                        <a:gd name="connsiteY3" fmla="*/ 5455 h 76006"/>
                        <a:gd name="connsiteX4" fmla="*/ 40 w 18849"/>
                        <a:gd name="connsiteY4" fmla="*/ 5455 h 76006"/>
                        <a:gd name="connsiteX5" fmla="*/ 40 w 18849"/>
                        <a:gd name="connsiteY5" fmla="*/ 5455 h 760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8849" h="76006">
                          <a:moveTo>
                            <a:pt x="40" y="5455"/>
                          </a:moveTo>
                          <a:cubicBezTo>
                            <a:pt x="2485" y="27154"/>
                            <a:pt x="4929" y="48853"/>
                            <a:pt x="7374" y="70551"/>
                          </a:cubicBezTo>
                          <a:cubicBezTo>
                            <a:pt x="8169" y="77764"/>
                            <a:pt x="19660" y="77886"/>
                            <a:pt x="18804" y="70551"/>
                          </a:cubicBezTo>
                          <a:cubicBezTo>
                            <a:pt x="16359" y="48853"/>
                            <a:pt x="13915" y="27154"/>
                            <a:pt x="11470" y="5455"/>
                          </a:cubicBezTo>
                          <a:cubicBezTo>
                            <a:pt x="10675" y="-1757"/>
                            <a:pt x="-755" y="-1879"/>
                            <a:pt x="40" y="5455"/>
                          </a:cubicBezTo>
                          <a:lnTo>
                            <a:pt x="40" y="5455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</p:grpSp>
              <p:grpSp>
                <p:nvGrpSpPr>
                  <p:cNvPr id="160" name="组合 159"/>
                  <p:cNvGrpSpPr/>
                  <p:nvPr/>
                </p:nvGrpSpPr>
                <p:grpSpPr>
                  <a:xfrm rot="2225573" flipH="1">
                    <a:off x="9492184" y="3397285"/>
                    <a:ext cx="531071" cy="615314"/>
                    <a:chOff x="9280238" y="1198661"/>
                    <a:chExt cx="292727" cy="289460"/>
                  </a:xfrm>
                </p:grpSpPr>
                <p:sp>
                  <p:nvSpPr>
                    <p:cNvPr id="215" name="任意多边形: 形状 214"/>
                    <p:cNvSpPr/>
                    <p:nvPr/>
                  </p:nvSpPr>
                  <p:spPr>
                    <a:xfrm>
                      <a:off x="9280238" y="1308533"/>
                      <a:ext cx="28053" cy="73050"/>
                    </a:xfrm>
                    <a:custGeom>
                      <a:avLst/>
                      <a:gdLst>
                        <a:gd name="connsiteX0" fmla="*/ 86 w 28053"/>
                        <a:gd name="connsiteY0" fmla="*/ 7200 h 73050"/>
                        <a:gd name="connsiteX1" fmla="*/ 16651 w 28053"/>
                        <a:gd name="connsiteY1" fmla="*/ 69179 h 73050"/>
                        <a:gd name="connsiteX2" fmla="*/ 27652 w 28053"/>
                        <a:gd name="connsiteY2" fmla="*/ 66122 h 73050"/>
                        <a:gd name="connsiteX3" fmla="*/ 11088 w 28053"/>
                        <a:gd name="connsiteY3" fmla="*/ 4144 h 73050"/>
                        <a:gd name="connsiteX4" fmla="*/ 86 w 28053"/>
                        <a:gd name="connsiteY4" fmla="*/ 7200 h 73050"/>
                        <a:gd name="connsiteX5" fmla="*/ 86 w 28053"/>
                        <a:gd name="connsiteY5" fmla="*/ 7200 h 73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053" h="73050">
                          <a:moveTo>
                            <a:pt x="86" y="7200"/>
                          </a:moveTo>
                          <a:cubicBezTo>
                            <a:pt x="3570" y="28410"/>
                            <a:pt x="9071" y="49008"/>
                            <a:pt x="16651" y="69179"/>
                          </a:cubicBezTo>
                          <a:cubicBezTo>
                            <a:pt x="19217" y="76024"/>
                            <a:pt x="30281" y="73029"/>
                            <a:pt x="27652" y="66122"/>
                          </a:cubicBezTo>
                          <a:cubicBezTo>
                            <a:pt x="20073" y="46013"/>
                            <a:pt x="14572" y="25415"/>
                            <a:pt x="11088" y="4144"/>
                          </a:cubicBezTo>
                          <a:cubicBezTo>
                            <a:pt x="9926" y="-3130"/>
                            <a:pt x="-1075" y="-13"/>
                            <a:pt x="86" y="7200"/>
                          </a:cubicBezTo>
                          <a:lnTo>
                            <a:pt x="86" y="7200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16" name="任意多边形: 形状 215"/>
                    <p:cNvSpPr/>
                    <p:nvPr/>
                  </p:nvSpPr>
                  <p:spPr>
                    <a:xfrm>
                      <a:off x="9307951" y="1274209"/>
                      <a:ext cx="26902" cy="124639"/>
                    </a:xfrm>
                    <a:custGeom>
                      <a:avLst/>
                      <a:gdLst>
                        <a:gd name="connsiteX0" fmla="*/ 61 w 26902"/>
                        <a:gd name="connsiteY0" fmla="*/ 7173 h 124639"/>
                        <a:gd name="connsiteX1" fmla="*/ 15831 w 26902"/>
                        <a:gd name="connsiteY1" fmla="*/ 120495 h 124639"/>
                        <a:gd name="connsiteX2" fmla="*/ 26833 w 26902"/>
                        <a:gd name="connsiteY2" fmla="*/ 117439 h 124639"/>
                        <a:gd name="connsiteX3" fmla="*/ 11064 w 26902"/>
                        <a:gd name="connsiteY3" fmla="*/ 4117 h 124639"/>
                        <a:gd name="connsiteX4" fmla="*/ 61 w 26902"/>
                        <a:gd name="connsiteY4" fmla="*/ 7173 h 124639"/>
                        <a:gd name="connsiteX5" fmla="*/ 61 w 26902"/>
                        <a:gd name="connsiteY5" fmla="*/ 7173 h 1246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6902" h="124639">
                          <a:moveTo>
                            <a:pt x="61" y="7173"/>
                          </a:moveTo>
                          <a:cubicBezTo>
                            <a:pt x="5318" y="44947"/>
                            <a:pt x="10574" y="82721"/>
                            <a:pt x="15831" y="120495"/>
                          </a:cubicBezTo>
                          <a:cubicBezTo>
                            <a:pt x="16870" y="127769"/>
                            <a:pt x="27873" y="124652"/>
                            <a:pt x="26833" y="117439"/>
                          </a:cubicBezTo>
                          <a:cubicBezTo>
                            <a:pt x="21577" y="79665"/>
                            <a:pt x="16320" y="41891"/>
                            <a:pt x="11064" y="4117"/>
                          </a:cubicBezTo>
                          <a:cubicBezTo>
                            <a:pt x="10086" y="-3095"/>
                            <a:pt x="-917" y="-39"/>
                            <a:pt x="61" y="7173"/>
                          </a:cubicBezTo>
                          <a:lnTo>
                            <a:pt x="61" y="7173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17" name="任意多边形: 形状 216"/>
                    <p:cNvSpPr/>
                    <p:nvPr/>
                  </p:nvSpPr>
                  <p:spPr>
                    <a:xfrm>
                      <a:off x="9335701" y="1264341"/>
                      <a:ext cx="53268" cy="203495"/>
                    </a:xfrm>
                    <a:custGeom>
                      <a:avLst/>
                      <a:gdLst>
                        <a:gd name="connsiteX0" fmla="*/ 61 w 53268"/>
                        <a:gd name="connsiteY0" fmla="*/ 7200 h 203495"/>
                        <a:gd name="connsiteX1" fmla="*/ 41992 w 53268"/>
                        <a:gd name="connsiteY1" fmla="*/ 199493 h 203495"/>
                        <a:gd name="connsiteX2" fmla="*/ 52993 w 53268"/>
                        <a:gd name="connsiteY2" fmla="*/ 196437 h 203495"/>
                        <a:gd name="connsiteX3" fmla="*/ 11063 w 53268"/>
                        <a:gd name="connsiteY3" fmla="*/ 4144 h 203495"/>
                        <a:gd name="connsiteX4" fmla="*/ 61 w 53268"/>
                        <a:gd name="connsiteY4" fmla="*/ 7200 h 203495"/>
                        <a:gd name="connsiteX5" fmla="*/ 61 w 53268"/>
                        <a:gd name="connsiteY5" fmla="*/ 7200 h 2034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53268" h="203495">
                          <a:moveTo>
                            <a:pt x="61" y="7200"/>
                          </a:moveTo>
                          <a:cubicBezTo>
                            <a:pt x="8924" y="72357"/>
                            <a:pt x="22921" y="136597"/>
                            <a:pt x="41992" y="199493"/>
                          </a:cubicBezTo>
                          <a:cubicBezTo>
                            <a:pt x="44131" y="206522"/>
                            <a:pt x="55133" y="203527"/>
                            <a:pt x="52993" y="196437"/>
                          </a:cubicBezTo>
                          <a:cubicBezTo>
                            <a:pt x="33923" y="133541"/>
                            <a:pt x="19926" y="69301"/>
                            <a:pt x="11063" y="4144"/>
                          </a:cubicBezTo>
                          <a:cubicBezTo>
                            <a:pt x="10086" y="-3130"/>
                            <a:pt x="-917" y="-13"/>
                            <a:pt x="61" y="7200"/>
                          </a:cubicBezTo>
                          <a:lnTo>
                            <a:pt x="61" y="7200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18" name="任意多边形: 形状 217"/>
                    <p:cNvSpPr/>
                    <p:nvPr/>
                  </p:nvSpPr>
                  <p:spPr>
                    <a:xfrm>
                      <a:off x="9378464" y="1267645"/>
                      <a:ext cx="45594" cy="206715"/>
                    </a:xfrm>
                    <a:custGeom>
                      <a:avLst/>
                      <a:gdLst>
                        <a:gd name="connsiteX0" fmla="*/ 24 w 45594"/>
                        <a:gd name="connsiteY0" fmla="*/ 5486 h 206715"/>
                        <a:gd name="connsiteX1" fmla="*/ 34375 w 45594"/>
                        <a:gd name="connsiteY1" fmla="*/ 202669 h 206715"/>
                        <a:gd name="connsiteX2" fmla="*/ 45376 w 45594"/>
                        <a:gd name="connsiteY2" fmla="*/ 199612 h 206715"/>
                        <a:gd name="connsiteX3" fmla="*/ 11454 w 45594"/>
                        <a:gd name="connsiteY3" fmla="*/ 5425 h 206715"/>
                        <a:gd name="connsiteX4" fmla="*/ 24 w 45594"/>
                        <a:gd name="connsiteY4" fmla="*/ 5486 h 206715"/>
                        <a:gd name="connsiteX5" fmla="*/ 24 w 45594"/>
                        <a:gd name="connsiteY5" fmla="*/ 5486 h 2067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5594" h="206715">
                          <a:moveTo>
                            <a:pt x="24" y="5486"/>
                          </a:moveTo>
                          <a:cubicBezTo>
                            <a:pt x="5952" y="72110"/>
                            <a:pt x="17382" y="138000"/>
                            <a:pt x="34375" y="202669"/>
                          </a:cubicBezTo>
                          <a:cubicBezTo>
                            <a:pt x="36269" y="209759"/>
                            <a:pt x="47272" y="206764"/>
                            <a:pt x="45376" y="199612"/>
                          </a:cubicBezTo>
                          <a:cubicBezTo>
                            <a:pt x="28629" y="135922"/>
                            <a:pt x="17260" y="71010"/>
                            <a:pt x="11454" y="5425"/>
                          </a:cubicBezTo>
                          <a:cubicBezTo>
                            <a:pt x="10843" y="-1788"/>
                            <a:pt x="-587" y="-1849"/>
                            <a:pt x="24" y="5486"/>
                          </a:cubicBezTo>
                          <a:lnTo>
                            <a:pt x="24" y="5486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19" name="任意多边形: 形状 218"/>
                    <p:cNvSpPr/>
                    <p:nvPr/>
                  </p:nvSpPr>
                  <p:spPr>
                    <a:xfrm>
                      <a:off x="9409418" y="1260875"/>
                      <a:ext cx="48736" cy="227246"/>
                    </a:xfrm>
                    <a:custGeom>
                      <a:avLst/>
                      <a:gdLst>
                        <a:gd name="connsiteX0" fmla="*/ 59 w 48736"/>
                        <a:gd name="connsiteY0" fmla="*/ 5409 h 227246"/>
                        <a:gd name="connsiteX1" fmla="*/ 37589 w 48736"/>
                        <a:gd name="connsiteY1" fmla="*/ 223130 h 227246"/>
                        <a:gd name="connsiteX2" fmla="*/ 48591 w 48736"/>
                        <a:gd name="connsiteY2" fmla="*/ 220073 h 227246"/>
                        <a:gd name="connsiteX3" fmla="*/ 11489 w 48736"/>
                        <a:gd name="connsiteY3" fmla="*/ 5409 h 227246"/>
                        <a:gd name="connsiteX4" fmla="*/ 59 w 48736"/>
                        <a:gd name="connsiteY4" fmla="*/ 5409 h 227246"/>
                        <a:gd name="connsiteX5" fmla="*/ 59 w 48736"/>
                        <a:gd name="connsiteY5" fmla="*/ 5409 h 2272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8736" h="227246">
                          <a:moveTo>
                            <a:pt x="59" y="5409"/>
                          </a:moveTo>
                          <a:cubicBezTo>
                            <a:pt x="9717" y="78451"/>
                            <a:pt x="22186" y="151066"/>
                            <a:pt x="37589" y="223130"/>
                          </a:cubicBezTo>
                          <a:cubicBezTo>
                            <a:pt x="39117" y="230342"/>
                            <a:pt x="50119" y="227286"/>
                            <a:pt x="48591" y="220073"/>
                          </a:cubicBezTo>
                          <a:cubicBezTo>
                            <a:pt x="33372" y="149049"/>
                            <a:pt x="20964" y="77412"/>
                            <a:pt x="11489" y="5409"/>
                          </a:cubicBezTo>
                          <a:cubicBezTo>
                            <a:pt x="10512" y="-1742"/>
                            <a:pt x="-919" y="-1864"/>
                            <a:pt x="59" y="5409"/>
                          </a:cubicBezTo>
                          <a:lnTo>
                            <a:pt x="59" y="5409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20" name="任意多边形: 形状 219"/>
                    <p:cNvSpPr/>
                    <p:nvPr/>
                  </p:nvSpPr>
                  <p:spPr>
                    <a:xfrm>
                      <a:off x="9442422" y="1198661"/>
                      <a:ext cx="46156" cy="261982"/>
                    </a:xfrm>
                    <a:custGeom>
                      <a:avLst/>
                      <a:gdLst>
                        <a:gd name="connsiteX0" fmla="*/ 61 w 46156"/>
                        <a:gd name="connsiteY0" fmla="*/ 7173 h 261982"/>
                        <a:gd name="connsiteX1" fmla="*/ 35085 w 46156"/>
                        <a:gd name="connsiteY1" fmla="*/ 257839 h 261982"/>
                        <a:gd name="connsiteX2" fmla="*/ 46087 w 46156"/>
                        <a:gd name="connsiteY2" fmla="*/ 254783 h 261982"/>
                        <a:gd name="connsiteX3" fmla="*/ 11064 w 46156"/>
                        <a:gd name="connsiteY3" fmla="*/ 4117 h 261982"/>
                        <a:gd name="connsiteX4" fmla="*/ 61 w 46156"/>
                        <a:gd name="connsiteY4" fmla="*/ 7173 h 261982"/>
                        <a:gd name="connsiteX5" fmla="*/ 61 w 46156"/>
                        <a:gd name="connsiteY5" fmla="*/ 7173 h 2619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6156" h="261982">
                          <a:moveTo>
                            <a:pt x="61" y="7173"/>
                          </a:moveTo>
                          <a:cubicBezTo>
                            <a:pt x="11736" y="90729"/>
                            <a:pt x="23410" y="174284"/>
                            <a:pt x="35085" y="257839"/>
                          </a:cubicBezTo>
                          <a:cubicBezTo>
                            <a:pt x="36124" y="265112"/>
                            <a:pt x="47126" y="261995"/>
                            <a:pt x="46087" y="254783"/>
                          </a:cubicBezTo>
                          <a:cubicBezTo>
                            <a:pt x="34413" y="171228"/>
                            <a:pt x="22738" y="87672"/>
                            <a:pt x="11064" y="4117"/>
                          </a:cubicBezTo>
                          <a:cubicBezTo>
                            <a:pt x="10086" y="-3095"/>
                            <a:pt x="-917" y="-39"/>
                            <a:pt x="61" y="7173"/>
                          </a:cubicBezTo>
                          <a:lnTo>
                            <a:pt x="61" y="7173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21" name="任意多边形: 形状 220"/>
                    <p:cNvSpPr/>
                    <p:nvPr/>
                  </p:nvSpPr>
                  <p:spPr>
                    <a:xfrm>
                      <a:off x="9481611" y="1236831"/>
                      <a:ext cx="32437" cy="178830"/>
                    </a:xfrm>
                    <a:custGeom>
                      <a:avLst/>
                      <a:gdLst>
                        <a:gd name="connsiteX0" fmla="*/ 52 w 32437"/>
                        <a:gd name="connsiteY0" fmla="*/ 5432 h 178830"/>
                        <a:gd name="connsiteX1" fmla="*/ 20956 w 32437"/>
                        <a:gd name="connsiteY1" fmla="*/ 173398 h 178830"/>
                        <a:gd name="connsiteX2" fmla="*/ 32386 w 32437"/>
                        <a:gd name="connsiteY2" fmla="*/ 173398 h 178830"/>
                        <a:gd name="connsiteX3" fmla="*/ 11482 w 32437"/>
                        <a:gd name="connsiteY3" fmla="*/ 5432 h 178830"/>
                        <a:gd name="connsiteX4" fmla="*/ 52 w 32437"/>
                        <a:gd name="connsiteY4" fmla="*/ 5432 h 178830"/>
                        <a:gd name="connsiteX5" fmla="*/ 52 w 32437"/>
                        <a:gd name="connsiteY5" fmla="*/ 5432 h 1788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2437" h="178830">
                          <a:moveTo>
                            <a:pt x="52" y="5432"/>
                          </a:moveTo>
                          <a:cubicBezTo>
                            <a:pt x="7020" y="61421"/>
                            <a:pt x="13988" y="117410"/>
                            <a:pt x="20956" y="173398"/>
                          </a:cubicBezTo>
                          <a:cubicBezTo>
                            <a:pt x="21873" y="180611"/>
                            <a:pt x="33303" y="180672"/>
                            <a:pt x="32386" y="173398"/>
                          </a:cubicBezTo>
                          <a:cubicBezTo>
                            <a:pt x="25418" y="117410"/>
                            <a:pt x="18450" y="61421"/>
                            <a:pt x="11482" y="5432"/>
                          </a:cubicBezTo>
                          <a:cubicBezTo>
                            <a:pt x="10626" y="-1780"/>
                            <a:pt x="-865" y="-1841"/>
                            <a:pt x="52" y="5432"/>
                          </a:cubicBezTo>
                          <a:lnTo>
                            <a:pt x="52" y="5432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22" name="任意多边形: 形状 221"/>
                    <p:cNvSpPr/>
                    <p:nvPr/>
                  </p:nvSpPr>
                  <p:spPr>
                    <a:xfrm>
                      <a:off x="9527453" y="1267538"/>
                      <a:ext cx="20103" cy="124194"/>
                    </a:xfrm>
                    <a:custGeom>
                      <a:avLst/>
                      <a:gdLst>
                        <a:gd name="connsiteX0" fmla="*/ 52 w 20103"/>
                        <a:gd name="connsiteY0" fmla="*/ 5409 h 124194"/>
                        <a:gd name="connsiteX1" fmla="*/ 8670 w 20103"/>
                        <a:gd name="connsiteY1" fmla="*/ 118670 h 124194"/>
                        <a:gd name="connsiteX2" fmla="*/ 20100 w 20103"/>
                        <a:gd name="connsiteY2" fmla="*/ 118670 h 124194"/>
                        <a:gd name="connsiteX3" fmla="*/ 11482 w 20103"/>
                        <a:gd name="connsiteY3" fmla="*/ 5409 h 124194"/>
                        <a:gd name="connsiteX4" fmla="*/ 52 w 20103"/>
                        <a:gd name="connsiteY4" fmla="*/ 5409 h 124194"/>
                        <a:gd name="connsiteX5" fmla="*/ 52 w 20103"/>
                        <a:gd name="connsiteY5" fmla="*/ 5409 h 1241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0103" h="124194">
                          <a:moveTo>
                            <a:pt x="52" y="5409"/>
                          </a:moveTo>
                          <a:cubicBezTo>
                            <a:pt x="4698" y="43000"/>
                            <a:pt x="7570" y="80774"/>
                            <a:pt x="8670" y="118670"/>
                          </a:cubicBezTo>
                          <a:cubicBezTo>
                            <a:pt x="8915" y="126005"/>
                            <a:pt x="20345" y="126066"/>
                            <a:pt x="20100" y="118670"/>
                          </a:cubicBezTo>
                          <a:cubicBezTo>
                            <a:pt x="19000" y="80774"/>
                            <a:pt x="16128" y="43061"/>
                            <a:pt x="11482" y="5409"/>
                          </a:cubicBezTo>
                          <a:cubicBezTo>
                            <a:pt x="10565" y="-1742"/>
                            <a:pt x="-865" y="-1864"/>
                            <a:pt x="52" y="5409"/>
                          </a:cubicBezTo>
                          <a:lnTo>
                            <a:pt x="52" y="5409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23" name="任意多边形: 形状 222"/>
                    <p:cNvSpPr/>
                    <p:nvPr/>
                  </p:nvSpPr>
                  <p:spPr>
                    <a:xfrm>
                      <a:off x="9554116" y="1295058"/>
                      <a:ext cx="18849" cy="76006"/>
                    </a:xfrm>
                    <a:custGeom>
                      <a:avLst/>
                      <a:gdLst>
                        <a:gd name="connsiteX0" fmla="*/ 40 w 18849"/>
                        <a:gd name="connsiteY0" fmla="*/ 5455 h 76006"/>
                        <a:gd name="connsiteX1" fmla="*/ 7374 w 18849"/>
                        <a:gd name="connsiteY1" fmla="*/ 70551 h 76006"/>
                        <a:gd name="connsiteX2" fmla="*/ 18804 w 18849"/>
                        <a:gd name="connsiteY2" fmla="*/ 70551 h 76006"/>
                        <a:gd name="connsiteX3" fmla="*/ 11470 w 18849"/>
                        <a:gd name="connsiteY3" fmla="*/ 5455 h 76006"/>
                        <a:gd name="connsiteX4" fmla="*/ 40 w 18849"/>
                        <a:gd name="connsiteY4" fmla="*/ 5455 h 76006"/>
                        <a:gd name="connsiteX5" fmla="*/ 40 w 18849"/>
                        <a:gd name="connsiteY5" fmla="*/ 5455 h 760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8849" h="76006">
                          <a:moveTo>
                            <a:pt x="40" y="5455"/>
                          </a:moveTo>
                          <a:cubicBezTo>
                            <a:pt x="2485" y="27154"/>
                            <a:pt x="4929" y="48853"/>
                            <a:pt x="7374" y="70551"/>
                          </a:cubicBezTo>
                          <a:cubicBezTo>
                            <a:pt x="8169" y="77764"/>
                            <a:pt x="19660" y="77886"/>
                            <a:pt x="18804" y="70551"/>
                          </a:cubicBezTo>
                          <a:cubicBezTo>
                            <a:pt x="16359" y="48853"/>
                            <a:pt x="13915" y="27154"/>
                            <a:pt x="11470" y="5455"/>
                          </a:cubicBezTo>
                          <a:cubicBezTo>
                            <a:pt x="10675" y="-1757"/>
                            <a:pt x="-755" y="-1879"/>
                            <a:pt x="40" y="5455"/>
                          </a:cubicBezTo>
                          <a:lnTo>
                            <a:pt x="40" y="5455"/>
                          </a:lnTo>
                          <a:close/>
                        </a:path>
                      </a:pathLst>
                    </a:custGeom>
                    <a:solidFill>
                      <a:srgbClr val="F2CF3D"/>
                    </a:solidFill>
                    <a:ln w="6112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</p:grpSp>
              <p:grpSp>
                <p:nvGrpSpPr>
                  <p:cNvPr id="161" name="组合 160"/>
                  <p:cNvGrpSpPr/>
                  <p:nvPr/>
                </p:nvGrpSpPr>
                <p:grpSpPr>
                  <a:xfrm>
                    <a:off x="9201097" y="2641304"/>
                    <a:ext cx="1175209" cy="1441274"/>
                    <a:chOff x="7742527" y="458403"/>
                    <a:chExt cx="811382" cy="995077"/>
                  </a:xfrm>
                </p:grpSpPr>
                <p:sp>
                  <p:nvSpPr>
                    <p:cNvPr id="162" name="任意多边形: 形状 161"/>
                    <p:cNvSpPr/>
                    <p:nvPr/>
                  </p:nvSpPr>
                  <p:spPr>
                    <a:xfrm>
                      <a:off x="7830196" y="550367"/>
                      <a:ext cx="686580" cy="68351"/>
                    </a:xfrm>
                    <a:custGeom>
                      <a:avLst/>
                      <a:gdLst>
                        <a:gd name="connsiteX0" fmla="*/ 5627 w 686580"/>
                        <a:gd name="connsiteY0" fmla="*/ 47549 h 68351"/>
                        <a:gd name="connsiteX1" fmla="*/ 270117 w 686580"/>
                        <a:gd name="connsiteY1" fmla="*/ 68351 h 68351"/>
                        <a:gd name="connsiteX2" fmla="*/ 534608 w 686580"/>
                        <a:gd name="connsiteY2" fmla="*/ 47549 h 68351"/>
                        <a:gd name="connsiteX3" fmla="*/ 605931 w 686580"/>
                        <a:gd name="connsiteY3" fmla="*/ 35662 h 68351"/>
                        <a:gd name="connsiteX4" fmla="*/ 641592 w 686580"/>
                        <a:gd name="connsiteY4" fmla="*/ 26746 h 68351"/>
                        <a:gd name="connsiteX5" fmla="*/ 680226 w 686580"/>
                        <a:gd name="connsiteY5" fmla="*/ 17831 h 68351"/>
                        <a:gd name="connsiteX6" fmla="*/ 677254 w 686580"/>
                        <a:gd name="connsiteY6" fmla="*/ 0 h 68351"/>
                        <a:gd name="connsiteX7" fmla="*/ 611874 w 686580"/>
                        <a:gd name="connsiteY7" fmla="*/ 14859 h 68351"/>
                        <a:gd name="connsiteX8" fmla="*/ 546494 w 686580"/>
                        <a:gd name="connsiteY8" fmla="*/ 26746 h 68351"/>
                        <a:gd name="connsiteX9" fmla="*/ 415736 w 686580"/>
                        <a:gd name="connsiteY9" fmla="*/ 44577 h 68351"/>
                        <a:gd name="connsiteX10" fmla="*/ 154217 w 686580"/>
                        <a:gd name="connsiteY10" fmla="*/ 47549 h 68351"/>
                        <a:gd name="connsiteX11" fmla="*/ 5627 w 686580"/>
                        <a:gd name="connsiteY11" fmla="*/ 32690 h 68351"/>
                        <a:gd name="connsiteX12" fmla="*/ 5627 w 686580"/>
                        <a:gd name="connsiteY12" fmla="*/ 47549 h 68351"/>
                        <a:gd name="connsiteX13" fmla="*/ 5627 w 686580"/>
                        <a:gd name="connsiteY13" fmla="*/ 47549 h 683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686580" h="68351">
                          <a:moveTo>
                            <a:pt x="5627" y="47549"/>
                          </a:moveTo>
                          <a:cubicBezTo>
                            <a:pt x="91809" y="62408"/>
                            <a:pt x="180963" y="68351"/>
                            <a:pt x="270117" y="68351"/>
                          </a:cubicBezTo>
                          <a:cubicBezTo>
                            <a:pt x="359271" y="68351"/>
                            <a:pt x="448425" y="62408"/>
                            <a:pt x="534608" y="47549"/>
                          </a:cubicBezTo>
                          <a:cubicBezTo>
                            <a:pt x="558382" y="44577"/>
                            <a:pt x="582156" y="38633"/>
                            <a:pt x="605931" y="35662"/>
                          </a:cubicBezTo>
                          <a:cubicBezTo>
                            <a:pt x="617818" y="32690"/>
                            <a:pt x="629705" y="29718"/>
                            <a:pt x="641592" y="26746"/>
                          </a:cubicBezTo>
                          <a:cubicBezTo>
                            <a:pt x="653479" y="23774"/>
                            <a:pt x="668338" y="20803"/>
                            <a:pt x="680226" y="17831"/>
                          </a:cubicBezTo>
                          <a:cubicBezTo>
                            <a:pt x="689141" y="14859"/>
                            <a:pt x="689141" y="0"/>
                            <a:pt x="677254" y="0"/>
                          </a:cubicBezTo>
                          <a:cubicBezTo>
                            <a:pt x="656451" y="2972"/>
                            <a:pt x="632677" y="8915"/>
                            <a:pt x="611874" y="14859"/>
                          </a:cubicBezTo>
                          <a:cubicBezTo>
                            <a:pt x="591071" y="17831"/>
                            <a:pt x="570269" y="23774"/>
                            <a:pt x="546494" y="26746"/>
                          </a:cubicBezTo>
                          <a:cubicBezTo>
                            <a:pt x="504889" y="32690"/>
                            <a:pt x="460313" y="38633"/>
                            <a:pt x="415736" y="44577"/>
                          </a:cubicBezTo>
                          <a:cubicBezTo>
                            <a:pt x="329553" y="53492"/>
                            <a:pt x="240399" y="53492"/>
                            <a:pt x="154217" y="47549"/>
                          </a:cubicBezTo>
                          <a:cubicBezTo>
                            <a:pt x="103696" y="44577"/>
                            <a:pt x="56148" y="38633"/>
                            <a:pt x="5627" y="32690"/>
                          </a:cubicBezTo>
                          <a:cubicBezTo>
                            <a:pt x="-317" y="32690"/>
                            <a:pt x="-3289" y="47549"/>
                            <a:pt x="5627" y="47549"/>
                          </a:cubicBezTo>
                          <a:lnTo>
                            <a:pt x="5627" y="47549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63" name="任意多边形: 形状 162"/>
                    <p:cNvSpPr/>
                    <p:nvPr/>
                  </p:nvSpPr>
                  <p:spPr>
                    <a:xfrm>
                      <a:off x="7801813" y="458403"/>
                      <a:ext cx="712695" cy="148427"/>
                    </a:xfrm>
                    <a:custGeom>
                      <a:avLst/>
                      <a:gdLst>
                        <a:gd name="connsiteX0" fmla="*/ 22124 w 712695"/>
                        <a:gd name="connsiteY0" fmla="*/ 136541 h 148427"/>
                        <a:gd name="connsiteX1" fmla="*/ 22124 w 712695"/>
                        <a:gd name="connsiteY1" fmla="*/ 109795 h 148427"/>
                        <a:gd name="connsiteX2" fmla="*/ 48869 w 712695"/>
                        <a:gd name="connsiteY2" fmla="*/ 88992 h 148427"/>
                        <a:gd name="connsiteX3" fmla="*/ 117221 w 712695"/>
                        <a:gd name="connsiteY3" fmla="*/ 62246 h 148427"/>
                        <a:gd name="connsiteX4" fmla="*/ 265811 w 712695"/>
                        <a:gd name="connsiteY4" fmla="*/ 26584 h 148427"/>
                        <a:gd name="connsiteX5" fmla="*/ 568934 w 712695"/>
                        <a:gd name="connsiteY5" fmla="*/ 38471 h 148427"/>
                        <a:gd name="connsiteX6" fmla="*/ 649173 w 712695"/>
                        <a:gd name="connsiteY6" fmla="*/ 62246 h 148427"/>
                        <a:gd name="connsiteX7" fmla="*/ 687807 w 712695"/>
                        <a:gd name="connsiteY7" fmla="*/ 77105 h 148427"/>
                        <a:gd name="connsiteX8" fmla="*/ 696722 w 712695"/>
                        <a:gd name="connsiteY8" fmla="*/ 88992 h 148427"/>
                        <a:gd name="connsiteX9" fmla="*/ 690779 w 712695"/>
                        <a:gd name="connsiteY9" fmla="*/ 97907 h 148427"/>
                        <a:gd name="connsiteX10" fmla="*/ 687807 w 712695"/>
                        <a:gd name="connsiteY10" fmla="*/ 112766 h 148427"/>
                        <a:gd name="connsiteX11" fmla="*/ 711581 w 712695"/>
                        <a:gd name="connsiteY11" fmla="*/ 97907 h 148427"/>
                        <a:gd name="connsiteX12" fmla="*/ 702666 w 712695"/>
                        <a:gd name="connsiteY12" fmla="*/ 68189 h 148427"/>
                        <a:gd name="connsiteX13" fmla="*/ 667004 w 712695"/>
                        <a:gd name="connsiteY13" fmla="*/ 50359 h 148427"/>
                        <a:gd name="connsiteX14" fmla="*/ 625399 w 712695"/>
                        <a:gd name="connsiteY14" fmla="*/ 35500 h 148427"/>
                        <a:gd name="connsiteX15" fmla="*/ 456006 w 712695"/>
                        <a:gd name="connsiteY15" fmla="*/ 2810 h 148427"/>
                        <a:gd name="connsiteX16" fmla="*/ 114249 w 712695"/>
                        <a:gd name="connsiteY16" fmla="*/ 44415 h 148427"/>
                        <a:gd name="connsiteX17" fmla="*/ 69672 w 712695"/>
                        <a:gd name="connsiteY17" fmla="*/ 62246 h 148427"/>
                        <a:gd name="connsiteX18" fmla="*/ 28067 w 712695"/>
                        <a:gd name="connsiteY18" fmla="*/ 83048 h 148427"/>
                        <a:gd name="connsiteX19" fmla="*/ 1321 w 712695"/>
                        <a:gd name="connsiteY19" fmla="*/ 115738 h 148427"/>
                        <a:gd name="connsiteX20" fmla="*/ 1321 w 712695"/>
                        <a:gd name="connsiteY20" fmla="*/ 136541 h 148427"/>
                        <a:gd name="connsiteX21" fmla="*/ 13208 w 712695"/>
                        <a:gd name="connsiteY21" fmla="*/ 148428 h 148427"/>
                        <a:gd name="connsiteX22" fmla="*/ 22124 w 712695"/>
                        <a:gd name="connsiteY22" fmla="*/ 136541 h 148427"/>
                        <a:gd name="connsiteX23" fmla="*/ 22124 w 712695"/>
                        <a:gd name="connsiteY23" fmla="*/ 136541 h 1484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712695" h="148427">
                          <a:moveTo>
                            <a:pt x="22124" y="136541"/>
                          </a:moveTo>
                          <a:cubicBezTo>
                            <a:pt x="19152" y="127625"/>
                            <a:pt x="16180" y="118710"/>
                            <a:pt x="22124" y="109795"/>
                          </a:cubicBezTo>
                          <a:cubicBezTo>
                            <a:pt x="28067" y="100879"/>
                            <a:pt x="39954" y="94936"/>
                            <a:pt x="48869" y="88992"/>
                          </a:cubicBezTo>
                          <a:cubicBezTo>
                            <a:pt x="72644" y="77105"/>
                            <a:pt x="96419" y="68189"/>
                            <a:pt x="117221" y="62246"/>
                          </a:cubicBezTo>
                          <a:cubicBezTo>
                            <a:pt x="164770" y="44415"/>
                            <a:pt x="215291" y="32528"/>
                            <a:pt x="265811" y="26584"/>
                          </a:cubicBezTo>
                          <a:cubicBezTo>
                            <a:pt x="366852" y="11725"/>
                            <a:pt x="470865" y="14697"/>
                            <a:pt x="568934" y="38471"/>
                          </a:cubicBezTo>
                          <a:cubicBezTo>
                            <a:pt x="595681" y="44415"/>
                            <a:pt x="622427" y="53330"/>
                            <a:pt x="649173" y="62246"/>
                          </a:cubicBezTo>
                          <a:cubicBezTo>
                            <a:pt x="661061" y="65218"/>
                            <a:pt x="675919" y="71161"/>
                            <a:pt x="687807" y="77105"/>
                          </a:cubicBezTo>
                          <a:cubicBezTo>
                            <a:pt x="690779" y="80077"/>
                            <a:pt x="696722" y="83048"/>
                            <a:pt x="696722" y="88992"/>
                          </a:cubicBezTo>
                          <a:cubicBezTo>
                            <a:pt x="696722" y="91964"/>
                            <a:pt x="693750" y="97907"/>
                            <a:pt x="690779" y="97907"/>
                          </a:cubicBezTo>
                          <a:cubicBezTo>
                            <a:pt x="681863" y="97907"/>
                            <a:pt x="678891" y="112766"/>
                            <a:pt x="687807" y="112766"/>
                          </a:cubicBezTo>
                          <a:cubicBezTo>
                            <a:pt x="699694" y="115738"/>
                            <a:pt x="708609" y="109795"/>
                            <a:pt x="711581" y="97907"/>
                          </a:cubicBezTo>
                          <a:cubicBezTo>
                            <a:pt x="714553" y="86020"/>
                            <a:pt x="711581" y="74133"/>
                            <a:pt x="702666" y="68189"/>
                          </a:cubicBezTo>
                          <a:cubicBezTo>
                            <a:pt x="693750" y="59274"/>
                            <a:pt x="678891" y="56302"/>
                            <a:pt x="667004" y="50359"/>
                          </a:cubicBezTo>
                          <a:cubicBezTo>
                            <a:pt x="652145" y="44415"/>
                            <a:pt x="640258" y="41443"/>
                            <a:pt x="625399" y="35500"/>
                          </a:cubicBezTo>
                          <a:cubicBezTo>
                            <a:pt x="568934" y="17669"/>
                            <a:pt x="512471" y="8753"/>
                            <a:pt x="456006" y="2810"/>
                          </a:cubicBezTo>
                          <a:cubicBezTo>
                            <a:pt x="340106" y="-6106"/>
                            <a:pt x="224206" y="5782"/>
                            <a:pt x="114249" y="44415"/>
                          </a:cubicBezTo>
                          <a:cubicBezTo>
                            <a:pt x="99390" y="50359"/>
                            <a:pt x="84531" y="56302"/>
                            <a:pt x="69672" y="62246"/>
                          </a:cubicBezTo>
                          <a:cubicBezTo>
                            <a:pt x="54813" y="68189"/>
                            <a:pt x="39954" y="74133"/>
                            <a:pt x="28067" y="83048"/>
                          </a:cubicBezTo>
                          <a:cubicBezTo>
                            <a:pt x="16180" y="88992"/>
                            <a:pt x="4292" y="100879"/>
                            <a:pt x="1321" y="115738"/>
                          </a:cubicBezTo>
                          <a:cubicBezTo>
                            <a:pt x="1321" y="121682"/>
                            <a:pt x="-1651" y="127625"/>
                            <a:pt x="1321" y="136541"/>
                          </a:cubicBezTo>
                          <a:cubicBezTo>
                            <a:pt x="4292" y="142484"/>
                            <a:pt x="7264" y="145456"/>
                            <a:pt x="13208" y="148428"/>
                          </a:cubicBezTo>
                          <a:cubicBezTo>
                            <a:pt x="19152" y="142484"/>
                            <a:pt x="25095" y="139513"/>
                            <a:pt x="22124" y="136541"/>
                          </a:cubicBezTo>
                          <a:lnTo>
                            <a:pt x="22124" y="136541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64" name="任意多边形: 形状 163"/>
                    <p:cNvSpPr/>
                    <p:nvPr/>
                  </p:nvSpPr>
                  <p:spPr>
                    <a:xfrm>
                      <a:off x="8424240" y="583799"/>
                      <a:ext cx="38633" cy="690943"/>
                    </a:xfrm>
                    <a:custGeom>
                      <a:avLst/>
                      <a:gdLst>
                        <a:gd name="connsiteX0" fmla="*/ 23774 w 38633"/>
                        <a:gd name="connsiteY0" fmla="*/ 2229 h 690943"/>
                        <a:gd name="connsiteX1" fmla="*/ 14859 w 38633"/>
                        <a:gd name="connsiteY1" fmla="*/ 28975 h 690943"/>
                        <a:gd name="connsiteX2" fmla="*/ 14859 w 38633"/>
                        <a:gd name="connsiteY2" fmla="*/ 64637 h 690943"/>
                        <a:gd name="connsiteX3" fmla="*/ 11887 w 38633"/>
                        <a:gd name="connsiteY3" fmla="*/ 130016 h 690943"/>
                        <a:gd name="connsiteX4" fmla="*/ 8916 w 38633"/>
                        <a:gd name="connsiteY4" fmla="*/ 263747 h 690943"/>
                        <a:gd name="connsiteX5" fmla="*/ 2972 w 38633"/>
                        <a:gd name="connsiteY5" fmla="*/ 528238 h 690943"/>
                        <a:gd name="connsiteX6" fmla="*/ 0 w 38633"/>
                        <a:gd name="connsiteY6" fmla="*/ 679799 h 690943"/>
                        <a:gd name="connsiteX7" fmla="*/ 23774 w 38633"/>
                        <a:gd name="connsiteY7" fmla="*/ 679799 h 690943"/>
                        <a:gd name="connsiteX8" fmla="*/ 35662 w 38633"/>
                        <a:gd name="connsiteY8" fmla="*/ 147847 h 690943"/>
                        <a:gd name="connsiteX9" fmla="*/ 38634 w 38633"/>
                        <a:gd name="connsiteY9" fmla="*/ 73552 h 690943"/>
                        <a:gd name="connsiteX10" fmla="*/ 38634 w 38633"/>
                        <a:gd name="connsiteY10" fmla="*/ 34919 h 690943"/>
                        <a:gd name="connsiteX11" fmla="*/ 38634 w 38633"/>
                        <a:gd name="connsiteY11" fmla="*/ 17088 h 690943"/>
                        <a:gd name="connsiteX12" fmla="*/ 29718 w 38633"/>
                        <a:gd name="connsiteY12" fmla="*/ 2229 h 690943"/>
                        <a:gd name="connsiteX13" fmla="*/ 23774 w 38633"/>
                        <a:gd name="connsiteY13" fmla="*/ 2229 h 690943"/>
                        <a:gd name="connsiteX14" fmla="*/ 23774 w 38633"/>
                        <a:gd name="connsiteY14" fmla="*/ 2229 h 690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8633" h="690943">
                          <a:moveTo>
                            <a:pt x="23774" y="2229"/>
                          </a:moveTo>
                          <a:cubicBezTo>
                            <a:pt x="14859" y="8172"/>
                            <a:pt x="14859" y="17088"/>
                            <a:pt x="14859" y="28975"/>
                          </a:cubicBezTo>
                          <a:cubicBezTo>
                            <a:pt x="14859" y="40862"/>
                            <a:pt x="14859" y="52749"/>
                            <a:pt x="14859" y="64637"/>
                          </a:cubicBezTo>
                          <a:cubicBezTo>
                            <a:pt x="14859" y="85439"/>
                            <a:pt x="14859" y="109214"/>
                            <a:pt x="11887" y="130016"/>
                          </a:cubicBezTo>
                          <a:cubicBezTo>
                            <a:pt x="11887" y="174593"/>
                            <a:pt x="8916" y="219170"/>
                            <a:pt x="8916" y="263747"/>
                          </a:cubicBezTo>
                          <a:cubicBezTo>
                            <a:pt x="5944" y="352901"/>
                            <a:pt x="5944" y="442055"/>
                            <a:pt x="2972" y="528238"/>
                          </a:cubicBezTo>
                          <a:cubicBezTo>
                            <a:pt x="2972" y="578758"/>
                            <a:pt x="0" y="629279"/>
                            <a:pt x="0" y="679799"/>
                          </a:cubicBezTo>
                          <a:cubicBezTo>
                            <a:pt x="0" y="694658"/>
                            <a:pt x="23774" y="694658"/>
                            <a:pt x="23774" y="679799"/>
                          </a:cubicBezTo>
                          <a:cubicBezTo>
                            <a:pt x="26746" y="501491"/>
                            <a:pt x="32690" y="326155"/>
                            <a:pt x="35662" y="147847"/>
                          </a:cubicBezTo>
                          <a:cubicBezTo>
                            <a:pt x="35662" y="124073"/>
                            <a:pt x="35662" y="97326"/>
                            <a:pt x="38634" y="73552"/>
                          </a:cubicBezTo>
                          <a:cubicBezTo>
                            <a:pt x="38634" y="61665"/>
                            <a:pt x="38634" y="46806"/>
                            <a:pt x="38634" y="34919"/>
                          </a:cubicBezTo>
                          <a:cubicBezTo>
                            <a:pt x="38634" y="28975"/>
                            <a:pt x="38634" y="23031"/>
                            <a:pt x="38634" y="17088"/>
                          </a:cubicBezTo>
                          <a:cubicBezTo>
                            <a:pt x="38634" y="11144"/>
                            <a:pt x="35662" y="8172"/>
                            <a:pt x="29718" y="2229"/>
                          </a:cubicBezTo>
                          <a:cubicBezTo>
                            <a:pt x="29718" y="-743"/>
                            <a:pt x="26746" y="-743"/>
                            <a:pt x="23774" y="2229"/>
                          </a:cubicBezTo>
                          <a:lnTo>
                            <a:pt x="23774" y="2229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65" name="任意多边形: 形状 164"/>
                    <p:cNvSpPr/>
                    <p:nvPr/>
                  </p:nvSpPr>
                  <p:spPr>
                    <a:xfrm>
                      <a:off x="8382635" y="600887"/>
                      <a:ext cx="35232" cy="682771"/>
                    </a:xfrm>
                    <a:custGeom>
                      <a:avLst/>
                      <a:gdLst>
                        <a:gd name="connsiteX0" fmla="*/ 29718 w 35232"/>
                        <a:gd name="connsiteY0" fmla="*/ 0 h 682771"/>
                        <a:gd name="connsiteX1" fmla="*/ 20803 w 35232"/>
                        <a:gd name="connsiteY1" fmla="*/ 11887 h 682771"/>
                        <a:gd name="connsiteX2" fmla="*/ 17831 w 35232"/>
                        <a:gd name="connsiteY2" fmla="*/ 26746 h 682771"/>
                        <a:gd name="connsiteX3" fmla="*/ 14859 w 35232"/>
                        <a:gd name="connsiteY3" fmla="*/ 62408 h 682771"/>
                        <a:gd name="connsiteX4" fmla="*/ 11887 w 35232"/>
                        <a:gd name="connsiteY4" fmla="*/ 130759 h 682771"/>
                        <a:gd name="connsiteX5" fmla="*/ 5944 w 35232"/>
                        <a:gd name="connsiteY5" fmla="*/ 264490 h 682771"/>
                        <a:gd name="connsiteX6" fmla="*/ 0 w 35232"/>
                        <a:gd name="connsiteY6" fmla="*/ 531952 h 682771"/>
                        <a:gd name="connsiteX7" fmla="*/ 0 w 35232"/>
                        <a:gd name="connsiteY7" fmla="*/ 606247 h 682771"/>
                        <a:gd name="connsiteX8" fmla="*/ 0 w 35232"/>
                        <a:gd name="connsiteY8" fmla="*/ 644881 h 682771"/>
                        <a:gd name="connsiteX9" fmla="*/ 0 w 35232"/>
                        <a:gd name="connsiteY9" fmla="*/ 662711 h 682771"/>
                        <a:gd name="connsiteX10" fmla="*/ 5944 w 35232"/>
                        <a:gd name="connsiteY10" fmla="*/ 680542 h 682771"/>
                        <a:gd name="connsiteX11" fmla="*/ 14859 w 35232"/>
                        <a:gd name="connsiteY11" fmla="*/ 680542 h 682771"/>
                        <a:gd name="connsiteX12" fmla="*/ 20803 w 35232"/>
                        <a:gd name="connsiteY12" fmla="*/ 650824 h 682771"/>
                        <a:gd name="connsiteX13" fmla="*/ 20803 w 35232"/>
                        <a:gd name="connsiteY13" fmla="*/ 615163 h 682771"/>
                        <a:gd name="connsiteX14" fmla="*/ 20803 w 35232"/>
                        <a:gd name="connsiteY14" fmla="*/ 546811 h 682771"/>
                        <a:gd name="connsiteX15" fmla="*/ 23774 w 35232"/>
                        <a:gd name="connsiteY15" fmla="*/ 413080 h 682771"/>
                        <a:gd name="connsiteX16" fmla="*/ 29718 w 35232"/>
                        <a:gd name="connsiteY16" fmla="*/ 145618 h 682771"/>
                        <a:gd name="connsiteX17" fmla="*/ 32690 w 35232"/>
                        <a:gd name="connsiteY17" fmla="*/ 71323 h 682771"/>
                        <a:gd name="connsiteX18" fmla="*/ 32690 w 35232"/>
                        <a:gd name="connsiteY18" fmla="*/ 32690 h 682771"/>
                        <a:gd name="connsiteX19" fmla="*/ 32690 w 35232"/>
                        <a:gd name="connsiteY19" fmla="*/ 14859 h 682771"/>
                        <a:gd name="connsiteX20" fmla="*/ 29718 w 35232"/>
                        <a:gd name="connsiteY20" fmla="*/ 0 h 682771"/>
                        <a:gd name="connsiteX21" fmla="*/ 29718 w 35232"/>
                        <a:gd name="connsiteY21" fmla="*/ 0 h 682771"/>
                        <a:gd name="connsiteX22" fmla="*/ 29718 w 35232"/>
                        <a:gd name="connsiteY22" fmla="*/ 0 h 6827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35232" h="682771">
                          <a:moveTo>
                            <a:pt x="29718" y="0"/>
                          </a:moveTo>
                          <a:cubicBezTo>
                            <a:pt x="26746" y="2972"/>
                            <a:pt x="23774" y="5944"/>
                            <a:pt x="20803" y="11887"/>
                          </a:cubicBezTo>
                          <a:cubicBezTo>
                            <a:pt x="17831" y="14859"/>
                            <a:pt x="20803" y="20803"/>
                            <a:pt x="17831" y="26746"/>
                          </a:cubicBezTo>
                          <a:cubicBezTo>
                            <a:pt x="17831" y="38633"/>
                            <a:pt x="17831" y="50521"/>
                            <a:pt x="14859" y="62408"/>
                          </a:cubicBezTo>
                          <a:cubicBezTo>
                            <a:pt x="14859" y="86182"/>
                            <a:pt x="11887" y="106985"/>
                            <a:pt x="11887" y="130759"/>
                          </a:cubicBezTo>
                          <a:cubicBezTo>
                            <a:pt x="8916" y="175336"/>
                            <a:pt x="8916" y="219913"/>
                            <a:pt x="5944" y="264490"/>
                          </a:cubicBezTo>
                          <a:cubicBezTo>
                            <a:pt x="2972" y="353644"/>
                            <a:pt x="0" y="442798"/>
                            <a:pt x="0" y="531952"/>
                          </a:cubicBezTo>
                          <a:cubicBezTo>
                            <a:pt x="0" y="555727"/>
                            <a:pt x="0" y="582473"/>
                            <a:pt x="0" y="606247"/>
                          </a:cubicBezTo>
                          <a:cubicBezTo>
                            <a:pt x="0" y="618134"/>
                            <a:pt x="0" y="632993"/>
                            <a:pt x="0" y="644881"/>
                          </a:cubicBezTo>
                          <a:cubicBezTo>
                            <a:pt x="0" y="650824"/>
                            <a:pt x="0" y="656768"/>
                            <a:pt x="0" y="662711"/>
                          </a:cubicBezTo>
                          <a:cubicBezTo>
                            <a:pt x="0" y="668655"/>
                            <a:pt x="2972" y="674599"/>
                            <a:pt x="5944" y="680542"/>
                          </a:cubicBezTo>
                          <a:cubicBezTo>
                            <a:pt x="8916" y="683514"/>
                            <a:pt x="14859" y="683514"/>
                            <a:pt x="14859" y="680542"/>
                          </a:cubicBezTo>
                          <a:cubicBezTo>
                            <a:pt x="20803" y="671627"/>
                            <a:pt x="20803" y="662711"/>
                            <a:pt x="20803" y="650824"/>
                          </a:cubicBezTo>
                          <a:cubicBezTo>
                            <a:pt x="20803" y="638937"/>
                            <a:pt x="20803" y="627050"/>
                            <a:pt x="20803" y="615163"/>
                          </a:cubicBezTo>
                          <a:cubicBezTo>
                            <a:pt x="20803" y="591388"/>
                            <a:pt x="20803" y="570586"/>
                            <a:pt x="20803" y="546811"/>
                          </a:cubicBezTo>
                          <a:cubicBezTo>
                            <a:pt x="20803" y="502234"/>
                            <a:pt x="23774" y="457657"/>
                            <a:pt x="23774" y="413080"/>
                          </a:cubicBezTo>
                          <a:cubicBezTo>
                            <a:pt x="26746" y="323926"/>
                            <a:pt x="29718" y="234772"/>
                            <a:pt x="29718" y="145618"/>
                          </a:cubicBezTo>
                          <a:cubicBezTo>
                            <a:pt x="29718" y="121844"/>
                            <a:pt x="29718" y="95098"/>
                            <a:pt x="32690" y="71323"/>
                          </a:cubicBezTo>
                          <a:cubicBezTo>
                            <a:pt x="32690" y="59436"/>
                            <a:pt x="32690" y="44577"/>
                            <a:pt x="32690" y="32690"/>
                          </a:cubicBezTo>
                          <a:cubicBezTo>
                            <a:pt x="32690" y="26746"/>
                            <a:pt x="32690" y="20803"/>
                            <a:pt x="32690" y="14859"/>
                          </a:cubicBezTo>
                          <a:cubicBezTo>
                            <a:pt x="38633" y="8915"/>
                            <a:pt x="32690" y="5944"/>
                            <a:pt x="29718" y="0"/>
                          </a:cubicBezTo>
                          <a:cubicBezTo>
                            <a:pt x="29718" y="0"/>
                            <a:pt x="29718" y="0"/>
                            <a:pt x="29718" y="0"/>
                          </a:cubicBezTo>
                          <a:lnTo>
                            <a:pt x="29718" y="0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66" name="任意多边形: 形状 165"/>
                    <p:cNvSpPr/>
                    <p:nvPr/>
                  </p:nvSpPr>
                  <p:spPr>
                    <a:xfrm>
                      <a:off x="7847711" y="591972"/>
                      <a:ext cx="44576" cy="730319"/>
                    </a:xfrm>
                    <a:custGeom>
                      <a:avLst/>
                      <a:gdLst>
                        <a:gd name="connsiteX0" fmla="*/ 35661 w 44576"/>
                        <a:gd name="connsiteY0" fmla="*/ 0 h 730319"/>
                        <a:gd name="connsiteX1" fmla="*/ 26746 w 44576"/>
                        <a:gd name="connsiteY1" fmla="*/ 26746 h 730319"/>
                        <a:gd name="connsiteX2" fmla="*/ 26746 w 44576"/>
                        <a:gd name="connsiteY2" fmla="*/ 62408 h 730319"/>
                        <a:gd name="connsiteX3" fmla="*/ 23774 w 44576"/>
                        <a:gd name="connsiteY3" fmla="*/ 133731 h 730319"/>
                        <a:gd name="connsiteX4" fmla="*/ 20803 w 44576"/>
                        <a:gd name="connsiteY4" fmla="*/ 276377 h 730319"/>
                        <a:gd name="connsiteX5" fmla="*/ 8915 w 44576"/>
                        <a:gd name="connsiteY5" fmla="*/ 558698 h 730319"/>
                        <a:gd name="connsiteX6" fmla="*/ 5943 w 44576"/>
                        <a:gd name="connsiteY6" fmla="*/ 638937 h 730319"/>
                        <a:gd name="connsiteX7" fmla="*/ 2971 w 44576"/>
                        <a:gd name="connsiteY7" fmla="*/ 677570 h 730319"/>
                        <a:gd name="connsiteX8" fmla="*/ 0 w 44576"/>
                        <a:gd name="connsiteY8" fmla="*/ 719176 h 730319"/>
                        <a:gd name="connsiteX9" fmla="*/ 20803 w 44576"/>
                        <a:gd name="connsiteY9" fmla="*/ 719176 h 730319"/>
                        <a:gd name="connsiteX10" fmla="*/ 17831 w 44576"/>
                        <a:gd name="connsiteY10" fmla="*/ 704317 h 730319"/>
                        <a:gd name="connsiteX11" fmla="*/ 8915 w 44576"/>
                        <a:gd name="connsiteY11" fmla="*/ 704317 h 730319"/>
                        <a:gd name="connsiteX12" fmla="*/ 0 w 44576"/>
                        <a:gd name="connsiteY12" fmla="*/ 719176 h 730319"/>
                        <a:gd name="connsiteX13" fmla="*/ 20803 w 44576"/>
                        <a:gd name="connsiteY13" fmla="*/ 725119 h 730319"/>
                        <a:gd name="connsiteX14" fmla="*/ 26746 w 44576"/>
                        <a:gd name="connsiteY14" fmla="*/ 650824 h 730319"/>
                        <a:gd name="connsiteX15" fmla="*/ 29718 w 44576"/>
                        <a:gd name="connsiteY15" fmla="*/ 579501 h 730319"/>
                        <a:gd name="connsiteX16" fmla="*/ 35661 w 44576"/>
                        <a:gd name="connsiteY16" fmla="*/ 433883 h 730319"/>
                        <a:gd name="connsiteX17" fmla="*/ 44577 w 44576"/>
                        <a:gd name="connsiteY17" fmla="*/ 145618 h 730319"/>
                        <a:gd name="connsiteX18" fmla="*/ 44577 w 44576"/>
                        <a:gd name="connsiteY18" fmla="*/ 65380 h 730319"/>
                        <a:gd name="connsiteX19" fmla="*/ 44577 w 44576"/>
                        <a:gd name="connsiteY19" fmla="*/ 23774 h 730319"/>
                        <a:gd name="connsiteX20" fmla="*/ 41605 w 44576"/>
                        <a:gd name="connsiteY20" fmla="*/ 5944 h 730319"/>
                        <a:gd name="connsiteX21" fmla="*/ 35661 w 44576"/>
                        <a:gd name="connsiteY21" fmla="*/ 0 h 730319"/>
                        <a:gd name="connsiteX22" fmla="*/ 35661 w 44576"/>
                        <a:gd name="connsiteY22" fmla="*/ 0 h 730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44576" h="730319">
                          <a:moveTo>
                            <a:pt x="35661" y="0"/>
                          </a:moveTo>
                          <a:cubicBezTo>
                            <a:pt x="26746" y="5944"/>
                            <a:pt x="26746" y="14859"/>
                            <a:pt x="26746" y="26746"/>
                          </a:cubicBezTo>
                          <a:cubicBezTo>
                            <a:pt x="26746" y="38633"/>
                            <a:pt x="26746" y="50521"/>
                            <a:pt x="26746" y="62408"/>
                          </a:cubicBezTo>
                          <a:cubicBezTo>
                            <a:pt x="26746" y="86182"/>
                            <a:pt x="26746" y="109957"/>
                            <a:pt x="23774" y="133731"/>
                          </a:cubicBezTo>
                          <a:cubicBezTo>
                            <a:pt x="23774" y="181280"/>
                            <a:pt x="20803" y="228829"/>
                            <a:pt x="20803" y="276377"/>
                          </a:cubicBezTo>
                          <a:cubicBezTo>
                            <a:pt x="17831" y="371475"/>
                            <a:pt x="14859" y="466573"/>
                            <a:pt x="8915" y="558698"/>
                          </a:cubicBezTo>
                          <a:cubicBezTo>
                            <a:pt x="8915" y="585445"/>
                            <a:pt x="5943" y="612191"/>
                            <a:pt x="5943" y="638937"/>
                          </a:cubicBezTo>
                          <a:cubicBezTo>
                            <a:pt x="5943" y="650824"/>
                            <a:pt x="5943" y="665683"/>
                            <a:pt x="2971" y="677570"/>
                          </a:cubicBezTo>
                          <a:cubicBezTo>
                            <a:pt x="2971" y="692429"/>
                            <a:pt x="0" y="704317"/>
                            <a:pt x="0" y="719176"/>
                          </a:cubicBezTo>
                          <a:cubicBezTo>
                            <a:pt x="0" y="734035"/>
                            <a:pt x="20803" y="734035"/>
                            <a:pt x="20803" y="719176"/>
                          </a:cubicBezTo>
                          <a:cubicBezTo>
                            <a:pt x="20803" y="713232"/>
                            <a:pt x="20803" y="710260"/>
                            <a:pt x="17831" y="704317"/>
                          </a:cubicBezTo>
                          <a:cubicBezTo>
                            <a:pt x="14859" y="701345"/>
                            <a:pt x="11887" y="701345"/>
                            <a:pt x="8915" y="704317"/>
                          </a:cubicBezTo>
                          <a:cubicBezTo>
                            <a:pt x="5943" y="710260"/>
                            <a:pt x="2971" y="713232"/>
                            <a:pt x="0" y="719176"/>
                          </a:cubicBezTo>
                          <a:cubicBezTo>
                            <a:pt x="5943" y="722147"/>
                            <a:pt x="14859" y="722147"/>
                            <a:pt x="20803" y="725119"/>
                          </a:cubicBezTo>
                          <a:cubicBezTo>
                            <a:pt x="23774" y="701345"/>
                            <a:pt x="23774" y="674599"/>
                            <a:pt x="26746" y="650824"/>
                          </a:cubicBezTo>
                          <a:cubicBezTo>
                            <a:pt x="26746" y="627050"/>
                            <a:pt x="29718" y="603275"/>
                            <a:pt x="29718" y="579501"/>
                          </a:cubicBezTo>
                          <a:cubicBezTo>
                            <a:pt x="32689" y="531952"/>
                            <a:pt x="35661" y="481432"/>
                            <a:pt x="35661" y="433883"/>
                          </a:cubicBezTo>
                          <a:cubicBezTo>
                            <a:pt x="38633" y="338785"/>
                            <a:pt x="41605" y="240716"/>
                            <a:pt x="44577" y="145618"/>
                          </a:cubicBezTo>
                          <a:cubicBezTo>
                            <a:pt x="44577" y="118872"/>
                            <a:pt x="44577" y="92126"/>
                            <a:pt x="44577" y="65380"/>
                          </a:cubicBezTo>
                          <a:cubicBezTo>
                            <a:pt x="44577" y="50521"/>
                            <a:pt x="44577" y="38633"/>
                            <a:pt x="44577" y="23774"/>
                          </a:cubicBezTo>
                          <a:cubicBezTo>
                            <a:pt x="44577" y="17831"/>
                            <a:pt x="44577" y="11887"/>
                            <a:pt x="41605" y="5944"/>
                          </a:cubicBezTo>
                          <a:cubicBezTo>
                            <a:pt x="41605" y="2972"/>
                            <a:pt x="38633" y="0"/>
                            <a:pt x="35661" y="0"/>
                          </a:cubicBezTo>
                          <a:lnTo>
                            <a:pt x="35661" y="0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67" name="任意多边形: 形状 166"/>
                    <p:cNvSpPr/>
                    <p:nvPr/>
                  </p:nvSpPr>
                  <p:spPr>
                    <a:xfrm>
                      <a:off x="7817533" y="610546"/>
                      <a:ext cx="15318" cy="33267"/>
                    </a:xfrm>
                    <a:custGeom>
                      <a:avLst/>
                      <a:gdLst>
                        <a:gd name="connsiteX0" fmla="*/ 3432 w 15318"/>
                        <a:gd name="connsiteY0" fmla="*/ 31947 h 33267"/>
                        <a:gd name="connsiteX1" fmla="*/ 15319 w 15318"/>
                        <a:gd name="connsiteY1" fmla="*/ 2229 h 33267"/>
                        <a:gd name="connsiteX2" fmla="*/ 12347 w 15318"/>
                        <a:gd name="connsiteY2" fmla="*/ 2229 h 33267"/>
                        <a:gd name="connsiteX3" fmla="*/ 3432 w 15318"/>
                        <a:gd name="connsiteY3" fmla="*/ 31947 h 33267"/>
                        <a:gd name="connsiteX4" fmla="*/ 3432 w 15318"/>
                        <a:gd name="connsiteY4" fmla="*/ 31947 h 33267"/>
                        <a:gd name="connsiteX5" fmla="*/ 3432 w 15318"/>
                        <a:gd name="connsiteY5" fmla="*/ 31947 h 33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318" h="33267">
                          <a:moveTo>
                            <a:pt x="3432" y="31947"/>
                          </a:moveTo>
                          <a:cubicBezTo>
                            <a:pt x="6403" y="23031"/>
                            <a:pt x="12347" y="11144"/>
                            <a:pt x="15319" y="2229"/>
                          </a:cubicBezTo>
                          <a:cubicBezTo>
                            <a:pt x="15319" y="-743"/>
                            <a:pt x="12347" y="-743"/>
                            <a:pt x="12347" y="2229"/>
                          </a:cubicBezTo>
                          <a:cubicBezTo>
                            <a:pt x="6403" y="11144"/>
                            <a:pt x="3432" y="23031"/>
                            <a:pt x="3432" y="31947"/>
                          </a:cubicBezTo>
                          <a:cubicBezTo>
                            <a:pt x="-2512" y="31947"/>
                            <a:pt x="460" y="34919"/>
                            <a:pt x="3432" y="31947"/>
                          </a:cubicBezTo>
                          <a:lnTo>
                            <a:pt x="3432" y="31947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68" name="任意多边形: 形状 167"/>
                    <p:cNvSpPr/>
                    <p:nvPr/>
                  </p:nvSpPr>
                  <p:spPr>
                    <a:xfrm>
                      <a:off x="7806105" y="592289"/>
                      <a:ext cx="50520" cy="741890"/>
                    </a:xfrm>
                    <a:custGeom>
                      <a:avLst/>
                      <a:gdLst>
                        <a:gd name="connsiteX0" fmla="*/ 32690 w 50520"/>
                        <a:gd name="connsiteY0" fmla="*/ 5627 h 741890"/>
                        <a:gd name="connsiteX1" fmla="*/ 29718 w 50520"/>
                        <a:gd name="connsiteY1" fmla="*/ 41288 h 741890"/>
                        <a:gd name="connsiteX2" fmla="*/ 29718 w 50520"/>
                        <a:gd name="connsiteY2" fmla="*/ 76950 h 741890"/>
                        <a:gd name="connsiteX3" fmla="*/ 26746 w 50520"/>
                        <a:gd name="connsiteY3" fmla="*/ 148273 h 741890"/>
                        <a:gd name="connsiteX4" fmla="*/ 20803 w 50520"/>
                        <a:gd name="connsiteY4" fmla="*/ 290920 h 741890"/>
                        <a:gd name="connsiteX5" fmla="*/ 8916 w 50520"/>
                        <a:gd name="connsiteY5" fmla="*/ 570269 h 741890"/>
                        <a:gd name="connsiteX6" fmla="*/ 0 w 50520"/>
                        <a:gd name="connsiteY6" fmla="*/ 730746 h 741890"/>
                        <a:gd name="connsiteX7" fmla="*/ 23774 w 50520"/>
                        <a:gd name="connsiteY7" fmla="*/ 730746 h 741890"/>
                        <a:gd name="connsiteX8" fmla="*/ 47549 w 50520"/>
                        <a:gd name="connsiteY8" fmla="*/ 166104 h 741890"/>
                        <a:gd name="connsiteX9" fmla="*/ 50521 w 50520"/>
                        <a:gd name="connsiteY9" fmla="*/ 85865 h 741890"/>
                        <a:gd name="connsiteX10" fmla="*/ 50521 w 50520"/>
                        <a:gd name="connsiteY10" fmla="*/ 47232 h 741890"/>
                        <a:gd name="connsiteX11" fmla="*/ 50521 w 50520"/>
                        <a:gd name="connsiteY11" fmla="*/ 26429 h 741890"/>
                        <a:gd name="connsiteX12" fmla="*/ 47549 w 50520"/>
                        <a:gd name="connsiteY12" fmla="*/ 5627 h 741890"/>
                        <a:gd name="connsiteX13" fmla="*/ 32690 w 50520"/>
                        <a:gd name="connsiteY13" fmla="*/ 5627 h 741890"/>
                        <a:gd name="connsiteX14" fmla="*/ 32690 w 50520"/>
                        <a:gd name="connsiteY14" fmla="*/ 5627 h 741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50520" h="741890">
                          <a:moveTo>
                            <a:pt x="32690" y="5627"/>
                          </a:moveTo>
                          <a:cubicBezTo>
                            <a:pt x="26746" y="14542"/>
                            <a:pt x="29718" y="29401"/>
                            <a:pt x="29718" y="41288"/>
                          </a:cubicBezTo>
                          <a:cubicBezTo>
                            <a:pt x="29718" y="53176"/>
                            <a:pt x="29718" y="65063"/>
                            <a:pt x="29718" y="76950"/>
                          </a:cubicBezTo>
                          <a:cubicBezTo>
                            <a:pt x="29718" y="100724"/>
                            <a:pt x="29718" y="124499"/>
                            <a:pt x="26746" y="148273"/>
                          </a:cubicBezTo>
                          <a:cubicBezTo>
                            <a:pt x="26746" y="195822"/>
                            <a:pt x="23774" y="243371"/>
                            <a:pt x="20803" y="290920"/>
                          </a:cubicBezTo>
                          <a:cubicBezTo>
                            <a:pt x="17831" y="383045"/>
                            <a:pt x="11887" y="478143"/>
                            <a:pt x="8916" y="570269"/>
                          </a:cubicBezTo>
                          <a:cubicBezTo>
                            <a:pt x="5944" y="623761"/>
                            <a:pt x="2972" y="677254"/>
                            <a:pt x="0" y="730746"/>
                          </a:cubicBezTo>
                          <a:cubicBezTo>
                            <a:pt x="0" y="745605"/>
                            <a:pt x="23774" y="745605"/>
                            <a:pt x="23774" y="730746"/>
                          </a:cubicBezTo>
                          <a:cubicBezTo>
                            <a:pt x="32690" y="543523"/>
                            <a:pt x="41606" y="356299"/>
                            <a:pt x="47549" y="166104"/>
                          </a:cubicBezTo>
                          <a:cubicBezTo>
                            <a:pt x="47549" y="139358"/>
                            <a:pt x="50521" y="112612"/>
                            <a:pt x="50521" y="85865"/>
                          </a:cubicBezTo>
                          <a:cubicBezTo>
                            <a:pt x="50521" y="73978"/>
                            <a:pt x="50521" y="59119"/>
                            <a:pt x="50521" y="47232"/>
                          </a:cubicBezTo>
                          <a:cubicBezTo>
                            <a:pt x="50521" y="41288"/>
                            <a:pt x="50521" y="32373"/>
                            <a:pt x="50521" y="26429"/>
                          </a:cubicBezTo>
                          <a:cubicBezTo>
                            <a:pt x="50521" y="20486"/>
                            <a:pt x="50521" y="14542"/>
                            <a:pt x="47549" y="5627"/>
                          </a:cubicBezTo>
                          <a:cubicBezTo>
                            <a:pt x="47549" y="-3289"/>
                            <a:pt x="38634" y="-317"/>
                            <a:pt x="32690" y="5627"/>
                          </a:cubicBezTo>
                          <a:lnTo>
                            <a:pt x="32690" y="5627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69" name="任意多边形: 形状 168"/>
                    <p:cNvSpPr/>
                    <p:nvPr/>
                  </p:nvSpPr>
                  <p:spPr>
                    <a:xfrm>
                      <a:off x="7783351" y="1326007"/>
                      <a:ext cx="19782" cy="19061"/>
                    </a:xfrm>
                    <a:custGeom>
                      <a:avLst/>
                      <a:gdLst>
                        <a:gd name="connsiteX0" fmla="*/ 19783 w 19782"/>
                        <a:gd name="connsiteY0" fmla="*/ 2972 h 19061"/>
                        <a:gd name="connsiteX1" fmla="*/ 19783 w 19782"/>
                        <a:gd name="connsiteY1" fmla="*/ 2972 h 19061"/>
                        <a:gd name="connsiteX2" fmla="*/ 10868 w 19782"/>
                        <a:gd name="connsiteY2" fmla="*/ 0 h 19061"/>
                        <a:gd name="connsiteX3" fmla="*/ 1952 w 19782"/>
                        <a:gd name="connsiteY3" fmla="*/ 5944 h 19061"/>
                        <a:gd name="connsiteX4" fmla="*/ 4924 w 19782"/>
                        <a:gd name="connsiteY4" fmla="*/ 17831 h 19061"/>
                        <a:gd name="connsiteX5" fmla="*/ 1952 w 19782"/>
                        <a:gd name="connsiteY5" fmla="*/ 17831 h 19061"/>
                        <a:gd name="connsiteX6" fmla="*/ 1952 w 19782"/>
                        <a:gd name="connsiteY6" fmla="*/ 17831 h 19061"/>
                        <a:gd name="connsiteX7" fmla="*/ 7896 w 19782"/>
                        <a:gd name="connsiteY7" fmla="*/ 14859 h 19061"/>
                        <a:gd name="connsiteX8" fmla="*/ 7896 w 19782"/>
                        <a:gd name="connsiteY8" fmla="*/ 14859 h 19061"/>
                        <a:gd name="connsiteX9" fmla="*/ 7896 w 19782"/>
                        <a:gd name="connsiteY9" fmla="*/ 17831 h 19061"/>
                        <a:gd name="connsiteX10" fmla="*/ 10868 w 19782"/>
                        <a:gd name="connsiteY10" fmla="*/ 14859 h 19061"/>
                        <a:gd name="connsiteX11" fmla="*/ 10868 w 19782"/>
                        <a:gd name="connsiteY11" fmla="*/ 14859 h 19061"/>
                        <a:gd name="connsiteX12" fmla="*/ 10868 w 19782"/>
                        <a:gd name="connsiteY12" fmla="*/ 14859 h 19061"/>
                        <a:gd name="connsiteX13" fmla="*/ 10868 w 19782"/>
                        <a:gd name="connsiteY13" fmla="*/ 14859 h 19061"/>
                        <a:gd name="connsiteX14" fmla="*/ 10868 w 19782"/>
                        <a:gd name="connsiteY14" fmla="*/ 14859 h 19061"/>
                        <a:gd name="connsiteX15" fmla="*/ 10868 w 19782"/>
                        <a:gd name="connsiteY15" fmla="*/ 14859 h 19061"/>
                        <a:gd name="connsiteX16" fmla="*/ 10868 w 19782"/>
                        <a:gd name="connsiteY16" fmla="*/ 14859 h 19061"/>
                        <a:gd name="connsiteX17" fmla="*/ 10868 w 19782"/>
                        <a:gd name="connsiteY17" fmla="*/ 14859 h 19061"/>
                        <a:gd name="connsiteX18" fmla="*/ 19783 w 19782"/>
                        <a:gd name="connsiteY18" fmla="*/ 2972 h 19061"/>
                        <a:gd name="connsiteX19" fmla="*/ 16811 w 19782"/>
                        <a:gd name="connsiteY19" fmla="*/ 5944 h 19061"/>
                        <a:gd name="connsiteX20" fmla="*/ 16811 w 19782"/>
                        <a:gd name="connsiteY20" fmla="*/ 5944 h 19061"/>
                        <a:gd name="connsiteX21" fmla="*/ 19783 w 19782"/>
                        <a:gd name="connsiteY21" fmla="*/ 2972 h 19061"/>
                        <a:gd name="connsiteX22" fmla="*/ 19783 w 19782"/>
                        <a:gd name="connsiteY22" fmla="*/ 2972 h 19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19782" h="19061">
                          <a:moveTo>
                            <a:pt x="19783" y="2972"/>
                          </a:moveTo>
                          <a:cubicBezTo>
                            <a:pt x="19783" y="2972"/>
                            <a:pt x="16811" y="2972"/>
                            <a:pt x="19783" y="2972"/>
                          </a:cubicBezTo>
                          <a:cubicBezTo>
                            <a:pt x="16811" y="0"/>
                            <a:pt x="13840" y="0"/>
                            <a:pt x="10868" y="0"/>
                          </a:cubicBezTo>
                          <a:cubicBezTo>
                            <a:pt x="7896" y="0"/>
                            <a:pt x="1952" y="2972"/>
                            <a:pt x="1952" y="5944"/>
                          </a:cubicBezTo>
                          <a:cubicBezTo>
                            <a:pt x="-1020" y="8915"/>
                            <a:pt x="-1020" y="17831"/>
                            <a:pt x="4924" y="17831"/>
                          </a:cubicBezTo>
                          <a:cubicBezTo>
                            <a:pt x="4924" y="17831"/>
                            <a:pt x="4924" y="17831"/>
                            <a:pt x="1952" y="17831"/>
                          </a:cubicBezTo>
                          <a:cubicBezTo>
                            <a:pt x="1952" y="17831"/>
                            <a:pt x="1952" y="17831"/>
                            <a:pt x="1952" y="17831"/>
                          </a:cubicBezTo>
                          <a:cubicBezTo>
                            <a:pt x="4924" y="20803"/>
                            <a:pt x="7896" y="17831"/>
                            <a:pt x="7896" y="14859"/>
                          </a:cubicBezTo>
                          <a:cubicBezTo>
                            <a:pt x="7896" y="14859"/>
                            <a:pt x="7896" y="14859"/>
                            <a:pt x="7896" y="14859"/>
                          </a:cubicBezTo>
                          <a:cubicBezTo>
                            <a:pt x="7896" y="14859"/>
                            <a:pt x="7896" y="17831"/>
                            <a:pt x="7896" y="17831"/>
                          </a:cubicBezTo>
                          <a:cubicBezTo>
                            <a:pt x="7896" y="17831"/>
                            <a:pt x="10868" y="14859"/>
                            <a:pt x="10868" y="14859"/>
                          </a:cubicBezTo>
                          <a:cubicBezTo>
                            <a:pt x="10868" y="14859"/>
                            <a:pt x="10868" y="14859"/>
                            <a:pt x="10868" y="14859"/>
                          </a:cubicBezTo>
                          <a:cubicBezTo>
                            <a:pt x="10868" y="14859"/>
                            <a:pt x="10868" y="14859"/>
                            <a:pt x="10868" y="14859"/>
                          </a:cubicBezTo>
                          <a:cubicBezTo>
                            <a:pt x="10868" y="14859"/>
                            <a:pt x="10868" y="14859"/>
                            <a:pt x="10868" y="14859"/>
                          </a:cubicBezTo>
                          <a:cubicBezTo>
                            <a:pt x="10868" y="14859"/>
                            <a:pt x="10868" y="14859"/>
                            <a:pt x="10868" y="14859"/>
                          </a:cubicBezTo>
                          <a:cubicBezTo>
                            <a:pt x="10868" y="14859"/>
                            <a:pt x="10868" y="14859"/>
                            <a:pt x="10868" y="14859"/>
                          </a:cubicBezTo>
                          <a:cubicBezTo>
                            <a:pt x="10868" y="14859"/>
                            <a:pt x="10868" y="14859"/>
                            <a:pt x="10868" y="14859"/>
                          </a:cubicBezTo>
                          <a:cubicBezTo>
                            <a:pt x="10868" y="14859"/>
                            <a:pt x="10868" y="14859"/>
                            <a:pt x="10868" y="14859"/>
                          </a:cubicBezTo>
                          <a:cubicBezTo>
                            <a:pt x="16811" y="8915"/>
                            <a:pt x="16811" y="5944"/>
                            <a:pt x="19783" y="2972"/>
                          </a:cubicBezTo>
                          <a:cubicBezTo>
                            <a:pt x="16811" y="5944"/>
                            <a:pt x="16811" y="5944"/>
                            <a:pt x="16811" y="5944"/>
                          </a:cubicBezTo>
                          <a:cubicBezTo>
                            <a:pt x="16811" y="5944"/>
                            <a:pt x="16811" y="5944"/>
                            <a:pt x="16811" y="5944"/>
                          </a:cubicBezTo>
                          <a:cubicBezTo>
                            <a:pt x="19783" y="5944"/>
                            <a:pt x="19783" y="2972"/>
                            <a:pt x="19783" y="2972"/>
                          </a:cubicBezTo>
                          <a:lnTo>
                            <a:pt x="19783" y="2972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70" name="任意多边形: 形状 169"/>
                    <p:cNvSpPr/>
                    <p:nvPr/>
                  </p:nvSpPr>
                  <p:spPr>
                    <a:xfrm>
                      <a:off x="7782046" y="1282172"/>
                      <a:ext cx="730358" cy="143069"/>
                    </a:xfrm>
                    <a:custGeom>
                      <a:avLst/>
                      <a:gdLst>
                        <a:gd name="connsiteX0" fmla="*/ 38918 w 730358"/>
                        <a:gd name="connsiteY0" fmla="*/ 34919 h 143069"/>
                        <a:gd name="connsiteX1" fmla="*/ 285 w 730358"/>
                        <a:gd name="connsiteY1" fmla="*/ 70580 h 143069"/>
                        <a:gd name="connsiteX2" fmla="*/ 56749 w 730358"/>
                        <a:gd name="connsiteY2" fmla="*/ 112185 h 143069"/>
                        <a:gd name="connsiteX3" fmla="*/ 160762 w 730358"/>
                        <a:gd name="connsiteY3" fmla="*/ 124073 h 143069"/>
                        <a:gd name="connsiteX4" fmla="*/ 270718 w 730358"/>
                        <a:gd name="connsiteY4" fmla="*/ 135960 h 143069"/>
                        <a:gd name="connsiteX5" fmla="*/ 490632 w 730358"/>
                        <a:gd name="connsiteY5" fmla="*/ 141903 h 143069"/>
                        <a:gd name="connsiteX6" fmla="*/ 597617 w 730358"/>
                        <a:gd name="connsiteY6" fmla="*/ 132988 h 143069"/>
                        <a:gd name="connsiteX7" fmla="*/ 692714 w 730358"/>
                        <a:gd name="connsiteY7" fmla="*/ 109214 h 143069"/>
                        <a:gd name="connsiteX8" fmla="*/ 725404 w 730358"/>
                        <a:gd name="connsiteY8" fmla="*/ 26003 h 143069"/>
                        <a:gd name="connsiteX9" fmla="*/ 695686 w 730358"/>
                        <a:gd name="connsiteY9" fmla="*/ 2229 h 143069"/>
                        <a:gd name="connsiteX10" fmla="*/ 674883 w 730358"/>
                        <a:gd name="connsiteY10" fmla="*/ 2229 h 143069"/>
                        <a:gd name="connsiteX11" fmla="*/ 660025 w 730358"/>
                        <a:gd name="connsiteY11" fmla="*/ 14116 h 143069"/>
                        <a:gd name="connsiteX12" fmla="*/ 668940 w 730358"/>
                        <a:gd name="connsiteY12" fmla="*/ 23031 h 143069"/>
                        <a:gd name="connsiteX13" fmla="*/ 710545 w 730358"/>
                        <a:gd name="connsiteY13" fmla="*/ 43834 h 143069"/>
                        <a:gd name="connsiteX14" fmla="*/ 671912 w 730358"/>
                        <a:gd name="connsiteY14" fmla="*/ 97326 h 143069"/>
                        <a:gd name="connsiteX15" fmla="*/ 588701 w 730358"/>
                        <a:gd name="connsiteY15" fmla="*/ 115157 h 143069"/>
                        <a:gd name="connsiteX16" fmla="*/ 493603 w 730358"/>
                        <a:gd name="connsiteY16" fmla="*/ 121101 h 143069"/>
                        <a:gd name="connsiteX17" fmla="*/ 119157 w 730358"/>
                        <a:gd name="connsiteY17" fmla="*/ 100298 h 143069"/>
                        <a:gd name="connsiteX18" fmla="*/ 68636 w 730358"/>
                        <a:gd name="connsiteY18" fmla="*/ 94355 h 143069"/>
                        <a:gd name="connsiteX19" fmla="*/ 30003 w 730358"/>
                        <a:gd name="connsiteY19" fmla="*/ 85439 h 143069"/>
                        <a:gd name="connsiteX20" fmla="*/ 15144 w 730358"/>
                        <a:gd name="connsiteY20" fmla="*/ 58693 h 143069"/>
                        <a:gd name="connsiteX21" fmla="*/ 32975 w 730358"/>
                        <a:gd name="connsiteY21" fmla="*/ 43834 h 143069"/>
                        <a:gd name="connsiteX22" fmla="*/ 38918 w 730358"/>
                        <a:gd name="connsiteY22" fmla="*/ 34919 h 143069"/>
                        <a:gd name="connsiteX23" fmla="*/ 38918 w 730358"/>
                        <a:gd name="connsiteY23" fmla="*/ 34919 h 1430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730358" h="143069">
                          <a:moveTo>
                            <a:pt x="38918" y="34919"/>
                          </a:moveTo>
                          <a:cubicBezTo>
                            <a:pt x="18116" y="26003"/>
                            <a:pt x="-2687" y="49778"/>
                            <a:pt x="285" y="70580"/>
                          </a:cubicBezTo>
                          <a:cubicBezTo>
                            <a:pt x="3257" y="97326"/>
                            <a:pt x="32975" y="109214"/>
                            <a:pt x="56749" y="112185"/>
                          </a:cubicBezTo>
                          <a:cubicBezTo>
                            <a:pt x="92411" y="118129"/>
                            <a:pt x="128072" y="121101"/>
                            <a:pt x="160762" y="124073"/>
                          </a:cubicBezTo>
                          <a:cubicBezTo>
                            <a:pt x="196423" y="127044"/>
                            <a:pt x="235057" y="132988"/>
                            <a:pt x="270718" y="135960"/>
                          </a:cubicBezTo>
                          <a:cubicBezTo>
                            <a:pt x="342042" y="141903"/>
                            <a:pt x="416337" y="144875"/>
                            <a:pt x="490632" y="141903"/>
                          </a:cubicBezTo>
                          <a:cubicBezTo>
                            <a:pt x="526293" y="138932"/>
                            <a:pt x="561955" y="135960"/>
                            <a:pt x="597617" y="132988"/>
                          </a:cubicBezTo>
                          <a:cubicBezTo>
                            <a:pt x="630307" y="130016"/>
                            <a:pt x="662996" y="124073"/>
                            <a:pt x="692714" y="109214"/>
                          </a:cubicBezTo>
                          <a:cubicBezTo>
                            <a:pt x="719460" y="94355"/>
                            <a:pt x="740263" y="58693"/>
                            <a:pt x="725404" y="26003"/>
                          </a:cubicBezTo>
                          <a:cubicBezTo>
                            <a:pt x="719460" y="14116"/>
                            <a:pt x="707573" y="5201"/>
                            <a:pt x="695686" y="2229"/>
                          </a:cubicBezTo>
                          <a:cubicBezTo>
                            <a:pt x="689742" y="-743"/>
                            <a:pt x="680827" y="-743"/>
                            <a:pt x="674883" y="2229"/>
                          </a:cubicBezTo>
                          <a:cubicBezTo>
                            <a:pt x="668940" y="5201"/>
                            <a:pt x="662996" y="8172"/>
                            <a:pt x="660025" y="14116"/>
                          </a:cubicBezTo>
                          <a:cubicBezTo>
                            <a:pt x="654081" y="20060"/>
                            <a:pt x="662996" y="26003"/>
                            <a:pt x="668940" y="23031"/>
                          </a:cubicBezTo>
                          <a:cubicBezTo>
                            <a:pt x="686771" y="17088"/>
                            <a:pt x="707573" y="26003"/>
                            <a:pt x="710545" y="43834"/>
                          </a:cubicBezTo>
                          <a:cubicBezTo>
                            <a:pt x="716488" y="67608"/>
                            <a:pt x="692714" y="88411"/>
                            <a:pt x="671912" y="97326"/>
                          </a:cubicBezTo>
                          <a:cubicBezTo>
                            <a:pt x="645165" y="109214"/>
                            <a:pt x="615447" y="112185"/>
                            <a:pt x="588701" y="115157"/>
                          </a:cubicBezTo>
                          <a:cubicBezTo>
                            <a:pt x="556012" y="115157"/>
                            <a:pt x="526293" y="118129"/>
                            <a:pt x="493603" y="121101"/>
                          </a:cubicBezTo>
                          <a:cubicBezTo>
                            <a:pt x="368788" y="127044"/>
                            <a:pt x="243972" y="115157"/>
                            <a:pt x="119157" y="100298"/>
                          </a:cubicBezTo>
                          <a:cubicBezTo>
                            <a:pt x="101326" y="97326"/>
                            <a:pt x="83495" y="97326"/>
                            <a:pt x="68636" y="94355"/>
                          </a:cubicBezTo>
                          <a:cubicBezTo>
                            <a:pt x="56749" y="94355"/>
                            <a:pt x="41890" y="91383"/>
                            <a:pt x="30003" y="85439"/>
                          </a:cubicBezTo>
                          <a:cubicBezTo>
                            <a:pt x="21087" y="79496"/>
                            <a:pt x="12172" y="73552"/>
                            <a:pt x="15144" y="58693"/>
                          </a:cubicBezTo>
                          <a:cubicBezTo>
                            <a:pt x="18116" y="49778"/>
                            <a:pt x="24059" y="40862"/>
                            <a:pt x="32975" y="43834"/>
                          </a:cubicBezTo>
                          <a:cubicBezTo>
                            <a:pt x="41890" y="49778"/>
                            <a:pt x="44862" y="37890"/>
                            <a:pt x="38918" y="34919"/>
                          </a:cubicBezTo>
                          <a:lnTo>
                            <a:pt x="38918" y="34919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71" name="任意多边形: 形状 170"/>
                    <p:cNvSpPr/>
                    <p:nvPr/>
                  </p:nvSpPr>
                  <p:spPr>
                    <a:xfrm>
                      <a:off x="7855511" y="1276972"/>
                      <a:ext cx="588122" cy="93611"/>
                    </a:xfrm>
                    <a:custGeom>
                      <a:avLst/>
                      <a:gdLst>
                        <a:gd name="connsiteX0" fmla="*/ 1114 w 588122"/>
                        <a:gd name="connsiteY0" fmla="*/ 40119 h 93611"/>
                        <a:gd name="connsiteX1" fmla="*/ 114043 w 588122"/>
                        <a:gd name="connsiteY1" fmla="*/ 75781 h 93611"/>
                        <a:gd name="connsiteX2" fmla="*/ 244802 w 588122"/>
                        <a:gd name="connsiteY2" fmla="*/ 90640 h 93611"/>
                        <a:gd name="connsiteX3" fmla="*/ 381505 w 588122"/>
                        <a:gd name="connsiteY3" fmla="*/ 93612 h 93611"/>
                        <a:gd name="connsiteX4" fmla="*/ 446884 w 588122"/>
                        <a:gd name="connsiteY4" fmla="*/ 90640 h 93611"/>
                        <a:gd name="connsiteX5" fmla="*/ 509293 w 588122"/>
                        <a:gd name="connsiteY5" fmla="*/ 81724 h 93611"/>
                        <a:gd name="connsiteX6" fmla="*/ 565756 w 588122"/>
                        <a:gd name="connsiteY6" fmla="*/ 54978 h 93611"/>
                        <a:gd name="connsiteX7" fmla="*/ 586559 w 588122"/>
                        <a:gd name="connsiteY7" fmla="*/ 4458 h 93611"/>
                        <a:gd name="connsiteX8" fmla="*/ 577644 w 588122"/>
                        <a:gd name="connsiteY8" fmla="*/ 4458 h 93611"/>
                        <a:gd name="connsiteX9" fmla="*/ 553869 w 588122"/>
                        <a:gd name="connsiteY9" fmla="*/ 43091 h 93611"/>
                        <a:gd name="connsiteX10" fmla="*/ 506321 w 588122"/>
                        <a:gd name="connsiteY10" fmla="*/ 63894 h 93611"/>
                        <a:gd name="connsiteX11" fmla="*/ 384477 w 588122"/>
                        <a:gd name="connsiteY11" fmla="*/ 75781 h 93611"/>
                        <a:gd name="connsiteX12" fmla="*/ 134846 w 588122"/>
                        <a:gd name="connsiteY12" fmla="*/ 63894 h 93611"/>
                        <a:gd name="connsiteX13" fmla="*/ 10030 w 588122"/>
                        <a:gd name="connsiteY13" fmla="*/ 31204 h 93611"/>
                        <a:gd name="connsiteX14" fmla="*/ 1114 w 588122"/>
                        <a:gd name="connsiteY14" fmla="*/ 40119 h 93611"/>
                        <a:gd name="connsiteX15" fmla="*/ 1114 w 588122"/>
                        <a:gd name="connsiteY15" fmla="*/ 40119 h 936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588122" h="93611">
                          <a:moveTo>
                            <a:pt x="1114" y="40119"/>
                          </a:moveTo>
                          <a:cubicBezTo>
                            <a:pt x="33804" y="63894"/>
                            <a:pt x="75409" y="69837"/>
                            <a:pt x="114043" y="75781"/>
                          </a:cubicBezTo>
                          <a:cubicBezTo>
                            <a:pt x="158620" y="81724"/>
                            <a:pt x="200225" y="87668"/>
                            <a:pt x="244802" y="90640"/>
                          </a:cubicBezTo>
                          <a:cubicBezTo>
                            <a:pt x="289379" y="93612"/>
                            <a:pt x="333956" y="93612"/>
                            <a:pt x="381505" y="93612"/>
                          </a:cubicBezTo>
                          <a:cubicBezTo>
                            <a:pt x="402308" y="93612"/>
                            <a:pt x="426082" y="90640"/>
                            <a:pt x="446884" y="90640"/>
                          </a:cubicBezTo>
                          <a:cubicBezTo>
                            <a:pt x="467687" y="87668"/>
                            <a:pt x="488490" y="87668"/>
                            <a:pt x="509293" y="81724"/>
                          </a:cubicBezTo>
                          <a:cubicBezTo>
                            <a:pt x="530095" y="78753"/>
                            <a:pt x="550898" y="69837"/>
                            <a:pt x="565756" y="54978"/>
                          </a:cubicBezTo>
                          <a:cubicBezTo>
                            <a:pt x="580616" y="43091"/>
                            <a:pt x="592503" y="22288"/>
                            <a:pt x="586559" y="4458"/>
                          </a:cubicBezTo>
                          <a:cubicBezTo>
                            <a:pt x="583588" y="-1486"/>
                            <a:pt x="577644" y="-1486"/>
                            <a:pt x="577644" y="4458"/>
                          </a:cubicBezTo>
                          <a:cubicBezTo>
                            <a:pt x="571700" y="19317"/>
                            <a:pt x="565756" y="34176"/>
                            <a:pt x="553869" y="43091"/>
                          </a:cubicBezTo>
                          <a:cubicBezTo>
                            <a:pt x="539011" y="54978"/>
                            <a:pt x="521179" y="60922"/>
                            <a:pt x="506321" y="63894"/>
                          </a:cubicBezTo>
                          <a:cubicBezTo>
                            <a:pt x="467687" y="72809"/>
                            <a:pt x="426082" y="72809"/>
                            <a:pt x="384477" y="75781"/>
                          </a:cubicBezTo>
                          <a:cubicBezTo>
                            <a:pt x="301266" y="78753"/>
                            <a:pt x="218056" y="75781"/>
                            <a:pt x="134846" y="63894"/>
                          </a:cubicBezTo>
                          <a:cubicBezTo>
                            <a:pt x="93241" y="57950"/>
                            <a:pt x="45691" y="54978"/>
                            <a:pt x="10030" y="31204"/>
                          </a:cubicBezTo>
                          <a:cubicBezTo>
                            <a:pt x="1114" y="28232"/>
                            <a:pt x="-1857" y="37147"/>
                            <a:pt x="1114" y="40119"/>
                          </a:cubicBezTo>
                          <a:lnTo>
                            <a:pt x="1114" y="40119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72" name="任意多边形: 形状 171"/>
                    <p:cNvSpPr/>
                    <p:nvPr/>
                  </p:nvSpPr>
                  <p:spPr>
                    <a:xfrm>
                      <a:off x="8384286" y="1269542"/>
                      <a:ext cx="13207" cy="40862"/>
                    </a:xfrm>
                    <a:custGeom>
                      <a:avLst/>
                      <a:gdLst>
                        <a:gd name="connsiteX0" fmla="*/ 7265 w 13207"/>
                        <a:gd name="connsiteY0" fmla="*/ 0 h 40862"/>
                        <a:gd name="connsiteX1" fmla="*/ 4293 w 13207"/>
                        <a:gd name="connsiteY1" fmla="*/ 8915 h 40862"/>
                        <a:gd name="connsiteX2" fmla="*/ 1321 w 13207"/>
                        <a:gd name="connsiteY2" fmla="*/ 20803 h 40862"/>
                        <a:gd name="connsiteX3" fmla="*/ 1321 w 13207"/>
                        <a:gd name="connsiteY3" fmla="*/ 38633 h 40862"/>
                        <a:gd name="connsiteX4" fmla="*/ 10236 w 13207"/>
                        <a:gd name="connsiteY4" fmla="*/ 38633 h 40862"/>
                        <a:gd name="connsiteX5" fmla="*/ 13208 w 13207"/>
                        <a:gd name="connsiteY5" fmla="*/ 20803 h 40862"/>
                        <a:gd name="connsiteX6" fmla="*/ 13208 w 13207"/>
                        <a:gd name="connsiteY6" fmla="*/ 8915 h 40862"/>
                        <a:gd name="connsiteX7" fmla="*/ 7265 w 13207"/>
                        <a:gd name="connsiteY7" fmla="*/ 0 h 40862"/>
                        <a:gd name="connsiteX8" fmla="*/ 7265 w 13207"/>
                        <a:gd name="connsiteY8" fmla="*/ 0 h 40862"/>
                        <a:gd name="connsiteX9" fmla="*/ 7265 w 13207"/>
                        <a:gd name="connsiteY9" fmla="*/ 0 h 408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3207" h="40862">
                          <a:moveTo>
                            <a:pt x="7265" y="0"/>
                          </a:moveTo>
                          <a:cubicBezTo>
                            <a:pt x="7265" y="2972"/>
                            <a:pt x="4293" y="5944"/>
                            <a:pt x="4293" y="8915"/>
                          </a:cubicBezTo>
                          <a:cubicBezTo>
                            <a:pt x="4293" y="11887"/>
                            <a:pt x="4293" y="14859"/>
                            <a:pt x="1321" y="20803"/>
                          </a:cubicBezTo>
                          <a:cubicBezTo>
                            <a:pt x="1321" y="26746"/>
                            <a:pt x="-1651" y="32690"/>
                            <a:pt x="1321" y="38633"/>
                          </a:cubicBezTo>
                          <a:cubicBezTo>
                            <a:pt x="1321" y="41605"/>
                            <a:pt x="7265" y="41605"/>
                            <a:pt x="10236" y="38633"/>
                          </a:cubicBezTo>
                          <a:cubicBezTo>
                            <a:pt x="13208" y="32690"/>
                            <a:pt x="13208" y="26746"/>
                            <a:pt x="13208" y="20803"/>
                          </a:cubicBezTo>
                          <a:cubicBezTo>
                            <a:pt x="13208" y="17831"/>
                            <a:pt x="13208" y="11887"/>
                            <a:pt x="13208" y="8915"/>
                          </a:cubicBezTo>
                          <a:cubicBezTo>
                            <a:pt x="13208" y="5944"/>
                            <a:pt x="10236" y="2972"/>
                            <a:pt x="7265" y="0"/>
                          </a:cubicBezTo>
                          <a:cubicBezTo>
                            <a:pt x="10236" y="0"/>
                            <a:pt x="7265" y="0"/>
                            <a:pt x="7265" y="0"/>
                          </a:cubicBezTo>
                          <a:lnTo>
                            <a:pt x="7265" y="0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73" name="任意多边形: 形状 172"/>
                    <p:cNvSpPr/>
                    <p:nvPr/>
                  </p:nvSpPr>
                  <p:spPr>
                    <a:xfrm>
                      <a:off x="8379663" y="1255000"/>
                      <a:ext cx="17830" cy="77217"/>
                    </a:xfrm>
                    <a:custGeom>
                      <a:avLst/>
                      <a:gdLst>
                        <a:gd name="connsiteX0" fmla="*/ 2972 w 17830"/>
                        <a:gd name="connsiteY0" fmla="*/ 5627 h 77217"/>
                        <a:gd name="connsiteX1" fmla="*/ 5944 w 17830"/>
                        <a:gd name="connsiteY1" fmla="*/ 38317 h 77217"/>
                        <a:gd name="connsiteX2" fmla="*/ 2972 w 17830"/>
                        <a:gd name="connsiteY2" fmla="*/ 56147 h 77217"/>
                        <a:gd name="connsiteX3" fmla="*/ 0 w 17830"/>
                        <a:gd name="connsiteY3" fmla="*/ 71006 h 77217"/>
                        <a:gd name="connsiteX4" fmla="*/ 8916 w 17830"/>
                        <a:gd name="connsiteY4" fmla="*/ 73978 h 77217"/>
                        <a:gd name="connsiteX5" fmla="*/ 17831 w 17830"/>
                        <a:gd name="connsiteY5" fmla="*/ 41288 h 77217"/>
                        <a:gd name="connsiteX6" fmla="*/ 11887 w 17830"/>
                        <a:gd name="connsiteY6" fmla="*/ 5627 h 77217"/>
                        <a:gd name="connsiteX7" fmla="*/ 2972 w 17830"/>
                        <a:gd name="connsiteY7" fmla="*/ 5627 h 77217"/>
                        <a:gd name="connsiteX8" fmla="*/ 2972 w 17830"/>
                        <a:gd name="connsiteY8" fmla="*/ 5627 h 772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7830" h="77217">
                          <a:moveTo>
                            <a:pt x="2972" y="5627"/>
                          </a:moveTo>
                          <a:cubicBezTo>
                            <a:pt x="5944" y="17514"/>
                            <a:pt x="5944" y="26429"/>
                            <a:pt x="5944" y="38317"/>
                          </a:cubicBezTo>
                          <a:cubicBezTo>
                            <a:pt x="5944" y="44260"/>
                            <a:pt x="5944" y="50204"/>
                            <a:pt x="2972" y="56147"/>
                          </a:cubicBezTo>
                          <a:cubicBezTo>
                            <a:pt x="2972" y="62091"/>
                            <a:pt x="0" y="65063"/>
                            <a:pt x="0" y="71006"/>
                          </a:cubicBezTo>
                          <a:cubicBezTo>
                            <a:pt x="0" y="76950"/>
                            <a:pt x="5944" y="79922"/>
                            <a:pt x="8916" y="73978"/>
                          </a:cubicBezTo>
                          <a:cubicBezTo>
                            <a:pt x="14859" y="65063"/>
                            <a:pt x="17831" y="50204"/>
                            <a:pt x="17831" y="41288"/>
                          </a:cubicBezTo>
                          <a:cubicBezTo>
                            <a:pt x="17831" y="29401"/>
                            <a:pt x="14859" y="17514"/>
                            <a:pt x="11887" y="5627"/>
                          </a:cubicBezTo>
                          <a:cubicBezTo>
                            <a:pt x="11887" y="-3289"/>
                            <a:pt x="2972" y="-317"/>
                            <a:pt x="2972" y="5627"/>
                          </a:cubicBezTo>
                          <a:lnTo>
                            <a:pt x="2972" y="5627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74" name="任意多边形: 形状 173"/>
                    <p:cNvSpPr/>
                    <p:nvPr/>
                  </p:nvSpPr>
                  <p:spPr>
                    <a:xfrm>
                      <a:off x="8427211" y="1266303"/>
                      <a:ext cx="12493" cy="25273"/>
                    </a:xfrm>
                    <a:custGeom>
                      <a:avLst/>
                      <a:gdLst>
                        <a:gd name="connsiteX0" fmla="*/ 5944 w 12493"/>
                        <a:gd name="connsiteY0" fmla="*/ 3240 h 25273"/>
                        <a:gd name="connsiteX1" fmla="*/ 2972 w 12493"/>
                        <a:gd name="connsiteY1" fmla="*/ 12155 h 25273"/>
                        <a:gd name="connsiteX2" fmla="*/ 0 w 12493"/>
                        <a:gd name="connsiteY2" fmla="*/ 21071 h 25273"/>
                        <a:gd name="connsiteX3" fmla="*/ 5944 w 12493"/>
                        <a:gd name="connsiteY3" fmla="*/ 24042 h 25273"/>
                        <a:gd name="connsiteX4" fmla="*/ 8916 w 12493"/>
                        <a:gd name="connsiteY4" fmla="*/ 15127 h 25273"/>
                        <a:gd name="connsiteX5" fmla="*/ 11887 w 12493"/>
                        <a:gd name="connsiteY5" fmla="*/ 6212 h 25273"/>
                        <a:gd name="connsiteX6" fmla="*/ 5944 w 12493"/>
                        <a:gd name="connsiteY6" fmla="*/ 3240 h 25273"/>
                        <a:gd name="connsiteX7" fmla="*/ 5944 w 12493"/>
                        <a:gd name="connsiteY7" fmla="*/ 3240 h 252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493" h="25273">
                          <a:moveTo>
                            <a:pt x="5944" y="3240"/>
                          </a:moveTo>
                          <a:cubicBezTo>
                            <a:pt x="5944" y="6212"/>
                            <a:pt x="2972" y="9183"/>
                            <a:pt x="2972" y="12155"/>
                          </a:cubicBezTo>
                          <a:cubicBezTo>
                            <a:pt x="2972" y="15127"/>
                            <a:pt x="0" y="18099"/>
                            <a:pt x="0" y="21071"/>
                          </a:cubicBezTo>
                          <a:cubicBezTo>
                            <a:pt x="0" y="24042"/>
                            <a:pt x="2972" y="27014"/>
                            <a:pt x="5944" y="24042"/>
                          </a:cubicBezTo>
                          <a:cubicBezTo>
                            <a:pt x="8916" y="21071"/>
                            <a:pt x="8916" y="18099"/>
                            <a:pt x="8916" y="15127"/>
                          </a:cubicBezTo>
                          <a:cubicBezTo>
                            <a:pt x="8916" y="12155"/>
                            <a:pt x="11887" y="9183"/>
                            <a:pt x="11887" y="6212"/>
                          </a:cubicBezTo>
                          <a:cubicBezTo>
                            <a:pt x="14859" y="268"/>
                            <a:pt x="5944" y="-2704"/>
                            <a:pt x="5944" y="3240"/>
                          </a:cubicBezTo>
                          <a:lnTo>
                            <a:pt x="5944" y="3240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75" name="任意多边形: 形状 174"/>
                    <p:cNvSpPr/>
                    <p:nvPr/>
                  </p:nvSpPr>
                  <p:spPr>
                    <a:xfrm>
                      <a:off x="7807911" y="537041"/>
                      <a:ext cx="702570" cy="105451"/>
                    </a:xfrm>
                    <a:custGeom>
                      <a:avLst/>
                      <a:gdLst>
                        <a:gd name="connsiteX0" fmla="*/ 1166 w 702570"/>
                        <a:gd name="connsiteY0" fmla="*/ 63846 h 105451"/>
                        <a:gd name="connsiteX1" fmla="*/ 60602 w 702570"/>
                        <a:gd name="connsiteY1" fmla="*/ 87621 h 105451"/>
                        <a:gd name="connsiteX2" fmla="*/ 131925 w 702570"/>
                        <a:gd name="connsiteY2" fmla="*/ 96536 h 105451"/>
                        <a:gd name="connsiteX3" fmla="*/ 289431 w 702570"/>
                        <a:gd name="connsiteY3" fmla="*/ 105451 h 105451"/>
                        <a:gd name="connsiteX4" fmla="*/ 601470 w 702570"/>
                        <a:gd name="connsiteY4" fmla="*/ 81677 h 105451"/>
                        <a:gd name="connsiteX5" fmla="*/ 678737 w 702570"/>
                        <a:gd name="connsiteY5" fmla="*/ 60874 h 105451"/>
                        <a:gd name="connsiteX6" fmla="*/ 699539 w 702570"/>
                        <a:gd name="connsiteY6" fmla="*/ 4410 h 105451"/>
                        <a:gd name="connsiteX7" fmla="*/ 684680 w 702570"/>
                        <a:gd name="connsiteY7" fmla="*/ 10354 h 105451"/>
                        <a:gd name="connsiteX8" fmla="*/ 660906 w 702570"/>
                        <a:gd name="connsiteY8" fmla="*/ 51959 h 105451"/>
                        <a:gd name="connsiteX9" fmla="*/ 592554 w 702570"/>
                        <a:gd name="connsiteY9" fmla="*/ 66818 h 105451"/>
                        <a:gd name="connsiteX10" fmla="*/ 446936 w 702570"/>
                        <a:gd name="connsiteY10" fmla="*/ 84649 h 105451"/>
                        <a:gd name="connsiteX11" fmla="*/ 155700 w 702570"/>
                        <a:gd name="connsiteY11" fmla="*/ 84649 h 105451"/>
                        <a:gd name="connsiteX12" fmla="*/ 78433 w 702570"/>
                        <a:gd name="connsiteY12" fmla="*/ 78705 h 105451"/>
                        <a:gd name="connsiteX13" fmla="*/ 7110 w 702570"/>
                        <a:gd name="connsiteY13" fmla="*/ 57903 h 105451"/>
                        <a:gd name="connsiteX14" fmla="*/ 1166 w 702570"/>
                        <a:gd name="connsiteY14" fmla="*/ 63846 h 105451"/>
                        <a:gd name="connsiteX15" fmla="*/ 1166 w 702570"/>
                        <a:gd name="connsiteY15" fmla="*/ 63846 h 1054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702570" h="105451">
                          <a:moveTo>
                            <a:pt x="1166" y="63846"/>
                          </a:moveTo>
                          <a:cubicBezTo>
                            <a:pt x="18997" y="78705"/>
                            <a:pt x="39800" y="84649"/>
                            <a:pt x="60602" y="87621"/>
                          </a:cubicBezTo>
                          <a:cubicBezTo>
                            <a:pt x="84376" y="93564"/>
                            <a:pt x="108151" y="93564"/>
                            <a:pt x="131925" y="96536"/>
                          </a:cubicBezTo>
                          <a:cubicBezTo>
                            <a:pt x="185418" y="102480"/>
                            <a:pt x="235938" y="105451"/>
                            <a:pt x="289431" y="105451"/>
                          </a:cubicBezTo>
                          <a:cubicBezTo>
                            <a:pt x="393443" y="105451"/>
                            <a:pt x="497457" y="99508"/>
                            <a:pt x="601470" y="81677"/>
                          </a:cubicBezTo>
                          <a:cubicBezTo>
                            <a:pt x="628216" y="78705"/>
                            <a:pt x="654962" y="75733"/>
                            <a:pt x="678737" y="60874"/>
                          </a:cubicBezTo>
                          <a:cubicBezTo>
                            <a:pt x="696567" y="48987"/>
                            <a:pt x="708455" y="25213"/>
                            <a:pt x="699539" y="4410"/>
                          </a:cubicBezTo>
                          <a:cubicBezTo>
                            <a:pt x="696567" y="-4505"/>
                            <a:pt x="681708" y="1438"/>
                            <a:pt x="684680" y="10354"/>
                          </a:cubicBezTo>
                          <a:cubicBezTo>
                            <a:pt x="690623" y="28185"/>
                            <a:pt x="675765" y="46015"/>
                            <a:pt x="660906" y="51959"/>
                          </a:cubicBezTo>
                          <a:cubicBezTo>
                            <a:pt x="640103" y="60874"/>
                            <a:pt x="616328" y="60874"/>
                            <a:pt x="592554" y="66818"/>
                          </a:cubicBezTo>
                          <a:cubicBezTo>
                            <a:pt x="545005" y="75733"/>
                            <a:pt x="494485" y="78705"/>
                            <a:pt x="446936" y="84649"/>
                          </a:cubicBezTo>
                          <a:cubicBezTo>
                            <a:pt x="348867" y="90592"/>
                            <a:pt x="253769" y="90592"/>
                            <a:pt x="155700" y="84649"/>
                          </a:cubicBezTo>
                          <a:cubicBezTo>
                            <a:pt x="128953" y="81677"/>
                            <a:pt x="105179" y="81677"/>
                            <a:pt x="78433" y="78705"/>
                          </a:cubicBezTo>
                          <a:cubicBezTo>
                            <a:pt x="54658" y="75733"/>
                            <a:pt x="30884" y="69790"/>
                            <a:pt x="7110" y="57903"/>
                          </a:cubicBezTo>
                          <a:cubicBezTo>
                            <a:pt x="1166" y="57903"/>
                            <a:pt x="-1806" y="60874"/>
                            <a:pt x="1166" y="63846"/>
                          </a:cubicBezTo>
                          <a:lnTo>
                            <a:pt x="1166" y="63846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76" name="任意多边形: 形状 175"/>
                    <p:cNvSpPr/>
                    <p:nvPr/>
                  </p:nvSpPr>
                  <p:spPr>
                    <a:xfrm>
                      <a:off x="7880400" y="619738"/>
                      <a:ext cx="238554" cy="254555"/>
                    </a:xfrm>
                    <a:custGeom>
                      <a:avLst/>
                      <a:gdLst>
                        <a:gd name="connsiteX0" fmla="*/ 0 w 238554"/>
                        <a:gd name="connsiteY0" fmla="*/ 4924 h 254555"/>
                        <a:gd name="connsiteX1" fmla="*/ 0 w 238554"/>
                        <a:gd name="connsiteY1" fmla="*/ 37614 h 254555"/>
                        <a:gd name="connsiteX2" fmla="*/ 8916 w 238554"/>
                        <a:gd name="connsiteY2" fmla="*/ 70303 h 254555"/>
                        <a:gd name="connsiteX3" fmla="*/ 41606 w 238554"/>
                        <a:gd name="connsiteY3" fmla="*/ 129739 h 254555"/>
                        <a:gd name="connsiteX4" fmla="*/ 154534 w 238554"/>
                        <a:gd name="connsiteY4" fmla="*/ 221865 h 254555"/>
                        <a:gd name="connsiteX5" fmla="*/ 231801 w 238554"/>
                        <a:gd name="connsiteY5" fmla="*/ 254555 h 254555"/>
                        <a:gd name="connsiteX6" fmla="*/ 237744 w 238554"/>
                        <a:gd name="connsiteY6" fmla="*/ 245640 h 254555"/>
                        <a:gd name="connsiteX7" fmla="*/ 178308 w 238554"/>
                        <a:gd name="connsiteY7" fmla="*/ 209978 h 254555"/>
                        <a:gd name="connsiteX8" fmla="*/ 115901 w 238554"/>
                        <a:gd name="connsiteY8" fmla="*/ 171345 h 254555"/>
                        <a:gd name="connsiteX9" fmla="*/ 29718 w 238554"/>
                        <a:gd name="connsiteY9" fmla="*/ 73275 h 254555"/>
                        <a:gd name="connsiteX10" fmla="*/ 17831 w 238554"/>
                        <a:gd name="connsiteY10" fmla="*/ 40585 h 254555"/>
                        <a:gd name="connsiteX11" fmla="*/ 11887 w 238554"/>
                        <a:gd name="connsiteY11" fmla="*/ 1952 h 254555"/>
                        <a:gd name="connsiteX12" fmla="*/ 0 w 238554"/>
                        <a:gd name="connsiteY12" fmla="*/ 4924 h 254555"/>
                        <a:gd name="connsiteX13" fmla="*/ 0 w 238554"/>
                        <a:gd name="connsiteY13" fmla="*/ 4924 h 2545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38554" h="254555">
                          <a:moveTo>
                            <a:pt x="0" y="4924"/>
                          </a:moveTo>
                          <a:cubicBezTo>
                            <a:pt x="0" y="16811"/>
                            <a:pt x="0" y="25726"/>
                            <a:pt x="0" y="37614"/>
                          </a:cubicBezTo>
                          <a:cubicBezTo>
                            <a:pt x="2972" y="49501"/>
                            <a:pt x="2972" y="58416"/>
                            <a:pt x="8916" y="70303"/>
                          </a:cubicBezTo>
                          <a:cubicBezTo>
                            <a:pt x="17831" y="91106"/>
                            <a:pt x="29718" y="111909"/>
                            <a:pt x="41606" y="129739"/>
                          </a:cubicBezTo>
                          <a:cubicBezTo>
                            <a:pt x="71323" y="168373"/>
                            <a:pt x="112929" y="198091"/>
                            <a:pt x="154534" y="221865"/>
                          </a:cubicBezTo>
                          <a:cubicBezTo>
                            <a:pt x="178308" y="236724"/>
                            <a:pt x="205054" y="251583"/>
                            <a:pt x="231801" y="254555"/>
                          </a:cubicBezTo>
                          <a:cubicBezTo>
                            <a:pt x="234772" y="254555"/>
                            <a:pt x="240716" y="248611"/>
                            <a:pt x="237744" y="245640"/>
                          </a:cubicBezTo>
                          <a:cubicBezTo>
                            <a:pt x="219913" y="230781"/>
                            <a:pt x="199111" y="221865"/>
                            <a:pt x="178308" y="209978"/>
                          </a:cubicBezTo>
                          <a:cubicBezTo>
                            <a:pt x="157506" y="198091"/>
                            <a:pt x="136703" y="186204"/>
                            <a:pt x="115901" y="171345"/>
                          </a:cubicBezTo>
                          <a:cubicBezTo>
                            <a:pt x="80239" y="144598"/>
                            <a:pt x="47549" y="111909"/>
                            <a:pt x="29718" y="73275"/>
                          </a:cubicBezTo>
                          <a:cubicBezTo>
                            <a:pt x="23774" y="61388"/>
                            <a:pt x="20803" y="49501"/>
                            <a:pt x="17831" y="40585"/>
                          </a:cubicBezTo>
                          <a:cubicBezTo>
                            <a:pt x="14859" y="28698"/>
                            <a:pt x="11887" y="16811"/>
                            <a:pt x="11887" y="1952"/>
                          </a:cubicBezTo>
                          <a:cubicBezTo>
                            <a:pt x="8916" y="-1020"/>
                            <a:pt x="0" y="-1020"/>
                            <a:pt x="0" y="4924"/>
                          </a:cubicBezTo>
                          <a:lnTo>
                            <a:pt x="0" y="4924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77" name="任意多边形: 形状 176"/>
                    <p:cNvSpPr/>
                    <p:nvPr/>
                  </p:nvSpPr>
                  <p:spPr>
                    <a:xfrm>
                      <a:off x="8156778" y="625421"/>
                      <a:ext cx="244164" cy="356267"/>
                    </a:xfrm>
                    <a:custGeom>
                      <a:avLst/>
                      <a:gdLst>
                        <a:gd name="connsiteX0" fmla="*/ 234772 w 244164"/>
                        <a:gd name="connsiteY0" fmla="*/ 5184 h 356267"/>
                        <a:gd name="connsiteX1" fmla="*/ 157506 w 244164"/>
                        <a:gd name="connsiteY1" fmla="*/ 153774 h 356267"/>
                        <a:gd name="connsiteX2" fmla="*/ 95098 w 244164"/>
                        <a:gd name="connsiteY2" fmla="*/ 210238 h 356267"/>
                        <a:gd name="connsiteX3" fmla="*/ 59436 w 244164"/>
                        <a:gd name="connsiteY3" fmla="*/ 231041 h 356267"/>
                        <a:gd name="connsiteX4" fmla="*/ 23774 w 244164"/>
                        <a:gd name="connsiteY4" fmla="*/ 257787 h 356267"/>
                        <a:gd name="connsiteX5" fmla="*/ 2972 w 244164"/>
                        <a:gd name="connsiteY5" fmla="*/ 299392 h 356267"/>
                        <a:gd name="connsiteX6" fmla="*/ 0 w 244164"/>
                        <a:gd name="connsiteY6" fmla="*/ 326138 h 356267"/>
                        <a:gd name="connsiteX7" fmla="*/ 2972 w 244164"/>
                        <a:gd name="connsiteY7" fmla="*/ 349913 h 356267"/>
                        <a:gd name="connsiteX8" fmla="*/ 20803 w 244164"/>
                        <a:gd name="connsiteY8" fmla="*/ 346941 h 356267"/>
                        <a:gd name="connsiteX9" fmla="*/ 20803 w 244164"/>
                        <a:gd name="connsiteY9" fmla="*/ 326138 h 356267"/>
                        <a:gd name="connsiteX10" fmla="*/ 20803 w 244164"/>
                        <a:gd name="connsiteY10" fmla="*/ 305336 h 356267"/>
                        <a:gd name="connsiteX11" fmla="*/ 38634 w 244164"/>
                        <a:gd name="connsiteY11" fmla="*/ 269674 h 356267"/>
                        <a:gd name="connsiteX12" fmla="*/ 74295 w 244164"/>
                        <a:gd name="connsiteY12" fmla="*/ 245900 h 356267"/>
                        <a:gd name="connsiteX13" fmla="*/ 109957 w 244164"/>
                        <a:gd name="connsiteY13" fmla="*/ 225097 h 356267"/>
                        <a:gd name="connsiteX14" fmla="*/ 216941 w 244164"/>
                        <a:gd name="connsiteY14" fmla="*/ 100281 h 356267"/>
                        <a:gd name="connsiteX15" fmla="*/ 243688 w 244164"/>
                        <a:gd name="connsiteY15" fmla="*/ 11127 h 356267"/>
                        <a:gd name="connsiteX16" fmla="*/ 234772 w 244164"/>
                        <a:gd name="connsiteY16" fmla="*/ 5184 h 356267"/>
                        <a:gd name="connsiteX17" fmla="*/ 234772 w 244164"/>
                        <a:gd name="connsiteY17" fmla="*/ 5184 h 3562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44164" h="356267">
                          <a:moveTo>
                            <a:pt x="234772" y="5184"/>
                          </a:moveTo>
                          <a:cubicBezTo>
                            <a:pt x="219913" y="58676"/>
                            <a:pt x="196139" y="112169"/>
                            <a:pt x="157506" y="153774"/>
                          </a:cubicBezTo>
                          <a:cubicBezTo>
                            <a:pt x="139674" y="174576"/>
                            <a:pt x="118872" y="195379"/>
                            <a:pt x="95098" y="210238"/>
                          </a:cubicBezTo>
                          <a:cubicBezTo>
                            <a:pt x="83211" y="219153"/>
                            <a:pt x="71323" y="225097"/>
                            <a:pt x="59436" y="231041"/>
                          </a:cubicBezTo>
                          <a:cubicBezTo>
                            <a:pt x="47549" y="236984"/>
                            <a:pt x="32690" y="245900"/>
                            <a:pt x="23774" y="257787"/>
                          </a:cubicBezTo>
                          <a:cubicBezTo>
                            <a:pt x="11887" y="269674"/>
                            <a:pt x="5944" y="284533"/>
                            <a:pt x="2972" y="299392"/>
                          </a:cubicBezTo>
                          <a:cubicBezTo>
                            <a:pt x="2972" y="308307"/>
                            <a:pt x="0" y="317223"/>
                            <a:pt x="0" y="326138"/>
                          </a:cubicBezTo>
                          <a:cubicBezTo>
                            <a:pt x="0" y="335054"/>
                            <a:pt x="0" y="343969"/>
                            <a:pt x="2972" y="349913"/>
                          </a:cubicBezTo>
                          <a:cubicBezTo>
                            <a:pt x="5944" y="358828"/>
                            <a:pt x="20803" y="358828"/>
                            <a:pt x="20803" y="346941"/>
                          </a:cubicBezTo>
                          <a:cubicBezTo>
                            <a:pt x="20803" y="340997"/>
                            <a:pt x="20803" y="332082"/>
                            <a:pt x="20803" y="326138"/>
                          </a:cubicBezTo>
                          <a:cubicBezTo>
                            <a:pt x="20803" y="320195"/>
                            <a:pt x="20803" y="311279"/>
                            <a:pt x="20803" y="305336"/>
                          </a:cubicBezTo>
                          <a:cubicBezTo>
                            <a:pt x="23774" y="293448"/>
                            <a:pt x="26746" y="278589"/>
                            <a:pt x="38634" y="269674"/>
                          </a:cubicBezTo>
                          <a:cubicBezTo>
                            <a:pt x="47549" y="257787"/>
                            <a:pt x="62408" y="251843"/>
                            <a:pt x="74295" y="245900"/>
                          </a:cubicBezTo>
                          <a:cubicBezTo>
                            <a:pt x="86182" y="239956"/>
                            <a:pt x="98069" y="231041"/>
                            <a:pt x="109957" y="225097"/>
                          </a:cubicBezTo>
                          <a:cubicBezTo>
                            <a:pt x="154534" y="192407"/>
                            <a:pt x="193167" y="147830"/>
                            <a:pt x="216941" y="100281"/>
                          </a:cubicBezTo>
                          <a:cubicBezTo>
                            <a:pt x="231801" y="70563"/>
                            <a:pt x="240716" y="40845"/>
                            <a:pt x="243688" y="11127"/>
                          </a:cubicBezTo>
                          <a:cubicBezTo>
                            <a:pt x="246659" y="-760"/>
                            <a:pt x="234772" y="-3732"/>
                            <a:pt x="234772" y="5184"/>
                          </a:cubicBezTo>
                          <a:lnTo>
                            <a:pt x="234772" y="5184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78" name="任意多边形: 形状 177"/>
                    <p:cNvSpPr/>
                    <p:nvPr/>
                  </p:nvSpPr>
                  <p:spPr>
                    <a:xfrm>
                      <a:off x="7862070" y="871053"/>
                      <a:ext cx="270933" cy="368210"/>
                    </a:xfrm>
                    <a:custGeom>
                      <a:avLst/>
                      <a:gdLst>
                        <a:gd name="connsiteX0" fmla="*/ 247159 w 270933"/>
                        <a:gd name="connsiteY0" fmla="*/ 6212 h 368210"/>
                        <a:gd name="connsiteX1" fmla="*/ 250131 w 270933"/>
                        <a:gd name="connsiteY1" fmla="*/ 29986 h 368210"/>
                        <a:gd name="connsiteX2" fmla="*/ 250131 w 270933"/>
                        <a:gd name="connsiteY2" fmla="*/ 53760 h 368210"/>
                        <a:gd name="connsiteX3" fmla="*/ 238243 w 270933"/>
                        <a:gd name="connsiteY3" fmla="*/ 98337 h 368210"/>
                        <a:gd name="connsiteX4" fmla="*/ 184752 w 270933"/>
                        <a:gd name="connsiteY4" fmla="*/ 163717 h 368210"/>
                        <a:gd name="connsiteX5" fmla="*/ 107485 w 270933"/>
                        <a:gd name="connsiteY5" fmla="*/ 223153 h 368210"/>
                        <a:gd name="connsiteX6" fmla="*/ 33190 w 270933"/>
                        <a:gd name="connsiteY6" fmla="*/ 282589 h 368210"/>
                        <a:gd name="connsiteX7" fmla="*/ 3472 w 270933"/>
                        <a:gd name="connsiteY7" fmla="*/ 362828 h 368210"/>
                        <a:gd name="connsiteX8" fmla="*/ 18330 w 270933"/>
                        <a:gd name="connsiteY8" fmla="*/ 359856 h 368210"/>
                        <a:gd name="connsiteX9" fmla="*/ 53992 w 270933"/>
                        <a:gd name="connsiteY9" fmla="*/ 291504 h 368210"/>
                        <a:gd name="connsiteX10" fmla="*/ 131259 w 270933"/>
                        <a:gd name="connsiteY10" fmla="*/ 232068 h 368210"/>
                        <a:gd name="connsiteX11" fmla="*/ 208526 w 270933"/>
                        <a:gd name="connsiteY11" fmla="*/ 172632 h 368210"/>
                        <a:gd name="connsiteX12" fmla="*/ 262018 w 270933"/>
                        <a:gd name="connsiteY12" fmla="*/ 104281 h 368210"/>
                        <a:gd name="connsiteX13" fmla="*/ 270933 w 270933"/>
                        <a:gd name="connsiteY13" fmla="*/ 53760 h 368210"/>
                        <a:gd name="connsiteX14" fmla="*/ 267962 w 270933"/>
                        <a:gd name="connsiteY14" fmla="*/ 27014 h 368210"/>
                        <a:gd name="connsiteX15" fmla="*/ 256075 w 270933"/>
                        <a:gd name="connsiteY15" fmla="*/ 3240 h 368210"/>
                        <a:gd name="connsiteX16" fmla="*/ 247159 w 270933"/>
                        <a:gd name="connsiteY16" fmla="*/ 6212 h 368210"/>
                        <a:gd name="connsiteX17" fmla="*/ 247159 w 270933"/>
                        <a:gd name="connsiteY17" fmla="*/ 6212 h 3682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70933" h="368210">
                          <a:moveTo>
                            <a:pt x="247159" y="6212"/>
                          </a:moveTo>
                          <a:cubicBezTo>
                            <a:pt x="250131" y="12155"/>
                            <a:pt x="250131" y="21071"/>
                            <a:pt x="250131" y="29986"/>
                          </a:cubicBezTo>
                          <a:cubicBezTo>
                            <a:pt x="250131" y="38901"/>
                            <a:pt x="250131" y="44845"/>
                            <a:pt x="250131" y="53760"/>
                          </a:cubicBezTo>
                          <a:cubicBezTo>
                            <a:pt x="250131" y="68619"/>
                            <a:pt x="244187" y="83478"/>
                            <a:pt x="238243" y="98337"/>
                          </a:cubicBezTo>
                          <a:cubicBezTo>
                            <a:pt x="226357" y="125084"/>
                            <a:pt x="205554" y="145886"/>
                            <a:pt x="184752" y="163717"/>
                          </a:cubicBezTo>
                          <a:cubicBezTo>
                            <a:pt x="160977" y="184520"/>
                            <a:pt x="134231" y="205322"/>
                            <a:pt x="107485" y="223153"/>
                          </a:cubicBezTo>
                          <a:cubicBezTo>
                            <a:pt x="83710" y="243956"/>
                            <a:pt x="53992" y="261786"/>
                            <a:pt x="33190" y="282589"/>
                          </a:cubicBezTo>
                          <a:cubicBezTo>
                            <a:pt x="12387" y="303392"/>
                            <a:pt x="-8416" y="333110"/>
                            <a:pt x="3472" y="362828"/>
                          </a:cubicBezTo>
                          <a:cubicBezTo>
                            <a:pt x="6443" y="371743"/>
                            <a:pt x="18330" y="368771"/>
                            <a:pt x="18330" y="359856"/>
                          </a:cubicBezTo>
                          <a:cubicBezTo>
                            <a:pt x="18330" y="333110"/>
                            <a:pt x="36162" y="309335"/>
                            <a:pt x="53992" y="291504"/>
                          </a:cubicBezTo>
                          <a:cubicBezTo>
                            <a:pt x="77767" y="270702"/>
                            <a:pt x="104513" y="249899"/>
                            <a:pt x="131259" y="232068"/>
                          </a:cubicBezTo>
                          <a:cubicBezTo>
                            <a:pt x="158005" y="211266"/>
                            <a:pt x="184752" y="193435"/>
                            <a:pt x="208526" y="172632"/>
                          </a:cubicBezTo>
                          <a:cubicBezTo>
                            <a:pt x="229328" y="154802"/>
                            <a:pt x="250131" y="131027"/>
                            <a:pt x="262018" y="104281"/>
                          </a:cubicBezTo>
                          <a:cubicBezTo>
                            <a:pt x="267962" y="89422"/>
                            <a:pt x="270933" y="71591"/>
                            <a:pt x="270933" y="53760"/>
                          </a:cubicBezTo>
                          <a:cubicBezTo>
                            <a:pt x="270933" y="44845"/>
                            <a:pt x="267962" y="35930"/>
                            <a:pt x="267962" y="27014"/>
                          </a:cubicBezTo>
                          <a:cubicBezTo>
                            <a:pt x="264990" y="18099"/>
                            <a:pt x="262018" y="12155"/>
                            <a:pt x="256075" y="3240"/>
                          </a:cubicBezTo>
                          <a:cubicBezTo>
                            <a:pt x="253103" y="-2704"/>
                            <a:pt x="247159" y="268"/>
                            <a:pt x="247159" y="6212"/>
                          </a:cubicBezTo>
                          <a:lnTo>
                            <a:pt x="247159" y="6212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79" name="任意多边形: 形状 178"/>
                    <p:cNvSpPr/>
                    <p:nvPr/>
                  </p:nvSpPr>
                  <p:spPr>
                    <a:xfrm>
                      <a:off x="8164672" y="970410"/>
                      <a:ext cx="153748" cy="198090"/>
                    </a:xfrm>
                    <a:custGeom>
                      <a:avLst/>
                      <a:gdLst>
                        <a:gd name="connsiteX0" fmla="*/ 1021 w 153748"/>
                        <a:gd name="connsiteY0" fmla="*/ 1952 h 198090"/>
                        <a:gd name="connsiteX1" fmla="*/ 42626 w 153748"/>
                        <a:gd name="connsiteY1" fmla="*/ 114880 h 198090"/>
                        <a:gd name="connsiteX2" fmla="*/ 90175 w 153748"/>
                        <a:gd name="connsiteY2" fmla="*/ 162429 h 198090"/>
                        <a:gd name="connsiteX3" fmla="*/ 116921 w 153748"/>
                        <a:gd name="connsiteY3" fmla="*/ 183232 h 198090"/>
                        <a:gd name="connsiteX4" fmla="*/ 146639 w 153748"/>
                        <a:gd name="connsiteY4" fmla="*/ 198091 h 198090"/>
                        <a:gd name="connsiteX5" fmla="*/ 152583 w 153748"/>
                        <a:gd name="connsiteY5" fmla="*/ 189175 h 198090"/>
                        <a:gd name="connsiteX6" fmla="*/ 128809 w 153748"/>
                        <a:gd name="connsiteY6" fmla="*/ 171345 h 198090"/>
                        <a:gd name="connsiteX7" fmla="*/ 105034 w 153748"/>
                        <a:gd name="connsiteY7" fmla="*/ 150542 h 198090"/>
                        <a:gd name="connsiteX8" fmla="*/ 57485 w 153748"/>
                        <a:gd name="connsiteY8" fmla="*/ 108937 h 198090"/>
                        <a:gd name="connsiteX9" fmla="*/ 9936 w 153748"/>
                        <a:gd name="connsiteY9" fmla="*/ 4924 h 198090"/>
                        <a:gd name="connsiteX10" fmla="*/ 1021 w 153748"/>
                        <a:gd name="connsiteY10" fmla="*/ 1952 h 198090"/>
                        <a:gd name="connsiteX11" fmla="*/ 1021 w 153748"/>
                        <a:gd name="connsiteY11" fmla="*/ 1952 h 198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3748" h="198090">
                          <a:moveTo>
                            <a:pt x="1021" y="1952"/>
                          </a:moveTo>
                          <a:cubicBezTo>
                            <a:pt x="-4923" y="43557"/>
                            <a:pt x="15880" y="85162"/>
                            <a:pt x="42626" y="114880"/>
                          </a:cubicBezTo>
                          <a:cubicBezTo>
                            <a:pt x="57485" y="132711"/>
                            <a:pt x="72344" y="147570"/>
                            <a:pt x="90175" y="162429"/>
                          </a:cubicBezTo>
                          <a:cubicBezTo>
                            <a:pt x="99091" y="168373"/>
                            <a:pt x="108006" y="177288"/>
                            <a:pt x="116921" y="183232"/>
                          </a:cubicBezTo>
                          <a:cubicBezTo>
                            <a:pt x="125837" y="189175"/>
                            <a:pt x="134752" y="198091"/>
                            <a:pt x="146639" y="198091"/>
                          </a:cubicBezTo>
                          <a:cubicBezTo>
                            <a:pt x="152583" y="198091"/>
                            <a:pt x="155555" y="192147"/>
                            <a:pt x="152583" y="189175"/>
                          </a:cubicBezTo>
                          <a:cubicBezTo>
                            <a:pt x="149611" y="180260"/>
                            <a:pt x="137724" y="174316"/>
                            <a:pt x="128809" y="171345"/>
                          </a:cubicBezTo>
                          <a:cubicBezTo>
                            <a:pt x="122865" y="162429"/>
                            <a:pt x="113949" y="156486"/>
                            <a:pt x="105034" y="150542"/>
                          </a:cubicBezTo>
                          <a:cubicBezTo>
                            <a:pt x="87203" y="138655"/>
                            <a:pt x="72344" y="123796"/>
                            <a:pt x="57485" y="108937"/>
                          </a:cubicBezTo>
                          <a:cubicBezTo>
                            <a:pt x="30739" y="79219"/>
                            <a:pt x="12908" y="43557"/>
                            <a:pt x="9936" y="4924"/>
                          </a:cubicBezTo>
                          <a:cubicBezTo>
                            <a:pt x="6965" y="-1020"/>
                            <a:pt x="1021" y="-1020"/>
                            <a:pt x="1021" y="1952"/>
                          </a:cubicBezTo>
                          <a:lnTo>
                            <a:pt x="1021" y="1952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80" name="任意多边形: 形状 179"/>
                    <p:cNvSpPr/>
                    <p:nvPr/>
                  </p:nvSpPr>
                  <p:spPr>
                    <a:xfrm>
                      <a:off x="8169633" y="924813"/>
                      <a:ext cx="233241" cy="265976"/>
                    </a:xfrm>
                    <a:custGeom>
                      <a:avLst/>
                      <a:gdLst>
                        <a:gd name="connsiteX0" fmla="*/ 7947 w 233241"/>
                        <a:gd name="connsiteY0" fmla="*/ 0 h 265976"/>
                        <a:gd name="connsiteX1" fmla="*/ 10919 w 233241"/>
                        <a:gd name="connsiteY1" fmla="*/ 62408 h 265976"/>
                        <a:gd name="connsiteX2" fmla="*/ 58468 w 233241"/>
                        <a:gd name="connsiteY2" fmla="*/ 121844 h 265976"/>
                        <a:gd name="connsiteX3" fmla="*/ 120876 w 233241"/>
                        <a:gd name="connsiteY3" fmla="*/ 169393 h 265976"/>
                        <a:gd name="connsiteX4" fmla="*/ 180311 w 233241"/>
                        <a:gd name="connsiteY4" fmla="*/ 208026 h 265976"/>
                        <a:gd name="connsiteX5" fmla="*/ 204086 w 233241"/>
                        <a:gd name="connsiteY5" fmla="*/ 231800 h 265976"/>
                        <a:gd name="connsiteX6" fmla="*/ 215973 w 233241"/>
                        <a:gd name="connsiteY6" fmla="*/ 261518 h 265976"/>
                        <a:gd name="connsiteX7" fmla="*/ 230832 w 233241"/>
                        <a:gd name="connsiteY7" fmla="*/ 261518 h 265976"/>
                        <a:gd name="connsiteX8" fmla="*/ 210030 w 233241"/>
                        <a:gd name="connsiteY8" fmla="*/ 208026 h 265976"/>
                        <a:gd name="connsiteX9" fmla="*/ 156537 w 233241"/>
                        <a:gd name="connsiteY9" fmla="*/ 172364 h 265976"/>
                        <a:gd name="connsiteX10" fmla="*/ 91158 w 233241"/>
                        <a:gd name="connsiteY10" fmla="*/ 127787 h 265976"/>
                        <a:gd name="connsiteX11" fmla="*/ 34693 w 233241"/>
                        <a:gd name="connsiteY11" fmla="*/ 74295 h 265976"/>
                        <a:gd name="connsiteX12" fmla="*/ 13891 w 233241"/>
                        <a:gd name="connsiteY12" fmla="*/ 38633 h 265976"/>
                        <a:gd name="connsiteX13" fmla="*/ 7947 w 233241"/>
                        <a:gd name="connsiteY13" fmla="*/ 0 h 265976"/>
                        <a:gd name="connsiteX14" fmla="*/ 7947 w 233241"/>
                        <a:gd name="connsiteY14" fmla="*/ 0 h 265976"/>
                        <a:gd name="connsiteX15" fmla="*/ 7947 w 233241"/>
                        <a:gd name="connsiteY15" fmla="*/ 0 h 2659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33241" h="265976">
                          <a:moveTo>
                            <a:pt x="7947" y="0"/>
                          </a:moveTo>
                          <a:cubicBezTo>
                            <a:pt x="-6912" y="14859"/>
                            <a:pt x="2004" y="44577"/>
                            <a:pt x="10919" y="62408"/>
                          </a:cubicBezTo>
                          <a:cubicBezTo>
                            <a:pt x="22806" y="86182"/>
                            <a:pt x="40637" y="104013"/>
                            <a:pt x="58468" y="121844"/>
                          </a:cubicBezTo>
                          <a:cubicBezTo>
                            <a:pt x="79270" y="139675"/>
                            <a:pt x="100073" y="154534"/>
                            <a:pt x="120876" y="169393"/>
                          </a:cubicBezTo>
                          <a:cubicBezTo>
                            <a:pt x="138706" y="184252"/>
                            <a:pt x="159509" y="193167"/>
                            <a:pt x="180311" y="208026"/>
                          </a:cubicBezTo>
                          <a:cubicBezTo>
                            <a:pt x="189227" y="213970"/>
                            <a:pt x="198143" y="222885"/>
                            <a:pt x="204086" y="231800"/>
                          </a:cubicBezTo>
                          <a:cubicBezTo>
                            <a:pt x="210030" y="240716"/>
                            <a:pt x="213001" y="252603"/>
                            <a:pt x="215973" y="261518"/>
                          </a:cubicBezTo>
                          <a:cubicBezTo>
                            <a:pt x="218945" y="267462"/>
                            <a:pt x="227860" y="267462"/>
                            <a:pt x="230832" y="261518"/>
                          </a:cubicBezTo>
                          <a:cubicBezTo>
                            <a:pt x="239748" y="243688"/>
                            <a:pt x="221917" y="219913"/>
                            <a:pt x="210030" y="208026"/>
                          </a:cubicBezTo>
                          <a:cubicBezTo>
                            <a:pt x="195171" y="193167"/>
                            <a:pt x="177340" y="184252"/>
                            <a:pt x="156537" y="172364"/>
                          </a:cubicBezTo>
                          <a:cubicBezTo>
                            <a:pt x="132763" y="160477"/>
                            <a:pt x="111960" y="145618"/>
                            <a:pt x="91158" y="127787"/>
                          </a:cubicBezTo>
                          <a:cubicBezTo>
                            <a:pt x="70355" y="112928"/>
                            <a:pt x="49553" y="95098"/>
                            <a:pt x="34693" y="74295"/>
                          </a:cubicBezTo>
                          <a:cubicBezTo>
                            <a:pt x="25778" y="62408"/>
                            <a:pt x="19835" y="50521"/>
                            <a:pt x="13891" y="38633"/>
                          </a:cubicBezTo>
                          <a:cubicBezTo>
                            <a:pt x="10919" y="26746"/>
                            <a:pt x="10919" y="14859"/>
                            <a:pt x="7947" y="0"/>
                          </a:cubicBezTo>
                          <a:cubicBezTo>
                            <a:pt x="10919" y="0"/>
                            <a:pt x="7947" y="0"/>
                            <a:pt x="7947" y="0"/>
                          </a:cubicBezTo>
                          <a:lnTo>
                            <a:pt x="7947" y="0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81" name="任意多边形: 形状 180"/>
                    <p:cNvSpPr/>
                    <p:nvPr/>
                  </p:nvSpPr>
                  <p:spPr>
                    <a:xfrm>
                      <a:off x="8208318" y="1185541"/>
                      <a:ext cx="154646" cy="174475"/>
                    </a:xfrm>
                    <a:custGeom>
                      <a:avLst/>
                      <a:gdLst>
                        <a:gd name="connsiteX0" fmla="*/ 120824 w 154646"/>
                        <a:gd name="connsiteY0" fmla="*/ 9706 h 174475"/>
                        <a:gd name="connsiteX1" fmla="*/ 141626 w 154646"/>
                        <a:gd name="connsiteY1" fmla="*/ 69142 h 174475"/>
                        <a:gd name="connsiteX2" fmla="*/ 114880 w 154646"/>
                        <a:gd name="connsiteY2" fmla="*/ 119662 h 174475"/>
                        <a:gd name="connsiteX3" fmla="*/ 61388 w 154646"/>
                        <a:gd name="connsiteY3" fmla="*/ 146409 h 174475"/>
                        <a:gd name="connsiteX4" fmla="*/ 31670 w 154646"/>
                        <a:gd name="connsiteY4" fmla="*/ 152352 h 174475"/>
                        <a:gd name="connsiteX5" fmla="*/ 1952 w 154646"/>
                        <a:gd name="connsiteY5" fmla="*/ 161268 h 174475"/>
                        <a:gd name="connsiteX6" fmla="*/ 4924 w 154646"/>
                        <a:gd name="connsiteY6" fmla="*/ 173155 h 174475"/>
                        <a:gd name="connsiteX7" fmla="*/ 31670 w 154646"/>
                        <a:gd name="connsiteY7" fmla="*/ 173155 h 174475"/>
                        <a:gd name="connsiteX8" fmla="*/ 58416 w 154646"/>
                        <a:gd name="connsiteY8" fmla="*/ 167211 h 174475"/>
                        <a:gd name="connsiteX9" fmla="*/ 108937 w 154646"/>
                        <a:gd name="connsiteY9" fmla="*/ 146409 h 174475"/>
                        <a:gd name="connsiteX10" fmla="*/ 153514 w 154646"/>
                        <a:gd name="connsiteY10" fmla="*/ 54283 h 174475"/>
                        <a:gd name="connsiteX11" fmla="*/ 123796 w 154646"/>
                        <a:gd name="connsiteY11" fmla="*/ 790 h 174475"/>
                        <a:gd name="connsiteX12" fmla="*/ 120824 w 154646"/>
                        <a:gd name="connsiteY12" fmla="*/ 9706 h 174475"/>
                        <a:gd name="connsiteX13" fmla="*/ 120824 w 154646"/>
                        <a:gd name="connsiteY13" fmla="*/ 9706 h 1744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54646" h="174475">
                          <a:moveTo>
                            <a:pt x="120824" y="9706"/>
                          </a:moveTo>
                          <a:cubicBezTo>
                            <a:pt x="135683" y="27537"/>
                            <a:pt x="141626" y="45367"/>
                            <a:pt x="141626" y="69142"/>
                          </a:cubicBezTo>
                          <a:cubicBezTo>
                            <a:pt x="141626" y="89944"/>
                            <a:pt x="129740" y="107775"/>
                            <a:pt x="114880" y="119662"/>
                          </a:cubicBezTo>
                          <a:cubicBezTo>
                            <a:pt x="100021" y="131550"/>
                            <a:pt x="82191" y="140465"/>
                            <a:pt x="61388" y="146409"/>
                          </a:cubicBezTo>
                          <a:cubicBezTo>
                            <a:pt x="52473" y="149380"/>
                            <a:pt x="40585" y="152352"/>
                            <a:pt x="31670" y="152352"/>
                          </a:cubicBezTo>
                          <a:cubicBezTo>
                            <a:pt x="22755" y="155324"/>
                            <a:pt x="7896" y="155324"/>
                            <a:pt x="1952" y="161268"/>
                          </a:cubicBezTo>
                          <a:cubicBezTo>
                            <a:pt x="-1020" y="164239"/>
                            <a:pt x="-1020" y="170183"/>
                            <a:pt x="4924" y="173155"/>
                          </a:cubicBezTo>
                          <a:cubicBezTo>
                            <a:pt x="13839" y="176127"/>
                            <a:pt x="25726" y="173155"/>
                            <a:pt x="31670" y="173155"/>
                          </a:cubicBezTo>
                          <a:cubicBezTo>
                            <a:pt x="40585" y="170183"/>
                            <a:pt x="49501" y="170183"/>
                            <a:pt x="58416" y="167211"/>
                          </a:cubicBezTo>
                          <a:cubicBezTo>
                            <a:pt x="76247" y="161268"/>
                            <a:pt x="94078" y="155324"/>
                            <a:pt x="108937" y="146409"/>
                          </a:cubicBezTo>
                          <a:cubicBezTo>
                            <a:pt x="141626" y="125606"/>
                            <a:pt x="159458" y="92916"/>
                            <a:pt x="153514" y="54283"/>
                          </a:cubicBezTo>
                          <a:cubicBezTo>
                            <a:pt x="150542" y="33480"/>
                            <a:pt x="138655" y="12678"/>
                            <a:pt x="123796" y="790"/>
                          </a:cubicBezTo>
                          <a:cubicBezTo>
                            <a:pt x="120824" y="-2181"/>
                            <a:pt x="117852" y="3762"/>
                            <a:pt x="120824" y="9706"/>
                          </a:cubicBezTo>
                          <a:lnTo>
                            <a:pt x="120824" y="9706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82" name="任意多边形: 形状 181"/>
                    <p:cNvSpPr/>
                    <p:nvPr/>
                  </p:nvSpPr>
                  <p:spPr>
                    <a:xfrm>
                      <a:off x="7935922" y="1036576"/>
                      <a:ext cx="140616" cy="310757"/>
                    </a:xfrm>
                    <a:custGeom>
                      <a:avLst/>
                      <a:gdLst>
                        <a:gd name="connsiteX0" fmla="*/ 137645 w 140616"/>
                        <a:gd name="connsiteY0" fmla="*/ 1166 h 310757"/>
                        <a:gd name="connsiteX1" fmla="*/ 72265 w 140616"/>
                        <a:gd name="connsiteY1" fmla="*/ 54658 h 310757"/>
                        <a:gd name="connsiteX2" fmla="*/ 24717 w 140616"/>
                        <a:gd name="connsiteY2" fmla="*/ 125981 h 310757"/>
                        <a:gd name="connsiteX3" fmla="*/ 24717 w 140616"/>
                        <a:gd name="connsiteY3" fmla="*/ 280515 h 310757"/>
                        <a:gd name="connsiteX4" fmla="*/ 96040 w 140616"/>
                        <a:gd name="connsiteY4" fmla="*/ 307261 h 310757"/>
                        <a:gd name="connsiteX5" fmla="*/ 93068 w 140616"/>
                        <a:gd name="connsiteY5" fmla="*/ 295374 h 310757"/>
                        <a:gd name="connsiteX6" fmla="*/ 63350 w 140616"/>
                        <a:gd name="connsiteY6" fmla="*/ 289430 h 310757"/>
                        <a:gd name="connsiteX7" fmla="*/ 36604 w 140616"/>
                        <a:gd name="connsiteY7" fmla="*/ 271600 h 310757"/>
                        <a:gd name="connsiteX8" fmla="*/ 15801 w 140616"/>
                        <a:gd name="connsiteY8" fmla="*/ 209192 h 310757"/>
                        <a:gd name="connsiteX9" fmla="*/ 39575 w 140616"/>
                        <a:gd name="connsiteY9" fmla="*/ 134897 h 310757"/>
                        <a:gd name="connsiteX10" fmla="*/ 81181 w 140616"/>
                        <a:gd name="connsiteY10" fmla="*/ 69517 h 310757"/>
                        <a:gd name="connsiteX11" fmla="*/ 140617 w 140616"/>
                        <a:gd name="connsiteY11" fmla="*/ 7109 h 310757"/>
                        <a:gd name="connsiteX12" fmla="*/ 137645 w 140616"/>
                        <a:gd name="connsiteY12" fmla="*/ 1166 h 310757"/>
                        <a:gd name="connsiteX13" fmla="*/ 137645 w 140616"/>
                        <a:gd name="connsiteY13" fmla="*/ 1166 h 3107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40616" h="310757">
                          <a:moveTo>
                            <a:pt x="137645" y="1166"/>
                          </a:moveTo>
                          <a:cubicBezTo>
                            <a:pt x="113870" y="16025"/>
                            <a:pt x="93068" y="33856"/>
                            <a:pt x="72265" y="54658"/>
                          </a:cubicBezTo>
                          <a:cubicBezTo>
                            <a:pt x="54435" y="75461"/>
                            <a:pt x="36604" y="99235"/>
                            <a:pt x="24717" y="125981"/>
                          </a:cubicBezTo>
                          <a:cubicBezTo>
                            <a:pt x="-2030" y="173530"/>
                            <a:pt x="-13916" y="235938"/>
                            <a:pt x="24717" y="280515"/>
                          </a:cubicBezTo>
                          <a:cubicBezTo>
                            <a:pt x="39575" y="298346"/>
                            <a:pt x="72265" y="319148"/>
                            <a:pt x="96040" y="307261"/>
                          </a:cubicBezTo>
                          <a:cubicBezTo>
                            <a:pt x="101984" y="304289"/>
                            <a:pt x="99012" y="295374"/>
                            <a:pt x="93068" y="295374"/>
                          </a:cubicBezTo>
                          <a:cubicBezTo>
                            <a:pt x="84153" y="292402"/>
                            <a:pt x="72265" y="292402"/>
                            <a:pt x="63350" y="289430"/>
                          </a:cubicBezTo>
                          <a:cubicBezTo>
                            <a:pt x="54435" y="286459"/>
                            <a:pt x="45519" y="277543"/>
                            <a:pt x="36604" y="271600"/>
                          </a:cubicBezTo>
                          <a:cubicBezTo>
                            <a:pt x="21745" y="253769"/>
                            <a:pt x="12830" y="232966"/>
                            <a:pt x="15801" y="209192"/>
                          </a:cubicBezTo>
                          <a:cubicBezTo>
                            <a:pt x="15801" y="182446"/>
                            <a:pt x="24717" y="155699"/>
                            <a:pt x="39575" y="134897"/>
                          </a:cubicBezTo>
                          <a:cubicBezTo>
                            <a:pt x="51463" y="111122"/>
                            <a:pt x="66322" y="90320"/>
                            <a:pt x="81181" y="69517"/>
                          </a:cubicBezTo>
                          <a:cubicBezTo>
                            <a:pt x="99012" y="48715"/>
                            <a:pt x="119814" y="27912"/>
                            <a:pt x="140617" y="7109"/>
                          </a:cubicBezTo>
                          <a:cubicBezTo>
                            <a:pt x="140617" y="1166"/>
                            <a:pt x="137645" y="-1806"/>
                            <a:pt x="137645" y="1166"/>
                          </a:cubicBezTo>
                          <a:lnTo>
                            <a:pt x="137645" y="1166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83" name="任意多边形: 形状 182"/>
                    <p:cNvSpPr/>
                    <p:nvPr/>
                  </p:nvSpPr>
                  <p:spPr>
                    <a:xfrm>
                      <a:off x="7996301" y="1010996"/>
                      <a:ext cx="170202" cy="99300"/>
                    </a:xfrm>
                    <a:custGeom>
                      <a:avLst/>
                      <a:gdLst>
                        <a:gd name="connsiteX0" fmla="*/ 5943 w 170202"/>
                        <a:gd name="connsiteY0" fmla="*/ 98069 h 99300"/>
                        <a:gd name="connsiteX1" fmla="*/ 89154 w 170202"/>
                        <a:gd name="connsiteY1" fmla="*/ 53492 h 99300"/>
                        <a:gd name="connsiteX2" fmla="*/ 130759 w 170202"/>
                        <a:gd name="connsiteY2" fmla="*/ 29718 h 99300"/>
                        <a:gd name="connsiteX3" fmla="*/ 151561 w 170202"/>
                        <a:gd name="connsiteY3" fmla="*/ 17831 h 99300"/>
                        <a:gd name="connsiteX4" fmla="*/ 169393 w 170202"/>
                        <a:gd name="connsiteY4" fmla="*/ 5944 h 99300"/>
                        <a:gd name="connsiteX5" fmla="*/ 163449 w 170202"/>
                        <a:gd name="connsiteY5" fmla="*/ 0 h 99300"/>
                        <a:gd name="connsiteX6" fmla="*/ 142646 w 170202"/>
                        <a:gd name="connsiteY6" fmla="*/ 8915 h 99300"/>
                        <a:gd name="connsiteX7" fmla="*/ 121844 w 170202"/>
                        <a:gd name="connsiteY7" fmla="*/ 20803 h 99300"/>
                        <a:gd name="connsiteX8" fmla="*/ 80238 w 170202"/>
                        <a:gd name="connsiteY8" fmla="*/ 44577 h 99300"/>
                        <a:gd name="connsiteX9" fmla="*/ 0 w 170202"/>
                        <a:gd name="connsiteY9" fmla="*/ 95098 h 99300"/>
                        <a:gd name="connsiteX10" fmla="*/ 5943 w 170202"/>
                        <a:gd name="connsiteY10" fmla="*/ 98069 h 99300"/>
                        <a:gd name="connsiteX11" fmla="*/ 5943 w 170202"/>
                        <a:gd name="connsiteY11" fmla="*/ 98069 h 993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70202" h="99300">
                          <a:moveTo>
                            <a:pt x="5943" y="98069"/>
                          </a:moveTo>
                          <a:cubicBezTo>
                            <a:pt x="35661" y="83210"/>
                            <a:pt x="62408" y="68351"/>
                            <a:pt x="89154" y="53492"/>
                          </a:cubicBezTo>
                          <a:cubicBezTo>
                            <a:pt x="104013" y="44577"/>
                            <a:pt x="115900" y="38633"/>
                            <a:pt x="130759" y="29718"/>
                          </a:cubicBezTo>
                          <a:cubicBezTo>
                            <a:pt x="136703" y="26746"/>
                            <a:pt x="145618" y="20803"/>
                            <a:pt x="151561" y="17831"/>
                          </a:cubicBezTo>
                          <a:cubicBezTo>
                            <a:pt x="157505" y="14859"/>
                            <a:pt x="163449" y="11887"/>
                            <a:pt x="169393" y="5944"/>
                          </a:cubicBezTo>
                          <a:cubicBezTo>
                            <a:pt x="172364" y="2972"/>
                            <a:pt x="166421" y="0"/>
                            <a:pt x="163449" y="0"/>
                          </a:cubicBezTo>
                          <a:cubicBezTo>
                            <a:pt x="157505" y="0"/>
                            <a:pt x="148590" y="5944"/>
                            <a:pt x="142646" y="8915"/>
                          </a:cubicBezTo>
                          <a:cubicBezTo>
                            <a:pt x="136703" y="11887"/>
                            <a:pt x="127787" y="17831"/>
                            <a:pt x="121844" y="20803"/>
                          </a:cubicBezTo>
                          <a:cubicBezTo>
                            <a:pt x="106984" y="29718"/>
                            <a:pt x="95098" y="35662"/>
                            <a:pt x="80238" y="44577"/>
                          </a:cubicBezTo>
                          <a:cubicBezTo>
                            <a:pt x="53492" y="62408"/>
                            <a:pt x="26746" y="77267"/>
                            <a:pt x="0" y="95098"/>
                          </a:cubicBezTo>
                          <a:cubicBezTo>
                            <a:pt x="0" y="98069"/>
                            <a:pt x="2971" y="101041"/>
                            <a:pt x="5943" y="98069"/>
                          </a:cubicBezTo>
                          <a:lnTo>
                            <a:pt x="5943" y="98069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84" name="任意多边形: 形状 183"/>
                    <p:cNvSpPr/>
                    <p:nvPr/>
                  </p:nvSpPr>
                  <p:spPr>
                    <a:xfrm>
                      <a:off x="7989036" y="1028827"/>
                      <a:ext cx="188543" cy="112928"/>
                    </a:xfrm>
                    <a:custGeom>
                      <a:avLst/>
                      <a:gdLst>
                        <a:gd name="connsiteX0" fmla="*/ 1321 w 188543"/>
                        <a:gd name="connsiteY0" fmla="*/ 112928 h 112928"/>
                        <a:gd name="connsiteX1" fmla="*/ 13208 w 188543"/>
                        <a:gd name="connsiteY1" fmla="*/ 109957 h 112928"/>
                        <a:gd name="connsiteX2" fmla="*/ 25095 w 188543"/>
                        <a:gd name="connsiteY2" fmla="*/ 101041 h 112928"/>
                        <a:gd name="connsiteX3" fmla="*/ 48870 w 188543"/>
                        <a:gd name="connsiteY3" fmla="*/ 86182 h 112928"/>
                        <a:gd name="connsiteX4" fmla="*/ 96418 w 188543"/>
                        <a:gd name="connsiteY4" fmla="*/ 59436 h 112928"/>
                        <a:gd name="connsiteX5" fmla="*/ 143967 w 188543"/>
                        <a:gd name="connsiteY5" fmla="*/ 32690 h 112928"/>
                        <a:gd name="connsiteX6" fmla="*/ 167741 w 188543"/>
                        <a:gd name="connsiteY6" fmla="*/ 20803 h 112928"/>
                        <a:gd name="connsiteX7" fmla="*/ 188544 w 188543"/>
                        <a:gd name="connsiteY7" fmla="*/ 5944 h 112928"/>
                        <a:gd name="connsiteX8" fmla="*/ 185572 w 188543"/>
                        <a:gd name="connsiteY8" fmla="*/ 0 h 112928"/>
                        <a:gd name="connsiteX9" fmla="*/ 164770 w 188543"/>
                        <a:gd name="connsiteY9" fmla="*/ 5944 h 112928"/>
                        <a:gd name="connsiteX10" fmla="*/ 140995 w 188543"/>
                        <a:gd name="connsiteY10" fmla="*/ 17831 h 112928"/>
                        <a:gd name="connsiteX11" fmla="*/ 90475 w 188543"/>
                        <a:gd name="connsiteY11" fmla="*/ 44577 h 112928"/>
                        <a:gd name="connsiteX12" fmla="*/ 42926 w 188543"/>
                        <a:gd name="connsiteY12" fmla="*/ 71323 h 112928"/>
                        <a:gd name="connsiteX13" fmla="*/ 22123 w 188543"/>
                        <a:gd name="connsiteY13" fmla="*/ 92126 h 112928"/>
                        <a:gd name="connsiteX14" fmla="*/ 10236 w 188543"/>
                        <a:gd name="connsiteY14" fmla="*/ 101041 h 112928"/>
                        <a:gd name="connsiteX15" fmla="*/ 1321 w 188543"/>
                        <a:gd name="connsiteY15" fmla="*/ 109957 h 112928"/>
                        <a:gd name="connsiteX16" fmla="*/ 1321 w 188543"/>
                        <a:gd name="connsiteY16" fmla="*/ 112928 h 112928"/>
                        <a:gd name="connsiteX17" fmla="*/ 1321 w 188543"/>
                        <a:gd name="connsiteY17" fmla="*/ 112928 h 1129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188543" h="112928">
                          <a:moveTo>
                            <a:pt x="1321" y="112928"/>
                          </a:moveTo>
                          <a:cubicBezTo>
                            <a:pt x="4293" y="109957"/>
                            <a:pt x="7265" y="109957"/>
                            <a:pt x="13208" y="109957"/>
                          </a:cubicBezTo>
                          <a:cubicBezTo>
                            <a:pt x="16180" y="106985"/>
                            <a:pt x="22123" y="104013"/>
                            <a:pt x="25095" y="101041"/>
                          </a:cubicBezTo>
                          <a:cubicBezTo>
                            <a:pt x="34011" y="98069"/>
                            <a:pt x="39954" y="92126"/>
                            <a:pt x="48870" y="86182"/>
                          </a:cubicBezTo>
                          <a:cubicBezTo>
                            <a:pt x="63728" y="77267"/>
                            <a:pt x="81560" y="68351"/>
                            <a:pt x="96418" y="59436"/>
                          </a:cubicBezTo>
                          <a:cubicBezTo>
                            <a:pt x="111277" y="50521"/>
                            <a:pt x="129108" y="41605"/>
                            <a:pt x="143967" y="32690"/>
                          </a:cubicBezTo>
                          <a:cubicBezTo>
                            <a:pt x="152883" y="29718"/>
                            <a:pt x="161798" y="23774"/>
                            <a:pt x="167741" y="20803"/>
                          </a:cubicBezTo>
                          <a:cubicBezTo>
                            <a:pt x="173685" y="17831"/>
                            <a:pt x="182601" y="14859"/>
                            <a:pt x="188544" y="5944"/>
                          </a:cubicBezTo>
                          <a:cubicBezTo>
                            <a:pt x="188544" y="2972"/>
                            <a:pt x="188544" y="0"/>
                            <a:pt x="185572" y="0"/>
                          </a:cubicBezTo>
                          <a:cubicBezTo>
                            <a:pt x="176657" y="0"/>
                            <a:pt x="170713" y="2972"/>
                            <a:pt x="164770" y="5944"/>
                          </a:cubicBezTo>
                          <a:cubicBezTo>
                            <a:pt x="155855" y="8915"/>
                            <a:pt x="146939" y="14859"/>
                            <a:pt x="140995" y="17831"/>
                          </a:cubicBezTo>
                          <a:cubicBezTo>
                            <a:pt x="123165" y="26746"/>
                            <a:pt x="108306" y="35662"/>
                            <a:pt x="90475" y="44577"/>
                          </a:cubicBezTo>
                          <a:cubicBezTo>
                            <a:pt x="75616" y="53492"/>
                            <a:pt x="57785" y="62408"/>
                            <a:pt x="42926" y="71323"/>
                          </a:cubicBezTo>
                          <a:cubicBezTo>
                            <a:pt x="36982" y="83210"/>
                            <a:pt x="28067" y="86182"/>
                            <a:pt x="22123" y="92126"/>
                          </a:cubicBezTo>
                          <a:cubicBezTo>
                            <a:pt x="19151" y="95098"/>
                            <a:pt x="13208" y="98069"/>
                            <a:pt x="10236" y="101041"/>
                          </a:cubicBezTo>
                          <a:cubicBezTo>
                            <a:pt x="7265" y="104013"/>
                            <a:pt x="4293" y="106985"/>
                            <a:pt x="1321" y="109957"/>
                          </a:cubicBezTo>
                          <a:cubicBezTo>
                            <a:pt x="-1651" y="109957"/>
                            <a:pt x="1321" y="112928"/>
                            <a:pt x="1321" y="112928"/>
                          </a:cubicBezTo>
                          <a:lnTo>
                            <a:pt x="1321" y="112928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85" name="任意多边形: 形状 184"/>
                    <p:cNvSpPr/>
                    <p:nvPr/>
                  </p:nvSpPr>
                  <p:spPr>
                    <a:xfrm>
                      <a:off x="7960639" y="1045037"/>
                      <a:ext cx="232591" cy="136516"/>
                    </a:xfrm>
                    <a:custGeom>
                      <a:avLst/>
                      <a:gdLst>
                        <a:gd name="connsiteX0" fmla="*/ 2972 w 232591"/>
                        <a:gd name="connsiteY0" fmla="*/ 135351 h 136516"/>
                        <a:gd name="connsiteX1" fmla="*/ 44577 w 232591"/>
                        <a:gd name="connsiteY1" fmla="*/ 117520 h 136516"/>
                        <a:gd name="connsiteX2" fmla="*/ 83211 w 232591"/>
                        <a:gd name="connsiteY2" fmla="*/ 96717 h 136516"/>
                        <a:gd name="connsiteX3" fmla="*/ 160477 w 232591"/>
                        <a:gd name="connsiteY3" fmla="*/ 55112 h 136516"/>
                        <a:gd name="connsiteX4" fmla="*/ 199111 w 232591"/>
                        <a:gd name="connsiteY4" fmla="*/ 34310 h 136516"/>
                        <a:gd name="connsiteX5" fmla="*/ 216941 w 232591"/>
                        <a:gd name="connsiteY5" fmla="*/ 25394 h 136516"/>
                        <a:gd name="connsiteX6" fmla="*/ 231801 w 232591"/>
                        <a:gd name="connsiteY6" fmla="*/ 13507 h 136516"/>
                        <a:gd name="connsiteX7" fmla="*/ 222885 w 232591"/>
                        <a:gd name="connsiteY7" fmla="*/ 1620 h 136516"/>
                        <a:gd name="connsiteX8" fmla="*/ 225857 w 232591"/>
                        <a:gd name="connsiteY8" fmla="*/ 13507 h 136516"/>
                        <a:gd name="connsiteX9" fmla="*/ 228829 w 232591"/>
                        <a:gd name="connsiteY9" fmla="*/ 7563 h 136516"/>
                        <a:gd name="connsiteX10" fmla="*/ 228829 w 232591"/>
                        <a:gd name="connsiteY10" fmla="*/ 7563 h 136516"/>
                        <a:gd name="connsiteX11" fmla="*/ 228829 w 232591"/>
                        <a:gd name="connsiteY11" fmla="*/ 10535 h 136516"/>
                        <a:gd name="connsiteX12" fmla="*/ 225857 w 232591"/>
                        <a:gd name="connsiteY12" fmla="*/ 10535 h 136516"/>
                        <a:gd name="connsiteX13" fmla="*/ 222885 w 232591"/>
                        <a:gd name="connsiteY13" fmla="*/ 7563 h 136516"/>
                        <a:gd name="connsiteX14" fmla="*/ 169393 w 232591"/>
                        <a:gd name="connsiteY14" fmla="*/ 37281 h 136516"/>
                        <a:gd name="connsiteX15" fmla="*/ 112928 w 232591"/>
                        <a:gd name="connsiteY15" fmla="*/ 66999 h 136516"/>
                        <a:gd name="connsiteX16" fmla="*/ 56464 w 232591"/>
                        <a:gd name="connsiteY16" fmla="*/ 96717 h 136516"/>
                        <a:gd name="connsiteX17" fmla="*/ 26746 w 232591"/>
                        <a:gd name="connsiteY17" fmla="*/ 111576 h 136516"/>
                        <a:gd name="connsiteX18" fmla="*/ 0 w 232591"/>
                        <a:gd name="connsiteY18" fmla="*/ 129407 h 136516"/>
                        <a:gd name="connsiteX19" fmla="*/ 2972 w 232591"/>
                        <a:gd name="connsiteY19" fmla="*/ 135351 h 136516"/>
                        <a:gd name="connsiteX20" fmla="*/ 2972 w 232591"/>
                        <a:gd name="connsiteY20" fmla="*/ 135351 h 13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32591" h="136516">
                          <a:moveTo>
                            <a:pt x="2972" y="135351"/>
                          </a:moveTo>
                          <a:cubicBezTo>
                            <a:pt x="17831" y="129407"/>
                            <a:pt x="29718" y="123464"/>
                            <a:pt x="44577" y="117520"/>
                          </a:cubicBezTo>
                          <a:cubicBezTo>
                            <a:pt x="56464" y="111576"/>
                            <a:pt x="71323" y="102661"/>
                            <a:pt x="83211" y="96717"/>
                          </a:cubicBezTo>
                          <a:cubicBezTo>
                            <a:pt x="109957" y="81858"/>
                            <a:pt x="133731" y="69971"/>
                            <a:pt x="160477" y="55112"/>
                          </a:cubicBezTo>
                          <a:cubicBezTo>
                            <a:pt x="172364" y="49169"/>
                            <a:pt x="187223" y="40253"/>
                            <a:pt x="199111" y="34310"/>
                          </a:cubicBezTo>
                          <a:cubicBezTo>
                            <a:pt x="205054" y="31338"/>
                            <a:pt x="210998" y="28366"/>
                            <a:pt x="216941" y="25394"/>
                          </a:cubicBezTo>
                          <a:cubicBezTo>
                            <a:pt x="222885" y="22422"/>
                            <a:pt x="228829" y="19451"/>
                            <a:pt x="231801" y="13507"/>
                          </a:cubicBezTo>
                          <a:cubicBezTo>
                            <a:pt x="234772" y="7563"/>
                            <a:pt x="228829" y="-4324"/>
                            <a:pt x="222885" y="1620"/>
                          </a:cubicBezTo>
                          <a:cubicBezTo>
                            <a:pt x="216941" y="4592"/>
                            <a:pt x="216941" y="13507"/>
                            <a:pt x="225857" y="13507"/>
                          </a:cubicBezTo>
                          <a:cubicBezTo>
                            <a:pt x="228829" y="13507"/>
                            <a:pt x="231801" y="10535"/>
                            <a:pt x="228829" y="7563"/>
                          </a:cubicBezTo>
                          <a:cubicBezTo>
                            <a:pt x="228829" y="7563"/>
                            <a:pt x="228829" y="7563"/>
                            <a:pt x="228829" y="7563"/>
                          </a:cubicBezTo>
                          <a:cubicBezTo>
                            <a:pt x="228829" y="7563"/>
                            <a:pt x="228829" y="10535"/>
                            <a:pt x="228829" y="10535"/>
                          </a:cubicBezTo>
                          <a:cubicBezTo>
                            <a:pt x="228829" y="10535"/>
                            <a:pt x="225857" y="10535"/>
                            <a:pt x="225857" y="10535"/>
                          </a:cubicBezTo>
                          <a:cubicBezTo>
                            <a:pt x="225857" y="10535"/>
                            <a:pt x="222885" y="7563"/>
                            <a:pt x="222885" y="7563"/>
                          </a:cubicBezTo>
                          <a:cubicBezTo>
                            <a:pt x="222885" y="7563"/>
                            <a:pt x="172364" y="34310"/>
                            <a:pt x="169393" y="37281"/>
                          </a:cubicBezTo>
                          <a:cubicBezTo>
                            <a:pt x="151562" y="46197"/>
                            <a:pt x="133731" y="58084"/>
                            <a:pt x="112928" y="66999"/>
                          </a:cubicBezTo>
                          <a:cubicBezTo>
                            <a:pt x="95098" y="75915"/>
                            <a:pt x="77267" y="87802"/>
                            <a:pt x="56464" y="96717"/>
                          </a:cubicBezTo>
                          <a:cubicBezTo>
                            <a:pt x="47549" y="102661"/>
                            <a:pt x="38633" y="105633"/>
                            <a:pt x="26746" y="111576"/>
                          </a:cubicBezTo>
                          <a:cubicBezTo>
                            <a:pt x="17831" y="117520"/>
                            <a:pt x="8916" y="123464"/>
                            <a:pt x="0" y="129407"/>
                          </a:cubicBezTo>
                          <a:cubicBezTo>
                            <a:pt x="0" y="135351"/>
                            <a:pt x="0" y="138323"/>
                            <a:pt x="2972" y="135351"/>
                          </a:cubicBezTo>
                          <a:lnTo>
                            <a:pt x="2972" y="135351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86" name="任意多边形: 形状 185"/>
                    <p:cNvSpPr/>
                    <p:nvPr/>
                  </p:nvSpPr>
                  <p:spPr>
                    <a:xfrm>
                      <a:off x="7948752" y="1089235"/>
                      <a:ext cx="249630" cy="135730"/>
                    </a:xfrm>
                    <a:custGeom>
                      <a:avLst/>
                      <a:gdLst>
                        <a:gd name="connsiteX0" fmla="*/ 23774 w 249630"/>
                        <a:gd name="connsiteY0" fmla="*/ 114928 h 135730"/>
                        <a:gd name="connsiteX1" fmla="*/ 5943 w 249630"/>
                        <a:gd name="connsiteY1" fmla="*/ 129787 h 135730"/>
                        <a:gd name="connsiteX2" fmla="*/ 5943 w 249630"/>
                        <a:gd name="connsiteY2" fmla="*/ 135730 h 135730"/>
                        <a:gd name="connsiteX3" fmla="*/ 17831 w 249630"/>
                        <a:gd name="connsiteY3" fmla="*/ 132759 h 135730"/>
                        <a:gd name="connsiteX4" fmla="*/ 32689 w 249630"/>
                        <a:gd name="connsiteY4" fmla="*/ 123843 h 135730"/>
                        <a:gd name="connsiteX5" fmla="*/ 62408 w 249630"/>
                        <a:gd name="connsiteY5" fmla="*/ 106012 h 135730"/>
                        <a:gd name="connsiteX6" fmla="*/ 124815 w 249630"/>
                        <a:gd name="connsiteY6" fmla="*/ 70351 h 135730"/>
                        <a:gd name="connsiteX7" fmla="*/ 190195 w 249630"/>
                        <a:gd name="connsiteY7" fmla="*/ 37661 h 135730"/>
                        <a:gd name="connsiteX8" fmla="*/ 222885 w 249630"/>
                        <a:gd name="connsiteY8" fmla="*/ 22802 h 135730"/>
                        <a:gd name="connsiteX9" fmla="*/ 249631 w 249630"/>
                        <a:gd name="connsiteY9" fmla="*/ 7943 h 135730"/>
                        <a:gd name="connsiteX10" fmla="*/ 246659 w 249630"/>
                        <a:gd name="connsiteY10" fmla="*/ 1999 h 135730"/>
                        <a:gd name="connsiteX11" fmla="*/ 213969 w 249630"/>
                        <a:gd name="connsiteY11" fmla="*/ 7943 h 135730"/>
                        <a:gd name="connsiteX12" fmla="*/ 181279 w 249630"/>
                        <a:gd name="connsiteY12" fmla="*/ 22802 h 135730"/>
                        <a:gd name="connsiteX13" fmla="*/ 115900 w 249630"/>
                        <a:gd name="connsiteY13" fmla="*/ 55492 h 135730"/>
                        <a:gd name="connsiteX14" fmla="*/ 53492 w 249630"/>
                        <a:gd name="connsiteY14" fmla="*/ 91153 h 135730"/>
                        <a:gd name="connsiteX15" fmla="*/ 23774 w 249630"/>
                        <a:gd name="connsiteY15" fmla="*/ 111956 h 135730"/>
                        <a:gd name="connsiteX16" fmla="*/ 8915 w 249630"/>
                        <a:gd name="connsiteY16" fmla="*/ 120871 h 135730"/>
                        <a:gd name="connsiteX17" fmla="*/ 0 w 249630"/>
                        <a:gd name="connsiteY17" fmla="*/ 132759 h 135730"/>
                        <a:gd name="connsiteX18" fmla="*/ 5943 w 249630"/>
                        <a:gd name="connsiteY18" fmla="*/ 135730 h 135730"/>
                        <a:gd name="connsiteX19" fmla="*/ 23774 w 249630"/>
                        <a:gd name="connsiteY19" fmla="*/ 114928 h 135730"/>
                        <a:gd name="connsiteX20" fmla="*/ 23774 w 249630"/>
                        <a:gd name="connsiteY20" fmla="*/ 114928 h 135730"/>
                        <a:gd name="connsiteX21" fmla="*/ 23774 w 249630"/>
                        <a:gd name="connsiteY21" fmla="*/ 114928 h 1357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249630" h="135730">
                          <a:moveTo>
                            <a:pt x="23774" y="114928"/>
                          </a:moveTo>
                          <a:cubicBezTo>
                            <a:pt x="17831" y="120871"/>
                            <a:pt x="11887" y="126815"/>
                            <a:pt x="5943" y="129787"/>
                          </a:cubicBezTo>
                          <a:cubicBezTo>
                            <a:pt x="2971" y="129787"/>
                            <a:pt x="2971" y="135730"/>
                            <a:pt x="5943" y="135730"/>
                          </a:cubicBezTo>
                          <a:cubicBezTo>
                            <a:pt x="11887" y="135730"/>
                            <a:pt x="14859" y="132759"/>
                            <a:pt x="17831" y="132759"/>
                          </a:cubicBezTo>
                          <a:cubicBezTo>
                            <a:pt x="23774" y="129787"/>
                            <a:pt x="26746" y="126815"/>
                            <a:pt x="32689" y="123843"/>
                          </a:cubicBezTo>
                          <a:cubicBezTo>
                            <a:pt x="41605" y="117900"/>
                            <a:pt x="50520" y="111956"/>
                            <a:pt x="62408" y="106012"/>
                          </a:cubicBezTo>
                          <a:cubicBezTo>
                            <a:pt x="83210" y="94125"/>
                            <a:pt x="104013" y="82238"/>
                            <a:pt x="124815" y="70351"/>
                          </a:cubicBezTo>
                          <a:cubicBezTo>
                            <a:pt x="145618" y="58464"/>
                            <a:pt x="166421" y="49548"/>
                            <a:pt x="190195" y="37661"/>
                          </a:cubicBezTo>
                          <a:cubicBezTo>
                            <a:pt x="202082" y="31717"/>
                            <a:pt x="213969" y="28746"/>
                            <a:pt x="222885" y="22802"/>
                          </a:cubicBezTo>
                          <a:cubicBezTo>
                            <a:pt x="231800" y="19830"/>
                            <a:pt x="246659" y="16858"/>
                            <a:pt x="249631" y="7943"/>
                          </a:cubicBezTo>
                          <a:cubicBezTo>
                            <a:pt x="249631" y="4971"/>
                            <a:pt x="249631" y="4971"/>
                            <a:pt x="246659" y="1999"/>
                          </a:cubicBezTo>
                          <a:cubicBezTo>
                            <a:pt x="237744" y="-3944"/>
                            <a:pt x="222885" y="4971"/>
                            <a:pt x="213969" y="7943"/>
                          </a:cubicBezTo>
                          <a:cubicBezTo>
                            <a:pt x="202082" y="13887"/>
                            <a:pt x="190195" y="16858"/>
                            <a:pt x="181279" y="22802"/>
                          </a:cubicBezTo>
                          <a:cubicBezTo>
                            <a:pt x="160477" y="31717"/>
                            <a:pt x="136703" y="43605"/>
                            <a:pt x="115900" y="55492"/>
                          </a:cubicBezTo>
                          <a:cubicBezTo>
                            <a:pt x="95098" y="67379"/>
                            <a:pt x="74295" y="79266"/>
                            <a:pt x="53492" y="91153"/>
                          </a:cubicBezTo>
                          <a:cubicBezTo>
                            <a:pt x="44577" y="97097"/>
                            <a:pt x="32689" y="106012"/>
                            <a:pt x="23774" y="111956"/>
                          </a:cubicBezTo>
                          <a:cubicBezTo>
                            <a:pt x="17831" y="114928"/>
                            <a:pt x="14859" y="117900"/>
                            <a:pt x="8915" y="120871"/>
                          </a:cubicBezTo>
                          <a:cubicBezTo>
                            <a:pt x="5943" y="123843"/>
                            <a:pt x="0" y="126815"/>
                            <a:pt x="0" y="132759"/>
                          </a:cubicBezTo>
                          <a:cubicBezTo>
                            <a:pt x="2971" y="132759"/>
                            <a:pt x="2971" y="135730"/>
                            <a:pt x="5943" y="135730"/>
                          </a:cubicBezTo>
                          <a:cubicBezTo>
                            <a:pt x="11887" y="126815"/>
                            <a:pt x="20803" y="120871"/>
                            <a:pt x="23774" y="114928"/>
                          </a:cubicBezTo>
                          <a:cubicBezTo>
                            <a:pt x="26746" y="114928"/>
                            <a:pt x="23774" y="114928"/>
                            <a:pt x="23774" y="114928"/>
                          </a:cubicBezTo>
                          <a:lnTo>
                            <a:pt x="23774" y="114928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87" name="任意多边形: 形状 186"/>
                    <p:cNvSpPr/>
                    <p:nvPr/>
                  </p:nvSpPr>
                  <p:spPr>
                    <a:xfrm>
                      <a:off x="7941577" y="1091234"/>
                      <a:ext cx="290661" cy="160477"/>
                    </a:xfrm>
                    <a:custGeom>
                      <a:avLst/>
                      <a:gdLst>
                        <a:gd name="connsiteX0" fmla="*/ 4203 w 290661"/>
                        <a:gd name="connsiteY0" fmla="*/ 160477 h 160477"/>
                        <a:gd name="connsiteX1" fmla="*/ 75526 w 290661"/>
                        <a:gd name="connsiteY1" fmla="*/ 124816 h 160477"/>
                        <a:gd name="connsiteX2" fmla="*/ 146849 w 290661"/>
                        <a:gd name="connsiteY2" fmla="*/ 86182 h 160477"/>
                        <a:gd name="connsiteX3" fmla="*/ 218172 w 290661"/>
                        <a:gd name="connsiteY3" fmla="*/ 47549 h 160477"/>
                        <a:gd name="connsiteX4" fmla="*/ 289495 w 290661"/>
                        <a:gd name="connsiteY4" fmla="*/ 8915 h 160477"/>
                        <a:gd name="connsiteX5" fmla="*/ 283552 w 290661"/>
                        <a:gd name="connsiteY5" fmla="*/ 0 h 160477"/>
                        <a:gd name="connsiteX6" fmla="*/ 212229 w 290661"/>
                        <a:gd name="connsiteY6" fmla="*/ 35662 h 160477"/>
                        <a:gd name="connsiteX7" fmla="*/ 140905 w 290661"/>
                        <a:gd name="connsiteY7" fmla="*/ 74295 h 160477"/>
                        <a:gd name="connsiteX8" fmla="*/ 69582 w 290661"/>
                        <a:gd name="connsiteY8" fmla="*/ 115900 h 160477"/>
                        <a:gd name="connsiteX9" fmla="*/ 1231 w 290661"/>
                        <a:gd name="connsiteY9" fmla="*/ 157505 h 160477"/>
                        <a:gd name="connsiteX10" fmla="*/ 4203 w 290661"/>
                        <a:gd name="connsiteY10" fmla="*/ 160477 h 160477"/>
                        <a:gd name="connsiteX11" fmla="*/ 4203 w 290661"/>
                        <a:gd name="connsiteY11" fmla="*/ 160477 h 1604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90661" h="160477">
                          <a:moveTo>
                            <a:pt x="4203" y="160477"/>
                          </a:moveTo>
                          <a:cubicBezTo>
                            <a:pt x="30949" y="151562"/>
                            <a:pt x="54723" y="139675"/>
                            <a:pt x="75526" y="124816"/>
                          </a:cubicBezTo>
                          <a:cubicBezTo>
                            <a:pt x="99300" y="112928"/>
                            <a:pt x="123075" y="101041"/>
                            <a:pt x="146849" y="86182"/>
                          </a:cubicBezTo>
                          <a:cubicBezTo>
                            <a:pt x="170624" y="74295"/>
                            <a:pt x="194398" y="62408"/>
                            <a:pt x="218172" y="47549"/>
                          </a:cubicBezTo>
                          <a:cubicBezTo>
                            <a:pt x="241947" y="35662"/>
                            <a:pt x="268693" y="23774"/>
                            <a:pt x="289495" y="8915"/>
                          </a:cubicBezTo>
                          <a:cubicBezTo>
                            <a:pt x="292467" y="5944"/>
                            <a:pt x="289495" y="0"/>
                            <a:pt x="283552" y="0"/>
                          </a:cubicBezTo>
                          <a:cubicBezTo>
                            <a:pt x="256805" y="8915"/>
                            <a:pt x="236003" y="23774"/>
                            <a:pt x="212229" y="35662"/>
                          </a:cubicBezTo>
                          <a:cubicBezTo>
                            <a:pt x="188454" y="47549"/>
                            <a:pt x="164680" y="62408"/>
                            <a:pt x="140905" y="74295"/>
                          </a:cubicBezTo>
                          <a:cubicBezTo>
                            <a:pt x="117131" y="89154"/>
                            <a:pt x="93357" y="104013"/>
                            <a:pt x="69582" y="115900"/>
                          </a:cubicBezTo>
                          <a:cubicBezTo>
                            <a:pt x="45808" y="127787"/>
                            <a:pt x="22033" y="139675"/>
                            <a:pt x="1231" y="157505"/>
                          </a:cubicBezTo>
                          <a:cubicBezTo>
                            <a:pt x="-1741" y="157505"/>
                            <a:pt x="1231" y="160477"/>
                            <a:pt x="4203" y="160477"/>
                          </a:cubicBezTo>
                          <a:lnTo>
                            <a:pt x="4203" y="160477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88" name="任意多边形: 形状 187"/>
                    <p:cNvSpPr/>
                    <p:nvPr/>
                  </p:nvSpPr>
                  <p:spPr>
                    <a:xfrm>
                      <a:off x="7951464" y="1123451"/>
                      <a:ext cx="285672" cy="159876"/>
                    </a:xfrm>
                    <a:custGeom>
                      <a:avLst/>
                      <a:gdLst>
                        <a:gd name="connsiteX0" fmla="*/ 12146 w 285672"/>
                        <a:gd name="connsiteY0" fmla="*/ 155007 h 159876"/>
                        <a:gd name="connsiteX1" fmla="*/ 6203 w 285672"/>
                        <a:gd name="connsiteY1" fmla="*/ 155007 h 159876"/>
                        <a:gd name="connsiteX2" fmla="*/ 9174 w 285672"/>
                        <a:gd name="connsiteY2" fmla="*/ 149063 h 159876"/>
                        <a:gd name="connsiteX3" fmla="*/ 27005 w 285672"/>
                        <a:gd name="connsiteY3" fmla="*/ 140148 h 159876"/>
                        <a:gd name="connsiteX4" fmla="*/ 62667 w 285672"/>
                        <a:gd name="connsiteY4" fmla="*/ 122317 h 159876"/>
                        <a:gd name="connsiteX5" fmla="*/ 136962 w 285672"/>
                        <a:gd name="connsiteY5" fmla="*/ 86655 h 159876"/>
                        <a:gd name="connsiteX6" fmla="*/ 211257 w 285672"/>
                        <a:gd name="connsiteY6" fmla="*/ 48022 h 159876"/>
                        <a:gd name="connsiteX7" fmla="*/ 246918 w 285672"/>
                        <a:gd name="connsiteY7" fmla="*/ 30191 h 159876"/>
                        <a:gd name="connsiteX8" fmla="*/ 282580 w 285672"/>
                        <a:gd name="connsiteY8" fmla="*/ 12360 h 159876"/>
                        <a:gd name="connsiteX9" fmla="*/ 276636 w 285672"/>
                        <a:gd name="connsiteY9" fmla="*/ 473 h 159876"/>
                        <a:gd name="connsiteX10" fmla="*/ 243947 w 285672"/>
                        <a:gd name="connsiteY10" fmla="*/ 15332 h 159876"/>
                        <a:gd name="connsiteX11" fmla="*/ 208285 w 285672"/>
                        <a:gd name="connsiteY11" fmla="*/ 33163 h 159876"/>
                        <a:gd name="connsiteX12" fmla="*/ 133990 w 285672"/>
                        <a:gd name="connsiteY12" fmla="*/ 71796 h 159876"/>
                        <a:gd name="connsiteX13" fmla="*/ 59695 w 285672"/>
                        <a:gd name="connsiteY13" fmla="*/ 110430 h 159876"/>
                        <a:gd name="connsiteX14" fmla="*/ 21062 w 285672"/>
                        <a:gd name="connsiteY14" fmla="*/ 131232 h 159876"/>
                        <a:gd name="connsiteX15" fmla="*/ 259 w 285672"/>
                        <a:gd name="connsiteY15" fmla="*/ 149063 h 159876"/>
                        <a:gd name="connsiteX16" fmla="*/ 12146 w 285672"/>
                        <a:gd name="connsiteY16" fmla="*/ 155007 h 159876"/>
                        <a:gd name="connsiteX17" fmla="*/ 12146 w 285672"/>
                        <a:gd name="connsiteY17" fmla="*/ 155007 h 159876"/>
                        <a:gd name="connsiteX18" fmla="*/ 12146 w 285672"/>
                        <a:gd name="connsiteY18" fmla="*/ 155007 h 1598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285672" h="159876">
                          <a:moveTo>
                            <a:pt x="12146" y="155007"/>
                          </a:moveTo>
                          <a:cubicBezTo>
                            <a:pt x="12146" y="157978"/>
                            <a:pt x="9174" y="157978"/>
                            <a:pt x="6203" y="155007"/>
                          </a:cubicBezTo>
                          <a:cubicBezTo>
                            <a:pt x="6203" y="152035"/>
                            <a:pt x="9174" y="149063"/>
                            <a:pt x="9174" y="149063"/>
                          </a:cubicBezTo>
                          <a:cubicBezTo>
                            <a:pt x="15118" y="146091"/>
                            <a:pt x="21062" y="143119"/>
                            <a:pt x="27005" y="140148"/>
                          </a:cubicBezTo>
                          <a:cubicBezTo>
                            <a:pt x="38893" y="134204"/>
                            <a:pt x="50779" y="128260"/>
                            <a:pt x="62667" y="122317"/>
                          </a:cubicBezTo>
                          <a:cubicBezTo>
                            <a:pt x="86441" y="110430"/>
                            <a:pt x="113188" y="98542"/>
                            <a:pt x="136962" y="86655"/>
                          </a:cubicBezTo>
                          <a:cubicBezTo>
                            <a:pt x="160736" y="74768"/>
                            <a:pt x="187483" y="62881"/>
                            <a:pt x="211257" y="48022"/>
                          </a:cubicBezTo>
                          <a:cubicBezTo>
                            <a:pt x="223144" y="42078"/>
                            <a:pt x="235031" y="36135"/>
                            <a:pt x="246918" y="30191"/>
                          </a:cubicBezTo>
                          <a:cubicBezTo>
                            <a:pt x="258806" y="24247"/>
                            <a:pt x="270693" y="18304"/>
                            <a:pt x="282580" y="12360"/>
                          </a:cubicBezTo>
                          <a:cubicBezTo>
                            <a:pt x="288524" y="9388"/>
                            <a:pt x="285552" y="-2499"/>
                            <a:pt x="276636" y="473"/>
                          </a:cubicBezTo>
                          <a:cubicBezTo>
                            <a:pt x="267721" y="3445"/>
                            <a:pt x="255834" y="9388"/>
                            <a:pt x="243947" y="15332"/>
                          </a:cubicBezTo>
                          <a:cubicBezTo>
                            <a:pt x="232059" y="21276"/>
                            <a:pt x="220173" y="27219"/>
                            <a:pt x="208285" y="33163"/>
                          </a:cubicBezTo>
                          <a:cubicBezTo>
                            <a:pt x="184511" y="45050"/>
                            <a:pt x="157764" y="59909"/>
                            <a:pt x="133990" y="71796"/>
                          </a:cubicBezTo>
                          <a:cubicBezTo>
                            <a:pt x="107244" y="86655"/>
                            <a:pt x="83469" y="98542"/>
                            <a:pt x="59695" y="110430"/>
                          </a:cubicBezTo>
                          <a:cubicBezTo>
                            <a:pt x="47808" y="116373"/>
                            <a:pt x="32949" y="122317"/>
                            <a:pt x="21062" y="131232"/>
                          </a:cubicBezTo>
                          <a:cubicBezTo>
                            <a:pt x="15118" y="134204"/>
                            <a:pt x="3231" y="140148"/>
                            <a:pt x="259" y="149063"/>
                          </a:cubicBezTo>
                          <a:cubicBezTo>
                            <a:pt x="-2712" y="163922"/>
                            <a:pt x="21062" y="160950"/>
                            <a:pt x="12146" y="155007"/>
                          </a:cubicBezTo>
                          <a:cubicBezTo>
                            <a:pt x="12146" y="152035"/>
                            <a:pt x="9174" y="152035"/>
                            <a:pt x="12146" y="155007"/>
                          </a:cubicBezTo>
                          <a:lnTo>
                            <a:pt x="12146" y="155007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89" name="任意多边形: 形状 188"/>
                    <p:cNvSpPr/>
                    <p:nvPr/>
                  </p:nvSpPr>
                  <p:spPr>
                    <a:xfrm>
                      <a:off x="7957667" y="1135338"/>
                      <a:ext cx="329990" cy="166893"/>
                    </a:xfrm>
                    <a:custGeom>
                      <a:avLst/>
                      <a:gdLst>
                        <a:gd name="connsiteX0" fmla="*/ 5944 w 329990"/>
                        <a:gd name="connsiteY0" fmla="*/ 166894 h 166893"/>
                        <a:gd name="connsiteX1" fmla="*/ 86182 w 329990"/>
                        <a:gd name="connsiteY1" fmla="*/ 131232 h 166893"/>
                        <a:gd name="connsiteX2" fmla="*/ 166421 w 329990"/>
                        <a:gd name="connsiteY2" fmla="*/ 92599 h 166893"/>
                        <a:gd name="connsiteX3" fmla="*/ 246659 w 329990"/>
                        <a:gd name="connsiteY3" fmla="*/ 53965 h 166893"/>
                        <a:gd name="connsiteX4" fmla="*/ 285293 w 329990"/>
                        <a:gd name="connsiteY4" fmla="*/ 33163 h 166893"/>
                        <a:gd name="connsiteX5" fmla="*/ 326898 w 329990"/>
                        <a:gd name="connsiteY5" fmla="*/ 12360 h 166893"/>
                        <a:gd name="connsiteX6" fmla="*/ 320954 w 329990"/>
                        <a:gd name="connsiteY6" fmla="*/ 473 h 166893"/>
                        <a:gd name="connsiteX7" fmla="*/ 240716 w 329990"/>
                        <a:gd name="connsiteY7" fmla="*/ 39106 h 166893"/>
                        <a:gd name="connsiteX8" fmla="*/ 160477 w 329990"/>
                        <a:gd name="connsiteY8" fmla="*/ 77740 h 166893"/>
                        <a:gd name="connsiteX9" fmla="*/ 80239 w 329990"/>
                        <a:gd name="connsiteY9" fmla="*/ 116373 h 166893"/>
                        <a:gd name="connsiteX10" fmla="*/ 0 w 329990"/>
                        <a:gd name="connsiteY10" fmla="*/ 160950 h 166893"/>
                        <a:gd name="connsiteX11" fmla="*/ 5944 w 329990"/>
                        <a:gd name="connsiteY11" fmla="*/ 166894 h 166893"/>
                        <a:gd name="connsiteX12" fmla="*/ 5944 w 329990"/>
                        <a:gd name="connsiteY12" fmla="*/ 166894 h 1668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329990" h="166893">
                          <a:moveTo>
                            <a:pt x="5944" y="166894"/>
                          </a:moveTo>
                          <a:cubicBezTo>
                            <a:pt x="32690" y="157978"/>
                            <a:pt x="59436" y="146091"/>
                            <a:pt x="86182" y="131232"/>
                          </a:cubicBezTo>
                          <a:cubicBezTo>
                            <a:pt x="112929" y="119345"/>
                            <a:pt x="139675" y="104486"/>
                            <a:pt x="166421" y="92599"/>
                          </a:cubicBezTo>
                          <a:cubicBezTo>
                            <a:pt x="193167" y="80712"/>
                            <a:pt x="219913" y="65853"/>
                            <a:pt x="246659" y="53965"/>
                          </a:cubicBezTo>
                          <a:cubicBezTo>
                            <a:pt x="258547" y="48022"/>
                            <a:pt x="273406" y="42078"/>
                            <a:pt x="285293" y="33163"/>
                          </a:cubicBezTo>
                          <a:cubicBezTo>
                            <a:pt x="300152" y="27219"/>
                            <a:pt x="312039" y="21276"/>
                            <a:pt x="326898" y="12360"/>
                          </a:cubicBezTo>
                          <a:cubicBezTo>
                            <a:pt x="332842" y="9388"/>
                            <a:pt x="329870" y="-2499"/>
                            <a:pt x="320954" y="473"/>
                          </a:cubicBezTo>
                          <a:cubicBezTo>
                            <a:pt x="294208" y="12360"/>
                            <a:pt x="267462" y="24247"/>
                            <a:pt x="240716" y="39106"/>
                          </a:cubicBezTo>
                          <a:cubicBezTo>
                            <a:pt x="213970" y="50994"/>
                            <a:pt x="187224" y="65853"/>
                            <a:pt x="160477" y="77740"/>
                          </a:cubicBezTo>
                          <a:cubicBezTo>
                            <a:pt x="133731" y="89627"/>
                            <a:pt x="106985" y="104486"/>
                            <a:pt x="80239" y="116373"/>
                          </a:cubicBezTo>
                          <a:cubicBezTo>
                            <a:pt x="53492" y="131232"/>
                            <a:pt x="26746" y="143119"/>
                            <a:pt x="0" y="160950"/>
                          </a:cubicBezTo>
                          <a:cubicBezTo>
                            <a:pt x="2972" y="160950"/>
                            <a:pt x="2972" y="166894"/>
                            <a:pt x="5944" y="166894"/>
                          </a:cubicBezTo>
                          <a:lnTo>
                            <a:pt x="5944" y="166894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90" name="任意多边形: 形状 189"/>
                    <p:cNvSpPr/>
                    <p:nvPr/>
                  </p:nvSpPr>
                  <p:spPr>
                    <a:xfrm>
                      <a:off x="7982184" y="1162085"/>
                      <a:ext cx="322622" cy="152034"/>
                    </a:xfrm>
                    <a:custGeom>
                      <a:avLst/>
                      <a:gdLst>
                        <a:gd name="connsiteX0" fmla="*/ 2229 w 322622"/>
                        <a:gd name="connsiteY0" fmla="*/ 152035 h 152034"/>
                        <a:gd name="connsiteX1" fmla="*/ 43834 w 322622"/>
                        <a:gd name="connsiteY1" fmla="*/ 137176 h 152034"/>
                        <a:gd name="connsiteX2" fmla="*/ 82468 w 322622"/>
                        <a:gd name="connsiteY2" fmla="*/ 119345 h 152034"/>
                        <a:gd name="connsiteX3" fmla="*/ 159735 w 322622"/>
                        <a:gd name="connsiteY3" fmla="*/ 83683 h 152034"/>
                        <a:gd name="connsiteX4" fmla="*/ 237001 w 322622"/>
                        <a:gd name="connsiteY4" fmla="*/ 48022 h 152034"/>
                        <a:gd name="connsiteX5" fmla="*/ 278606 w 322622"/>
                        <a:gd name="connsiteY5" fmla="*/ 30191 h 152034"/>
                        <a:gd name="connsiteX6" fmla="*/ 317240 w 322622"/>
                        <a:gd name="connsiteY6" fmla="*/ 12360 h 152034"/>
                        <a:gd name="connsiteX7" fmla="*/ 314268 w 322622"/>
                        <a:gd name="connsiteY7" fmla="*/ 473 h 152034"/>
                        <a:gd name="connsiteX8" fmla="*/ 275635 w 322622"/>
                        <a:gd name="connsiteY8" fmla="*/ 18304 h 152034"/>
                        <a:gd name="connsiteX9" fmla="*/ 234030 w 322622"/>
                        <a:gd name="connsiteY9" fmla="*/ 36135 h 152034"/>
                        <a:gd name="connsiteX10" fmla="*/ 156763 w 322622"/>
                        <a:gd name="connsiteY10" fmla="*/ 71796 h 152034"/>
                        <a:gd name="connsiteX11" fmla="*/ 79496 w 322622"/>
                        <a:gd name="connsiteY11" fmla="*/ 107458 h 152034"/>
                        <a:gd name="connsiteX12" fmla="*/ 40863 w 322622"/>
                        <a:gd name="connsiteY12" fmla="*/ 125289 h 152034"/>
                        <a:gd name="connsiteX13" fmla="*/ 2229 w 322622"/>
                        <a:gd name="connsiteY13" fmla="*/ 146091 h 152034"/>
                        <a:gd name="connsiteX14" fmla="*/ 2229 w 322622"/>
                        <a:gd name="connsiteY14" fmla="*/ 152035 h 152034"/>
                        <a:gd name="connsiteX15" fmla="*/ 2229 w 322622"/>
                        <a:gd name="connsiteY15" fmla="*/ 152035 h 1520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22622" h="152034">
                          <a:moveTo>
                            <a:pt x="2229" y="152035"/>
                          </a:moveTo>
                          <a:cubicBezTo>
                            <a:pt x="17088" y="149063"/>
                            <a:pt x="28975" y="143119"/>
                            <a:pt x="43834" y="137176"/>
                          </a:cubicBezTo>
                          <a:cubicBezTo>
                            <a:pt x="55721" y="131232"/>
                            <a:pt x="70580" y="125289"/>
                            <a:pt x="82468" y="119345"/>
                          </a:cubicBezTo>
                          <a:cubicBezTo>
                            <a:pt x="109214" y="107458"/>
                            <a:pt x="135960" y="95571"/>
                            <a:pt x="159735" y="83683"/>
                          </a:cubicBezTo>
                          <a:cubicBezTo>
                            <a:pt x="186481" y="71796"/>
                            <a:pt x="210255" y="59909"/>
                            <a:pt x="237001" y="48022"/>
                          </a:cubicBezTo>
                          <a:cubicBezTo>
                            <a:pt x="251860" y="42078"/>
                            <a:pt x="263748" y="36135"/>
                            <a:pt x="278606" y="30191"/>
                          </a:cubicBezTo>
                          <a:cubicBezTo>
                            <a:pt x="290493" y="24247"/>
                            <a:pt x="305353" y="18304"/>
                            <a:pt x="317240" y="12360"/>
                          </a:cubicBezTo>
                          <a:cubicBezTo>
                            <a:pt x="326155" y="9388"/>
                            <a:pt x="323183" y="-2499"/>
                            <a:pt x="314268" y="473"/>
                          </a:cubicBezTo>
                          <a:cubicBezTo>
                            <a:pt x="299409" y="3445"/>
                            <a:pt x="287522" y="12360"/>
                            <a:pt x="275635" y="18304"/>
                          </a:cubicBezTo>
                          <a:cubicBezTo>
                            <a:pt x="260776" y="24247"/>
                            <a:pt x="248888" y="30191"/>
                            <a:pt x="234030" y="36135"/>
                          </a:cubicBezTo>
                          <a:cubicBezTo>
                            <a:pt x="207283" y="48022"/>
                            <a:pt x="183509" y="59909"/>
                            <a:pt x="156763" y="71796"/>
                          </a:cubicBezTo>
                          <a:cubicBezTo>
                            <a:pt x="130016" y="83683"/>
                            <a:pt x="106242" y="95571"/>
                            <a:pt x="79496" y="107458"/>
                          </a:cubicBezTo>
                          <a:cubicBezTo>
                            <a:pt x="64637" y="113401"/>
                            <a:pt x="52750" y="119345"/>
                            <a:pt x="40863" y="125289"/>
                          </a:cubicBezTo>
                          <a:cubicBezTo>
                            <a:pt x="28975" y="131232"/>
                            <a:pt x="14116" y="137176"/>
                            <a:pt x="2229" y="146091"/>
                          </a:cubicBezTo>
                          <a:cubicBezTo>
                            <a:pt x="-743" y="149063"/>
                            <a:pt x="-743" y="152035"/>
                            <a:pt x="2229" y="152035"/>
                          </a:cubicBezTo>
                          <a:lnTo>
                            <a:pt x="2229" y="152035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91" name="任意多边形: 形状 190"/>
                    <p:cNvSpPr/>
                    <p:nvPr/>
                  </p:nvSpPr>
                  <p:spPr>
                    <a:xfrm>
                      <a:off x="7998041" y="1191803"/>
                      <a:ext cx="319334" cy="140957"/>
                    </a:xfrm>
                    <a:custGeom>
                      <a:avLst/>
                      <a:gdLst>
                        <a:gd name="connsiteX0" fmla="*/ 22034 w 319334"/>
                        <a:gd name="connsiteY0" fmla="*/ 131232 h 140957"/>
                        <a:gd name="connsiteX1" fmla="*/ 4203 w 319334"/>
                        <a:gd name="connsiteY1" fmla="*/ 134204 h 140957"/>
                        <a:gd name="connsiteX2" fmla="*/ 7174 w 319334"/>
                        <a:gd name="connsiteY2" fmla="*/ 140148 h 140957"/>
                        <a:gd name="connsiteX3" fmla="*/ 161708 w 319334"/>
                        <a:gd name="connsiteY3" fmla="*/ 77740 h 140957"/>
                        <a:gd name="connsiteX4" fmla="*/ 238975 w 319334"/>
                        <a:gd name="connsiteY4" fmla="*/ 45050 h 140957"/>
                        <a:gd name="connsiteX5" fmla="*/ 277608 w 319334"/>
                        <a:gd name="connsiteY5" fmla="*/ 30191 h 140957"/>
                        <a:gd name="connsiteX6" fmla="*/ 316242 w 319334"/>
                        <a:gd name="connsiteY6" fmla="*/ 12360 h 140957"/>
                        <a:gd name="connsiteX7" fmla="*/ 310298 w 319334"/>
                        <a:gd name="connsiteY7" fmla="*/ 473 h 140957"/>
                        <a:gd name="connsiteX8" fmla="*/ 271665 w 319334"/>
                        <a:gd name="connsiteY8" fmla="*/ 15332 h 140957"/>
                        <a:gd name="connsiteX9" fmla="*/ 233031 w 319334"/>
                        <a:gd name="connsiteY9" fmla="*/ 30191 h 140957"/>
                        <a:gd name="connsiteX10" fmla="*/ 155764 w 319334"/>
                        <a:gd name="connsiteY10" fmla="*/ 62881 h 140957"/>
                        <a:gd name="connsiteX11" fmla="*/ 1231 w 319334"/>
                        <a:gd name="connsiteY11" fmla="*/ 134204 h 140957"/>
                        <a:gd name="connsiteX12" fmla="*/ 4203 w 319334"/>
                        <a:gd name="connsiteY12" fmla="*/ 140148 h 140957"/>
                        <a:gd name="connsiteX13" fmla="*/ 19062 w 319334"/>
                        <a:gd name="connsiteY13" fmla="*/ 134204 h 140957"/>
                        <a:gd name="connsiteX14" fmla="*/ 22034 w 319334"/>
                        <a:gd name="connsiteY14" fmla="*/ 131232 h 140957"/>
                        <a:gd name="connsiteX15" fmla="*/ 22034 w 319334"/>
                        <a:gd name="connsiteY15" fmla="*/ 131232 h 1409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19334" h="140957">
                          <a:moveTo>
                            <a:pt x="22034" y="131232"/>
                          </a:moveTo>
                          <a:cubicBezTo>
                            <a:pt x="16090" y="131232"/>
                            <a:pt x="10146" y="134204"/>
                            <a:pt x="4203" y="134204"/>
                          </a:cubicBezTo>
                          <a:cubicBezTo>
                            <a:pt x="4203" y="137176"/>
                            <a:pt x="4203" y="137176"/>
                            <a:pt x="7174" y="140148"/>
                          </a:cubicBezTo>
                          <a:cubicBezTo>
                            <a:pt x="60667" y="122317"/>
                            <a:pt x="111188" y="98542"/>
                            <a:pt x="161708" y="77740"/>
                          </a:cubicBezTo>
                          <a:cubicBezTo>
                            <a:pt x="188454" y="65853"/>
                            <a:pt x="212229" y="56937"/>
                            <a:pt x="238975" y="45050"/>
                          </a:cubicBezTo>
                          <a:cubicBezTo>
                            <a:pt x="250862" y="39106"/>
                            <a:pt x="262749" y="33163"/>
                            <a:pt x="277608" y="30191"/>
                          </a:cubicBezTo>
                          <a:cubicBezTo>
                            <a:pt x="292468" y="24247"/>
                            <a:pt x="304354" y="18304"/>
                            <a:pt x="316242" y="12360"/>
                          </a:cubicBezTo>
                          <a:cubicBezTo>
                            <a:pt x="322186" y="9388"/>
                            <a:pt x="319214" y="-2499"/>
                            <a:pt x="310298" y="473"/>
                          </a:cubicBezTo>
                          <a:cubicBezTo>
                            <a:pt x="295439" y="3445"/>
                            <a:pt x="283552" y="9388"/>
                            <a:pt x="271665" y="15332"/>
                          </a:cubicBezTo>
                          <a:cubicBezTo>
                            <a:pt x="259778" y="21276"/>
                            <a:pt x="247891" y="27219"/>
                            <a:pt x="233031" y="30191"/>
                          </a:cubicBezTo>
                          <a:cubicBezTo>
                            <a:pt x="206285" y="42078"/>
                            <a:pt x="182511" y="50994"/>
                            <a:pt x="155764" y="62881"/>
                          </a:cubicBezTo>
                          <a:cubicBezTo>
                            <a:pt x="105244" y="83683"/>
                            <a:pt x="51751" y="107458"/>
                            <a:pt x="1231" y="134204"/>
                          </a:cubicBezTo>
                          <a:cubicBezTo>
                            <a:pt x="-1741" y="137176"/>
                            <a:pt x="1231" y="143119"/>
                            <a:pt x="4203" y="140148"/>
                          </a:cubicBezTo>
                          <a:cubicBezTo>
                            <a:pt x="10146" y="137176"/>
                            <a:pt x="13118" y="134204"/>
                            <a:pt x="19062" y="134204"/>
                          </a:cubicBezTo>
                          <a:cubicBezTo>
                            <a:pt x="25006" y="131232"/>
                            <a:pt x="25006" y="131232"/>
                            <a:pt x="22034" y="131232"/>
                          </a:cubicBezTo>
                          <a:lnTo>
                            <a:pt x="22034" y="131232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92" name="任意多边形: 形状 191"/>
                    <p:cNvSpPr/>
                    <p:nvPr/>
                  </p:nvSpPr>
                  <p:spPr>
                    <a:xfrm>
                      <a:off x="8039647" y="1221993"/>
                      <a:ext cx="284717" cy="127787"/>
                    </a:xfrm>
                    <a:custGeom>
                      <a:avLst/>
                      <a:gdLst>
                        <a:gd name="connsiteX0" fmla="*/ 4203 w 284717"/>
                        <a:gd name="connsiteY0" fmla="*/ 127787 h 127787"/>
                        <a:gd name="connsiteX1" fmla="*/ 75526 w 284717"/>
                        <a:gd name="connsiteY1" fmla="*/ 101041 h 127787"/>
                        <a:gd name="connsiteX2" fmla="*/ 143877 w 284717"/>
                        <a:gd name="connsiteY2" fmla="*/ 71323 h 127787"/>
                        <a:gd name="connsiteX3" fmla="*/ 215200 w 284717"/>
                        <a:gd name="connsiteY3" fmla="*/ 41605 h 127787"/>
                        <a:gd name="connsiteX4" fmla="*/ 250862 w 284717"/>
                        <a:gd name="connsiteY4" fmla="*/ 26746 h 127787"/>
                        <a:gd name="connsiteX5" fmla="*/ 265721 w 284717"/>
                        <a:gd name="connsiteY5" fmla="*/ 20803 h 127787"/>
                        <a:gd name="connsiteX6" fmla="*/ 283552 w 284717"/>
                        <a:gd name="connsiteY6" fmla="*/ 11887 h 127787"/>
                        <a:gd name="connsiteX7" fmla="*/ 277608 w 284717"/>
                        <a:gd name="connsiteY7" fmla="*/ 0 h 127787"/>
                        <a:gd name="connsiteX8" fmla="*/ 244919 w 284717"/>
                        <a:gd name="connsiteY8" fmla="*/ 11887 h 127787"/>
                        <a:gd name="connsiteX9" fmla="*/ 209257 w 284717"/>
                        <a:gd name="connsiteY9" fmla="*/ 26746 h 127787"/>
                        <a:gd name="connsiteX10" fmla="*/ 137934 w 284717"/>
                        <a:gd name="connsiteY10" fmla="*/ 56464 h 127787"/>
                        <a:gd name="connsiteX11" fmla="*/ 69582 w 284717"/>
                        <a:gd name="connsiteY11" fmla="*/ 89154 h 127787"/>
                        <a:gd name="connsiteX12" fmla="*/ 1231 w 284717"/>
                        <a:gd name="connsiteY12" fmla="*/ 121844 h 127787"/>
                        <a:gd name="connsiteX13" fmla="*/ 4203 w 284717"/>
                        <a:gd name="connsiteY13" fmla="*/ 127787 h 127787"/>
                        <a:gd name="connsiteX14" fmla="*/ 4203 w 284717"/>
                        <a:gd name="connsiteY14" fmla="*/ 127787 h 1277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84717" h="127787">
                          <a:moveTo>
                            <a:pt x="4203" y="127787"/>
                          </a:moveTo>
                          <a:cubicBezTo>
                            <a:pt x="27977" y="118872"/>
                            <a:pt x="51752" y="109957"/>
                            <a:pt x="75526" y="101041"/>
                          </a:cubicBezTo>
                          <a:cubicBezTo>
                            <a:pt x="99300" y="92126"/>
                            <a:pt x="123075" y="80239"/>
                            <a:pt x="143877" y="71323"/>
                          </a:cubicBezTo>
                          <a:cubicBezTo>
                            <a:pt x="167652" y="62408"/>
                            <a:pt x="191426" y="50521"/>
                            <a:pt x="215200" y="41605"/>
                          </a:cubicBezTo>
                          <a:cubicBezTo>
                            <a:pt x="227088" y="35662"/>
                            <a:pt x="238975" y="32690"/>
                            <a:pt x="250862" y="26746"/>
                          </a:cubicBezTo>
                          <a:cubicBezTo>
                            <a:pt x="256805" y="23774"/>
                            <a:pt x="262749" y="20803"/>
                            <a:pt x="265721" y="20803"/>
                          </a:cubicBezTo>
                          <a:cubicBezTo>
                            <a:pt x="271665" y="17831"/>
                            <a:pt x="277608" y="14859"/>
                            <a:pt x="283552" y="11887"/>
                          </a:cubicBezTo>
                          <a:cubicBezTo>
                            <a:pt x="286524" y="8915"/>
                            <a:pt x="283552" y="0"/>
                            <a:pt x="277608" y="0"/>
                          </a:cubicBezTo>
                          <a:cubicBezTo>
                            <a:pt x="265721" y="0"/>
                            <a:pt x="253834" y="8915"/>
                            <a:pt x="244919" y="11887"/>
                          </a:cubicBezTo>
                          <a:cubicBezTo>
                            <a:pt x="233031" y="17831"/>
                            <a:pt x="221144" y="20803"/>
                            <a:pt x="209257" y="26746"/>
                          </a:cubicBezTo>
                          <a:cubicBezTo>
                            <a:pt x="185482" y="35662"/>
                            <a:pt x="161708" y="47549"/>
                            <a:pt x="137934" y="56464"/>
                          </a:cubicBezTo>
                          <a:cubicBezTo>
                            <a:pt x="114159" y="65380"/>
                            <a:pt x="90385" y="77267"/>
                            <a:pt x="69582" y="89154"/>
                          </a:cubicBezTo>
                          <a:cubicBezTo>
                            <a:pt x="45808" y="101041"/>
                            <a:pt x="22033" y="109957"/>
                            <a:pt x="1231" y="121844"/>
                          </a:cubicBezTo>
                          <a:cubicBezTo>
                            <a:pt x="-1741" y="121844"/>
                            <a:pt x="1231" y="127787"/>
                            <a:pt x="4203" y="127787"/>
                          </a:cubicBezTo>
                          <a:lnTo>
                            <a:pt x="4203" y="127787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93" name="任意多边形: 形状 192"/>
                    <p:cNvSpPr/>
                    <p:nvPr/>
                  </p:nvSpPr>
                  <p:spPr>
                    <a:xfrm>
                      <a:off x="8072336" y="1236254"/>
                      <a:ext cx="277876" cy="125413"/>
                    </a:xfrm>
                    <a:custGeom>
                      <a:avLst/>
                      <a:gdLst>
                        <a:gd name="connsiteX0" fmla="*/ 19062 w 277876"/>
                        <a:gd name="connsiteY0" fmla="*/ 107583 h 125413"/>
                        <a:gd name="connsiteX1" fmla="*/ 1231 w 277876"/>
                        <a:gd name="connsiteY1" fmla="*/ 116498 h 125413"/>
                        <a:gd name="connsiteX2" fmla="*/ 4203 w 277876"/>
                        <a:gd name="connsiteY2" fmla="*/ 125414 h 125413"/>
                        <a:gd name="connsiteX3" fmla="*/ 75526 w 277876"/>
                        <a:gd name="connsiteY3" fmla="*/ 101639 h 125413"/>
                        <a:gd name="connsiteX4" fmla="*/ 143878 w 277876"/>
                        <a:gd name="connsiteY4" fmla="*/ 71921 h 125413"/>
                        <a:gd name="connsiteX5" fmla="*/ 212229 w 277876"/>
                        <a:gd name="connsiteY5" fmla="*/ 42203 h 125413"/>
                        <a:gd name="connsiteX6" fmla="*/ 244919 w 277876"/>
                        <a:gd name="connsiteY6" fmla="*/ 27344 h 125413"/>
                        <a:gd name="connsiteX7" fmla="*/ 274636 w 277876"/>
                        <a:gd name="connsiteY7" fmla="*/ 9514 h 125413"/>
                        <a:gd name="connsiteX8" fmla="*/ 271665 w 277876"/>
                        <a:gd name="connsiteY8" fmla="*/ 12485 h 125413"/>
                        <a:gd name="connsiteX9" fmla="*/ 274636 w 277876"/>
                        <a:gd name="connsiteY9" fmla="*/ 9514 h 125413"/>
                        <a:gd name="connsiteX10" fmla="*/ 271665 w 277876"/>
                        <a:gd name="connsiteY10" fmla="*/ 598 h 125413"/>
                        <a:gd name="connsiteX11" fmla="*/ 265721 w 277876"/>
                        <a:gd name="connsiteY11" fmla="*/ 598 h 125413"/>
                        <a:gd name="connsiteX12" fmla="*/ 256806 w 277876"/>
                        <a:gd name="connsiteY12" fmla="*/ 3570 h 125413"/>
                        <a:gd name="connsiteX13" fmla="*/ 241947 w 277876"/>
                        <a:gd name="connsiteY13" fmla="*/ 9514 h 125413"/>
                        <a:gd name="connsiteX14" fmla="*/ 209257 w 277876"/>
                        <a:gd name="connsiteY14" fmla="*/ 24373 h 125413"/>
                        <a:gd name="connsiteX15" fmla="*/ 140906 w 277876"/>
                        <a:gd name="connsiteY15" fmla="*/ 54091 h 125413"/>
                        <a:gd name="connsiteX16" fmla="*/ 72554 w 277876"/>
                        <a:gd name="connsiteY16" fmla="*/ 83809 h 125413"/>
                        <a:gd name="connsiteX17" fmla="*/ 4203 w 277876"/>
                        <a:gd name="connsiteY17" fmla="*/ 113527 h 125413"/>
                        <a:gd name="connsiteX18" fmla="*/ 7174 w 277876"/>
                        <a:gd name="connsiteY18" fmla="*/ 119470 h 125413"/>
                        <a:gd name="connsiteX19" fmla="*/ 25006 w 277876"/>
                        <a:gd name="connsiteY19" fmla="*/ 110555 h 125413"/>
                        <a:gd name="connsiteX20" fmla="*/ 19062 w 277876"/>
                        <a:gd name="connsiteY20" fmla="*/ 107583 h 125413"/>
                        <a:gd name="connsiteX21" fmla="*/ 19062 w 277876"/>
                        <a:gd name="connsiteY21" fmla="*/ 107583 h 1254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277876" h="125413">
                          <a:moveTo>
                            <a:pt x="19062" y="107583"/>
                          </a:moveTo>
                          <a:cubicBezTo>
                            <a:pt x="13118" y="110555"/>
                            <a:pt x="7174" y="113527"/>
                            <a:pt x="1231" y="116498"/>
                          </a:cubicBezTo>
                          <a:cubicBezTo>
                            <a:pt x="-1741" y="119470"/>
                            <a:pt x="1231" y="125414"/>
                            <a:pt x="4203" y="125414"/>
                          </a:cubicBezTo>
                          <a:cubicBezTo>
                            <a:pt x="27977" y="119470"/>
                            <a:pt x="51751" y="110555"/>
                            <a:pt x="75526" y="101639"/>
                          </a:cubicBezTo>
                          <a:cubicBezTo>
                            <a:pt x="99301" y="92724"/>
                            <a:pt x="123075" y="83809"/>
                            <a:pt x="143878" y="71921"/>
                          </a:cubicBezTo>
                          <a:cubicBezTo>
                            <a:pt x="167652" y="63006"/>
                            <a:pt x="188454" y="51119"/>
                            <a:pt x="212229" y="42203"/>
                          </a:cubicBezTo>
                          <a:cubicBezTo>
                            <a:pt x="224116" y="36260"/>
                            <a:pt x="236003" y="33288"/>
                            <a:pt x="244919" y="27344"/>
                          </a:cubicBezTo>
                          <a:cubicBezTo>
                            <a:pt x="253834" y="24373"/>
                            <a:pt x="268693" y="18429"/>
                            <a:pt x="274636" y="9514"/>
                          </a:cubicBezTo>
                          <a:cubicBezTo>
                            <a:pt x="274636" y="9514"/>
                            <a:pt x="271665" y="12485"/>
                            <a:pt x="271665" y="12485"/>
                          </a:cubicBezTo>
                          <a:cubicBezTo>
                            <a:pt x="271665" y="12485"/>
                            <a:pt x="274636" y="12485"/>
                            <a:pt x="274636" y="9514"/>
                          </a:cubicBezTo>
                          <a:cubicBezTo>
                            <a:pt x="280580" y="6542"/>
                            <a:pt x="277608" y="-2374"/>
                            <a:pt x="271665" y="598"/>
                          </a:cubicBezTo>
                          <a:cubicBezTo>
                            <a:pt x="268693" y="598"/>
                            <a:pt x="265721" y="598"/>
                            <a:pt x="265721" y="598"/>
                          </a:cubicBezTo>
                          <a:cubicBezTo>
                            <a:pt x="262749" y="598"/>
                            <a:pt x="259778" y="3570"/>
                            <a:pt x="256806" y="3570"/>
                          </a:cubicBezTo>
                          <a:cubicBezTo>
                            <a:pt x="250862" y="6542"/>
                            <a:pt x="247891" y="9514"/>
                            <a:pt x="241947" y="9514"/>
                          </a:cubicBezTo>
                          <a:cubicBezTo>
                            <a:pt x="230059" y="15457"/>
                            <a:pt x="218173" y="21401"/>
                            <a:pt x="209257" y="24373"/>
                          </a:cubicBezTo>
                          <a:cubicBezTo>
                            <a:pt x="185483" y="36260"/>
                            <a:pt x="164680" y="45175"/>
                            <a:pt x="140906" y="54091"/>
                          </a:cubicBezTo>
                          <a:cubicBezTo>
                            <a:pt x="117131" y="63006"/>
                            <a:pt x="96329" y="74893"/>
                            <a:pt x="72554" y="83809"/>
                          </a:cubicBezTo>
                          <a:cubicBezTo>
                            <a:pt x="48780" y="92724"/>
                            <a:pt x="27977" y="101639"/>
                            <a:pt x="4203" y="113527"/>
                          </a:cubicBezTo>
                          <a:cubicBezTo>
                            <a:pt x="4203" y="116498"/>
                            <a:pt x="7174" y="119470"/>
                            <a:pt x="7174" y="119470"/>
                          </a:cubicBezTo>
                          <a:cubicBezTo>
                            <a:pt x="13118" y="116498"/>
                            <a:pt x="19062" y="113527"/>
                            <a:pt x="25006" y="110555"/>
                          </a:cubicBezTo>
                          <a:cubicBezTo>
                            <a:pt x="25006" y="113527"/>
                            <a:pt x="22034" y="107583"/>
                            <a:pt x="19062" y="107583"/>
                          </a:cubicBezTo>
                          <a:lnTo>
                            <a:pt x="19062" y="107583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94" name="任意多边形: 形状 193"/>
                    <p:cNvSpPr/>
                    <p:nvPr/>
                  </p:nvSpPr>
                  <p:spPr>
                    <a:xfrm>
                      <a:off x="8124088" y="1269152"/>
                      <a:ext cx="200549" cy="95488"/>
                    </a:xfrm>
                    <a:custGeom>
                      <a:avLst/>
                      <a:gdLst>
                        <a:gd name="connsiteX0" fmla="*/ 5944 w 200549"/>
                        <a:gd name="connsiteY0" fmla="*/ 95488 h 95488"/>
                        <a:gd name="connsiteX1" fmla="*/ 53492 w 200549"/>
                        <a:gd name="connsiteY1" fmla="*/ 77658 h 95488"/>
                        <a:gd name="connsiteX2" fmla="*/ 101041 w 200549"/>
                        <a:gd name="connsiteY2" fmla="*/ 56855 h 95488"/>
                        <a:gd name="connsiteX3" fmla="*/ 196139 w 200549"/>
                        <a:gd name="connsiteY3" fmla="*/ 15250 h 95488"/>
                        <a:gd name="connsiteX4" fmla="*/ 190196 w 200549"/>
                        <a:gd name="connsiteY4" fmla="*/ 391 h 95488"/>
                        <a:gd name="connsiteX5" fmla="*/ 95098 w 200549"/>
                        <a:gd name="connsiteY5" fmla="*/ 41996 h 95488"/>
                        <a:gd name="connsiteX6" fmla="*/ 47549 w 200549"/>
                        <a:gd name="connsiteY6" fmla="*/ 62799 h 95488"/>
                        <a:gd name="connsiteX7" fmla="*/ 0 w 200549"/>
                        <a:gd name="connsiteY7" fmla="*/ 86573 h 95488"/>
                        <a:gd name="connsiteX8" fmla="*/ 5944 w 200549"/>
                        <a:gd name="connsiteY8" fmla="*/ 95488 h 95488"/>
                        <a:gd name="connsiteX9" fmla="*/ 5944 w 200549"/>
                        <a:gd name="connsiteY9" fmla="*/ 95488 h 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00549" h="95488">
                          <a:moveTo>
                            <a:pt x="5944" y="95488"/>
                          </a:moveTo>
                          <a:cubicBezTo>
                            <a:pt x="23774" y="92517"/>
                            <a:pt x="38634" y="86573"/>
                            <a:pt x="53492" y="77658"/>
                          </a:cubicBezTo>
                          <a:cubicBezTo>
                            <a:pt x="68352" y="71714"/>
                            <a:pt x="86182" y="65770"/>
                            <a:pt x="101041" y="56855"/>
                          </a:cubicBezTo>
                          <a:cubicBezTo>
                            <a:pt x="133731" y="41996"/>
                            <a:pt x="166421" y="30109"/>
                            <a:pt x="196139" y="15250"/>
                          </a:cubicBezTo>
                          <a:cubicBezTo>
                            <a:pt x="205054" y="12278"/>
                            <a:pt x="199111" y="-2581"/>
                            <a:pt x="190196" y="391"/>
                          </a:cubicBezTo>
                          <a:cubicBezTo>
                            <a:pt x="157506" y="12278"/>
                            <a:pt x="127787" y="27137"/>
                            <a:pt x="95098" y="41996"/>
                          </a:cubicBezTo>
                          <a:cubicBezTo>
                            <a:pt x="80239" y="47940"/>
                            <a:pt x="65380" y="56855"/>
                            <a:pt x="47549" y="62799"/>
                          </a:cubicBezTo>
                          <a:cubicBezTo>
                            <a:pt x="32690" y="71714"/>
                            <a:pt x="14859" y="77658"/>
                            <a:pt x="0" y="86573"/>
                          </a:cubicBezTo>
                          <a:cubicBezTo>
                            <a:pt x="0" y="92517"/>
                            <a:pt x="2972" y="95488"/>
                            <a:pt x="5944" y="95488"/>
                          </a:cubicBezTo>
                          <a:lnTo>
                            <a:pt x="5944" y="95488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95" name="任意多边形: 形状 194"/>
                    <p:cNvSpPr/>
                    <p:nvPr/>
                  </p:nvSpPr>
                  <p:spPr>
                    <a:xfrm>
                      <a:off x="8185265" y="1316493"/>
                      <a:ext cx="108483" cy="54090"/>
                    </a:xfrm>
                    <a:custGeom>
                      <a:avLst/>
                      <a:gdLst>
                        <a:gd name="connsiteX0" fmla="*/ 4203 w 108483"/>
                        <a:gd name="connsiteY0" fmla="*/ 54091 h 54090"/>
                        <a:gd name="connsiteX1" fmla="*/ 54723 w 108483"/>
                        <a:gd name="connsiteY1" fmla="*/ 33288 h 54090"/>
                        <a:gd name="connsiteX2" fmla="*/ 105244 w 108483"/>
                        <a:gd name="connsiteY2" fmla="*/ 9514 h 54090"/>
                        <a:gd name="connsiteX3" fmla="*/ 102272 w 108483"/>
                        <a:gd name="connsiteY3" fmla="*/ 598 h 54090"/>
                        <a:gd name="connsiteX4" fmla="*/ 51752 w 108483"/>
                        <a:gd name="connsiteY4" fmla="*/ 24373 h 54090"/>
                        <a:gd name="connsiteX5" fmla="*/ 1231 w 108483"/>
                        <a:gd name="connsiteY5" fmla="*/ 51119 h 54090"/>
                        <a:gd name="connsiteX6" fmla="*/ 4203 w 108483"/>
                        <a:gd name="connsiteY6" fmla="*/ 54091 h 54090"/>
                        <a:gd name="connsiteX7" fmla="*/ 4203 w 108483"/>
                        <a:gd name="connsiteY7" fmla="*/ 54091 h 54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8483" h="54090">
                          <a:moveTo>
                            <a:pt x="4203" y="54091"/>
                          </a:moveTo>
                          <a:cubicBezTo>
                            <a:pt x="22033" y="48147"/>
                            <a:pt x="39864" y="42203"/>
                            <a:pt x="54723" y="33288"/>
                          </a:cubicBezTo>
                          <a:cubicBezTo>
                            <a:pt x="72554" y="24373"/>
                            <a:pt x="90385" y="18429"/>
                            <a:pt x="105244" y="9514"/>
                          </a:cubicBezTo>
                          <a:cubicBezTo>
                            <a:pt x="111187" y="6542"/>
                            <a:pt x="108216" y="-2374"/>
                            <a:pt x="102272" y="598"/>
                          </a:cubicBezTo>
                          <a:cubicBezTo>
                            <a:pt x="84442" y="6542"/>
                            <a:pt x="66610" y="15457"/>
                            <a:pt x="51752" y="24373"/>
                          </a:cubicBezTo>
                          <a:cubicBezTo>
                            <a:pt x="33921" y="33288"/>
                            <a:pt x="19062" y="42203"/>
                            <a:pt x="1231" y="51119"/>
                          </a:cubicBezTo>
                          <a:cubicBezTo>
                            <a:pt x="-1741" y="51119"/>
                            <a:pt x="1231" y="54091"/>
                            <a:pt x="4203" y="54091"/>
                          </a:cubicBezTo>
                          <a:lnTo>
                            <a:pt x="4203" y="54091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96" name="任意多边形: 形状 195"/>
                    <p:cNvSpPr/>
                    <p:nvPr/>
                  </p:nvSpPr>
                  <p:spPr>
                    <a:xfrm>
                      <a:off x="8075373" y="980468"/>
                      <a:ext cx="105988" cy="69161"/>
                    </a:xfrm>
                    <a:custGeom>
                      <a:avLst/>
                      <a:gdLst>
                        <a:gd name="connsiteX0" fmla="*/ 7110 w 105988"/>
                        <a:gd name="connsiteY0" fmla="*/ 69161 h 69161"/>
                        <a:gd name="connsiteX1" fmla="*/ 60602 w 105988"/>
                        <a:gd name="connsiteY1" fmla="*/ 42415 h 69161"/>
                        <a:gd name="connsiteX2" fmla="*/ 105179 w 105988"/>
                        <a:gd name="connsiteY2" fmla="*/ 6754 h 69161"/>
                        <a:gd name="connsiteX3" fmla="*/ 99235 w 105988"/>
                        <a:gd name="connsiteY3" fmla="*/ 810 h 69161"/>
                        <a:gd name="connsiteX4" fmla="*/ 51687 w 105988"/>
                        <a:gd name="connsiteY4" fmla="*/ 30528 h 69161"/>
                        <a:gd name="connsiteX5" fmla="*/ 1166 w 105988"/>
                        <a:gd name="connsiteY5" fmla="*/ 63218 h 69161"/>
                        <a:gd name="connsiteX6" fmla="*/ 7110 w 105988"/>
                        <a:gd name="connsiteY6" fmla="*/ 69161 h 69161"/>
                        <a:gd name="connsiteX7" fmla="*/ 7110 w 105988"/>
                        <a:gd name="connsiteY7" fmla="*/ 69161 h 691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5988" h="69161">
                          <a:moveTo>
                            <a:pt x="7110" y="69161"/>
                          </a:moveTo>
                          <a:cubicBezTo>
                            <a:pt x="24940" y="60246"/>
                            <a:pt x="42771" y="51331"/>
                            <a:pt x="60602" y="42415"/>
                          </a:cubicBezTo>
                          <a:cubicBezTo>
                            <a:pt x="75461" y="33500"/>
                            <a:pt x="93292" y="21613"/>
                            <a:pt x="105179" y="6754"/>
                          </a:cubicBezTo>
                          <a:cubicBezTo>
                            <a:pt x="108151" y="3782"/>
                            <a:pt x="102207" y="-2162"/>
                            <a:pt x="99235" y="810"/>
                          </a:cubicBezTo>
                          <a:cubicBezTo>
                            <a:pt x="81405" y="6754"/>
                            <a:pt x="66546" y="21613"/>
                            <a:pt x="51687" y="30528"/>
                          </a:cubicBezTo>
                          <a:cubicBezTo>
                            <a:pt x="33856" y="42415"/>
                            <a:pt x="18997" y="51331"/>
                            <a:pt x="1166" y="63218"/>
                          </a:cubicBezTo>
                          <a:cubicBezTo>
                            <a:pt x="-1806" y="63218"/>
                            <a:pt x="1166" y="69161"/>
                            <a:pt x="7110" y="69161"/>
                          </a:cubicBezTo>
                          <a:lnTo>
                            <a:pt x="7110" y="69161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97" name="任意多边形: 形状 196"/>
                    <p:cNvSpPr/>
                    <p:nvPr/>
                  </p:nvSpPr>
                  <p:spPr>
                    <a:xfrm>
                      <a:off x="8088158" y="963447"/>
                      <a:ext cx="63485" cy="48146"/>
                    </a:xfrm>
                    <a:custGeom>
                      <a:avLst/>
                      <a:gdLst>
                        <a:gd name="connsiteX0" fmla="*/ 6212 w 63485"/>
                        <a:gd name="connsiteY0" fmla="*/ 47549 h 48146"/>
                        <a:gd name="connsiteX1" fmla="*/ 35929 w 63485"/>
                        <a:gd name="connsiteY1" fmla="*/ 29718 h 48146"/>
                        <a:gd name="connsiteX2" fmla="*/ 62676 w 63485"/>
                        <a:gd name="connsiteY2" fmla="*/ 8915 h 48146"/>
                        <a:gd name="connsiteX3" fmla="*/ 56732 w 63485"/>
                        <a:gd name="connsiteY3" fmla="*/ 0 h 48146"/>
                        <a:gd name="connsiteX4" fmla="*/ 29986 w 63485"/>
                        <a:gd name="connsiteY4" fmla="*/ 17831 h 48146"/>
                        <a:gd name="connsiteX5" fmla="*/ 3240 w 63485"/>
                        <a:gd name="connsiteY5" fmla="*/ 38633 h 48146"/>
                        <a:gd name="connsiteX6" fmla="*/ 6212 w 63485"/>
                        <a:gd name="connsiteY6" fmla="*/ 47549 h 48146"/>
                        <a:gd name="connsiteX7" fmla="*/ 6212 w 63485"/>
                        <a:gd name="connsiteY7" fmla="*/ 47549 h 481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3485" h="48146">
                          <a:moveTo>
                            <a:pt x="6212" y="47549"/>
                          </a:moveTo>
                          <a:cubicBezTo>
                            <a:pt x="15127" y="41605"/>
                            <a:pt x="27014" y="35662"/>
                            <a:pt x="35929" y="29718"/>
                          </a:cubicBezTo>
                          <a:cubicBezTo>
                            <a:pt x="44845" y="23774"/>
                            <a:pt x="56732" y="17831"/>
                            <a:pt x="62676" y="8915"/>
                          </a:cubicBezTo>
                          <a:cubicBezTo>
                            <a:pt x="65647" y="2972"/>
                            <a:pt x="59704" y="0"/>
                            <a:pt x="56732" y="0"/>
                          </a:cubicBezTo>
                          <a:cubicBezTo>
                            <a:pt x="47817" y="2972"/>
                            <a:pt x="38901" y="11887"/>
                            <a:pt x="29986" y="17831"/>
                          </a:cubicBezTo>
                          <a:cubicBezTo>
                            <a:pt x="21070" y="23774"/>
                            <a:pt x="12155" y="32690"/>
                            <a:pt x="3240" y="38633"/>
                          </a:cubicBezTo>
                          <a:cubicBezTo>
                            <a:pt x="-2704" y="41605"/>
                            <a:pt x="268" y="50521"/>
                            <a:pt x="6212" y="47549"/>
                          </a:cubicBezTo>
                          <a:lnTo>
                            <a:pt x="6212" y="47549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98" name="任意多边形: 形状 197"/>
                    <p:cNvSpPr/>
                    <p:nvPr/>
                  </p:nvSpPr>
                  <p:spPr>
                    <a:xfrm>
                      <a:off x="8099514" y="930757"/>
                      <a:ext cx="52551" cy="43529"/>
                    </a:xfrm>
                    <a:custGeom>
                      <a:avLst/>
                      <a:gdLst>
                        <a:gd name="connsiteX0" fmla="*/ 9715 w 52551"/>
                        <a:gd name="connsiteY0" fmla="*/ 41605 h 43529"/>
                        <a:gd name="connsiteX1" fmla="*/ 30518 w 52551"/>
                        <a:gd name="connsiteY1" fmla="*/ 23774 h 43529"/>
                        <a:gd name="connsiteX2" fmla="*/ 51320 w 52551"/>
                        <a:gd name="connsiteY2" fmla="*/ 8915 h 43529"/>
                        <a:gd name="connsiteX3" fmla="*/ 48348 w 52551"/>
                        <a:gd name="connsiteY3" fmla="*/ 0 h 43529"/>
                        <a:gd name="connsiteX4" fmla="*/ 3772 w 52551"/>
                        <a:gd name="connsiteY4" fmla="*/ 29718 h 43529"/>
                        <a:gd name="connsiteX5" fmla="*/ 9715 w 52551"/>
                        <a:gd name="connsiteY5" fmla="*/ 41605 h 43529"/>
                        <a:gd name="connsiteX6" fmla="*/ 9715 w 52551"/>
                        <a:gd name="connsiteY6" fmla="*/ 41605 h 435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2551" h="43529">
                          <a:moveTo>
                            <a:pt x="9715" y="41605"/>
                          </a:moveTo>
                          <a:cubicBezTo>
                            <a:pt x="15659" y="35662"/>
                            <a:pt x="21603" y="29718"/>
                            <a:pt x="30518" y="23774"/>
                          </a:cubicBezTo>
                          <a:cubicBezTo>
                            <a:pt x="36462" y="17831"/>
                            <a:pt x="45377" y="14859"/>
                            <a:pt x="51320" y="8915"/>
                          </a:cubicBezTo>
                          <a:cubicBezTo>
                            <a:pt x="54292" y="5944"/>
                            <a:pt x="51320" y="0"/>
                            <a:pt x="48348" y="0"/>
                          </a:cubicBezTo>
                          <a:cubicBezTo>
                            <a:pt x="30518" y="0"/>
                            <a:pt x="12687" y="17831"/>
                            <a:pt x="3772" y="29718"/>
                          </a:cubicBezTo>
                          <a:cubicBezTo>
                            <a:pt x="-5143" y="38633"/>
                            <a:pt x="3772" y="47549"/>
                            <a:pt x="9715" y="41605"/>
                          </a:cubicBezTo>
                          <a:lnTo>
                            <a:pt x="9715" y="41605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199" name="任意多边形: 形状 198"/>
                    <p:cNvSpPr/>
                    <p:nvPr/>
                  </p:nvSpPr>
                  <p:spPr>
                    <a:xfrm>
                      <a:off x="8109739" y="901039"/>
                      <a:ext cx="45297" cy="30316"/>
                    </a:xfrm>
                    <a:custGeom>
                      <a:avLst/>
                      <a:gdLst>
                        <a:gd name="connsiteX0" fmla="*/ 8406 w 45297"/>
                        <a:gd name="connsiteY0" fmla="*/ 29718 h 30316"/>
                        <a:gd name="connsiteX1" fmla="*/ 44067 w 45297"/>
                        <a:gd name="connsiteY1" fmla="*/ 5944 h 30316"/>
                        <a:gd name="connsiteX2" fmla="*/ 41095 w 45297"/>
                        <a:gd name="connsiteY2" fmla="*/ 0 h 30316"/>
                        <a:gd name="connsiteX3" fmla="*/ 2462 w 45297"/>
                        <a:gd name="connsiteY3" fmla="*/ 20803 h 30316"/>
                        <a:gd name="connsiteX4" fmla="*/ 8406 w 45297"/>
                        <a:gd name="connsiteY4" fmla="*/ 29718 h 30316"/>
                        <a:gd name="connsiteX5" fmla="*/ 8406 w 45297"/>
                        <a:gd name="connsiteY5" fmla="*/ 29718 h 303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5297" h="30316">
                          <a:moveTo>
                            <a:pt x="8406" y="29718"/>
                          </a:moveTo>
                          <a:cubicBezTo>
                            <a:pt x="20293" y="23774"/>
                            <a:pt x="35152" y="14859"/>
                            <a:pt x="44067" y="5944"/>
                          </a:cubicBezTo>
                          <a:cubicBezTo>
                            <a:pt x="47039" y="2972"/>
                            <a:pt x="44067" y="0"/>
                            <a:pt x="41095" y="0"/>
                          </a:cubicBezTo>
                          <a:cubicBezTo>
                            <a:pt x="26236" y="2972"/>
                            <a:pt x="14349" y="14859"/>
                            <a:pt x="2462" y="20803"/>
                          </a:cubicBezTo>
                          <a:cubicBezTo>
                            <a:pt x="-3482" y="23774"/>
                            <a:pt x="2462" y="32690"/>
                            <a:pt x="8406" y="29718"/>
                          </a:cubicBezTo>
                          <a:lnTo>
                            <a:pt x="8406" y="29718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00" name="任意多边形: 形状 199"/>
                    <p:cNvSpPr/>
                    <p:nvPr/>
                  </p:nvSpPr>
                  <p:spPr>
                    <a:xfrm>
                      <a:off x="8105091" y="867751"/>
                      <a:ext cx="68544" cy="45965"/>
                    </a:xfrm>
                    <a:custGeom>
                      <a:avLst/>
                      <a:gdLst>
                        <a:gd name="connsiteX0" fmla="*/ 7110 w 68544"/>
                        <a:gd name="connsiteY0" fmla="*/ 45175 h 45965"/>
                        <a:gd name="connsiteX1" fmla="*/ 66546 w 68544"/>
                        <a:gd name="connsiteY1" fmla="*/ 9514 h 45965"/>
                        <a:gd name="connsiteX2" fmla="*/ 60602 w 68544"/>
                        <a:gd name="connsiteY2" fmla="*/ 598 h 45965"/>
                        <a:gd name="connsiteX3" fmla="*/ 1166 w 68544"/>
                        <a:gd name="connsiteY3" fmla="*/ 36260 h 45965"/>
                        <a:gd name="connsiteX4" fmla="*/ 7110 w 68544"/>
                        <a:gd name="connsiteY4" fmla="*/ 45175 h 45965"/>
                        <a:gd name="connsiteX5" fmla="*/ 7110 w 68544"/>
                        <a:gd name="connsiteY5" fmla="*/ 45175 h 4596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8544" h="45965">
                          <a:moveTo>
                            <a:pt x="7110" y="45175"/>
                          </a:moveTo>
                          <a:cubicBezTo>
                            <a:pt x="27912" y="33288"/>
                            <a:pt x="48715" y="24373"/>
                            <a:pt x="66546" y="9514"/>
                          </a:cubicBezTo>
                          <a:cubicBezTo>
                            <a:pt x="72489" y="6542"/>
                            <a:pt x="63574" y="-2374"/>
                            <a:pt x="60602" y="598"/>
                          </a:cubicBezTo>
                          <a:cubicBezTo>
                            <a:pt x="39800" y="9514"/>
                            <a:pt x="21968" y="24373"/>
                            <a:pt x="1166" y="36260"/>
                          </a:cubicBezTo>
                          <a:cubicBezTo>
                            <a:pt x="-1806" y="42203"/>
                            <a:pt x="1166" y="48147"/>
                            <a:pt x="7110" y="45175"/>
                          </a:cubicBezTo>
                          <a:lnTo>
                            <a:pt x="7110" y="45175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01" name="任意多边形: 形状 200"/>
                    <p:cNvSpPr/>
                    <p:nvPr/>
                  </p:nvSpPr>
                  <p:spPr>
                    <a:xfrm>
                      <a:off x="8019602" y="653999"/>
                      <a:ext cx="375662" cy="161317"/>
                    </a:xfrm>
                    <a:custGeom>
                      <a:avLst/>
                      <a:gdLst>
                        <a:gd name="connsiteX0" fmla="*/ 12360 w 375662"/>
                        <a:gd name="connsiteY0" fmla="*/ 157886 h 161317"/>
                        <a:gd name="connsiteX1" fmla="*/ 89627 w 375662"/>
                        <a:gd name="connsiteY1" fmla="*/ 137083 h 161317"/>
                        <a:gd name="connsiteX2" fmla="*/ 140147 w 375662"/>
                        <a:gd name="connsiteY2" fmla="*/ 140055 h 161317"/>
                        <a:gd name="connsiteX3" fmla="*/ 178781 w 375662"/>
                        <a:gd name="connsiteY3" fmla="*/ 122224 h 161317"/>
                        <a:gd name="connsiteX4" fmla="*/ 223358 w 375662"/>
                        <a:gd name="connsiteY4" fmla="*/ 104394 h 161317"/>
                        <a:gd name="connsiteX5" fmla="*/ 264963 w 375662"/>
                        <a:gd name="connsiteY5" fmla="*/ 95478 h 161317"/>
                        <a:gd name="connsiteX6" fmla="*/ 312512 w 375662"/>
                        <a:gd name="connsiteY6" fmla="*/ 50901 h 161317"/>
                        <a:gd name="connsiteX7" fmla="*/ 368976 w 375662"/>
                        <a:gd name="connsiteY7" fmla="*/ 15240 h 161317"/>
                        <a:gd name="connsiteX8" fmla="*/ 368976 w 375662"/>
                        <a:gd name="connsiteY8" fmla="*/ 381 h 161317"/>
                        <a:gd name="connsiteX9" fmla="*/ 312512 w 375662"/>
                        <a:gd name="connsiteY9" fmla="*/ 30099 h 161317"/>
                        <a:gd name="connsiteX10" fmla="*/ 264963 w 375662"/>
                        <a:gd name="connsiteY10" fmla="*/ 80619 h 161317"/>
                        <a:gd name="connsiteX11" fmla="*/ 223358 w 375662"/>
                        <a:gd name="connsiteY11" fmla="*/ 92506 h 161317"/>
                        <a:gd name="connsiteX12" fmla="*/ 178781 w 375662"/>
                        <a:gd name="connsiteY12" fmla="*/ 107365 h 161317"/>
                        <a:gd name="connsiteX13" fmla="*/ 137176 w 375662"/>
                        <a:gd name="connsiteY13" fmla="*/ 128168 h 161317"/>
                        <a:gd name="connsiteX14" fmla="*/ 77740 w 375662"/>
                        <a:gd name="connsiteY14" fmla="*/ 125196 h 161317"/>
                        <a:gd name="connsiteX15" fmla="*/ 473 w 375662"/>
                        <a:gd name="connsiteY15" fmla="*/ 157886 h 161317"/>
                        <a:gd name="connsiteX16" fmla="*/ 12360 w 375662"/>
                        <a:gd name="connsiteY16" fmla="*/ 157886 h 161317"/>
                        <a:gd name="connsiteX17" fmla="*/ 12360 w 375662"/>
                        <a:gd name="connsiteY17" fmla="*/ 157886 h 1613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75662" h="161317">
                          <a:moveTo>
                            <a:pt x="12360" y="157886"/>
                          </a:moveTo>
                          <a:cubicBezTo>
                            <a:pt x="24247" y="128168"/>
                            <a:pt x="62881" y="134112"/>
                            <a:pt x="89627" y="137083"/>
                          </a:cubicBezTo>
                          <a:cubicBezTo>
                            <a:pt x="107457" y="140055"/>
                            <a:pt x="125289" y="143027"/>
                            <a:pt x="140147" y="140055"/>
                          </a:cubicBezTo>
                          <a:cubicBezTo>
                            <a:pt x="155006" y="137083"/>
                            <a:pt x="166894" y="128168"/>
                            <a:pt x="178781" y="122224"/>
                          </a:cubicBezTo>
                          <a:cubicBezTo>
                            <a:pt x="193640" y="113309"/>
                            <a:pt x="205527" y="107365"/>
                            <a:pt x="223358" y="104394"/>
                          </a:cubicBezTo>
                          <a:cubicBezTo>
                            <a:pt x="238217" y="104394"/>
                            <a:pt x="250104" y="101422"/>
                            <a:pt x="264963" y="95478"/>
                          </a:cubicBezTo>
                          <a:cubicBezTo>
                            <a:pt x="285766" y="86563"/>
                            <a:pt x="297653" y="65760"/>
                            <a:pt x="312512" y="50901"/>
                          </a:cubicBezTo>
                          <a:cubicBezTo>
                            <a:pt x="327371" y="33070"/>
                            <a:pt x="345202" y="15240"/>
                            <a:pt x="368976" y="15240"/>
                          </a:cubicBezTo>
                          <a:cubicBezTo>
                            <a:pt x="377891" y="15240"/>
                            <a:pt x="377891" y="3352"/>
                            <a:pt x="368976" y="381"/>
                          </a:cubicBezTo>
                          <a:cubicBezTo>
                            <a:pt x="345202" y="-2591"/>
                            <a:pt x="327371" y="12268"/>
                            <a:pt x="312512" y="30099"/>
                          </a:cubicBezTo>
                          <a:cubicBezTo>
                            <a:pt x="297653" y="47929"/>
                            <a:pt x="282794" y="65760"/>
                            <a:pt x="264963" y="80619"/>
                          </a:cubicBezTo>
                          <a:cubicBezTo>
                            <a:pt x="253076" y="89535"/>
                            <a:pt x="238217" y="89535"/>
                            <a:pt x="223358" y="92506"/>
                          </a:cubicBezTo>
                          <a:cubicBezTo>
                            <a:pt x="205527" y="95478"/>
                            <a:pt x="193640" y="101422"/>
                            <a:pt x="178781" y="107365"/>
                          </a:cubicBezTo>
                          <a:cubicBezTo>
                            <a:pt x="166894" y="116281"/>
                            <a:pt x="152035" y="125196"/>
                            <a:pt x="137176" y="128168"/>
                          </a:cubicBezTo>
                          <a:cubicBezTo>
                            <a:pt x="116373" y="134112"/>
                            <a:pt x="98542" y="128168"/>
                            <a:pt x="77740" y="125196"/>
                          </a:cubicBezTo>
                          <a:cubicBezTo>
                            <a:pt x="48022" y="122224"/>
                            <a:pt x="12360" y="125196"/>
                            <a:pt x="473" y="157886"/>
                          </a:cubicBezTo>
                          <a:cubicBezTo>
                            <a:pt x="-2499" y="160858"/>
                            <a:pt x="9388" y="163830"/>
                            <a:pt x="12360" y="157886"/>
                          </a:cubicBezTo>
                          <a:lnTo>
                            <a:pt x="12360" y="157886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02" name="任意多边形: 形状 201"/>
                    <p:cNvSpPr/>
                    <p:nvPr/>
                  </p:nvSpPr>
                  <p:spPr>
                    <a:xfrm>
                      <a:off x="8031962" y="725703"/>
                      <a:ext cx="298410" cy="106984"/>
                    </a:xfrm>
                    <a:custGeom>
                      <a:avLst/>
                      <a:gdLst>
                        <a:gd name="connsiteX0" fmla="*/ 5944 w 298410"/>
                        <a:gd name="connsiteY0" fmla="*/ 106985 h 106984"/>
                        <a:gd name="connsiteX1" fmla="*/ 154534 w 298410"/>
                        <a:gd name="connsiteY1" fmla="*/ 59436 h 106984"/>
                        <a:gd name="connsiteX2" fmla="*/ 225857 w 298410"/>
                        <a:gd name="connsiteY2" fmla="*/ 32690 h 106984"/>
                        <a:gd name="connsiteX3" fmla="*/ 261519 w 298410"/>
                        <a:gd name="connsiteY3" fmla="*/ 17831 h 106984"/>
                        <a:gd name="connsiteX4" fmla="*/ 297180 w 298410"/>
                        <a:gd name="connsiteY4" fmla="*/ 2972 h 106984"/>
                        <a:gd name="connsiteX5" fmla="*/ 294208 w 298410"/>
                        <a:gd name="connsiteY5" fmla="*/ 0 h 106984"/>
                        <a:gd name="connsiteX6" fmla="*/ 255575 w 298410"/>
                        <a:gd name="connsiteY6" fmla="*/ 14859 h 106984"/>
                        <a:gd name="connsiteX7" fmla="*/ 219913 w 298410"/>
                        <a:gd name="connsiteY7" fmla="*/ 26746 h 106984"/>
                        <a:gd name="connsiteX8" fmla="*/ 145618 w 298410"/>
                        <a:gd name="connsiteY8" fmla="*/ 53492 h 106984"/>
                        <a:gd name="connsiteX9" fmla="*/ 0 w 298410"/>
                        <a:gd name="connsiteY9" fmla="*/ 104013 h 106984"/>
                        <a:gd name="connsiteX10" fmla="*/ 5944 w 298410"/>
                        <a:gd name="connsiteY10" fmla="*/ 106985 h 106984"/>
                        <a:gd name="connsiteX11" fmla="*/ 5944 w 298410"/>
                        <a:gd name="connsiteY11" fmla="*/ 106985 h 1069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98410" h="106984">
                          <a:moveTo>
                            <a:pt x="5944" y="106985"/>
                          </a:moveTo>
                          <a:cubicBezTo>
                            <a:pt x="56464" y="92126"/>
                            <a:pt x="106985" y="77267"/>
                            <a:pt x="154534" y="59436"/>
                          </a:cubicBezTo>
                          <a:cubicBezTo>
                            <a:pt x="178308" y="50521"/>
                            <a:pt x="202082" y="41605"/>
                            <a:pt x="225857" y="32690"/>
                          </a:cubicBezTo>
                          <a:cubicBezTo>
                            <a:pt x="237744" y="26746"/>
                            <a:pt x="249631" y="23774"/>
                            <a:pt x="261519" y="17831"/>
                          </a:cubicBezTo>
                          <a:cubicBezTo>
                            <a:pt x="273406" y="11887"/>
                            <a:pt x="285293" y="8915"/>
                            <a:pt x="297180" y="2972"/>
                          </a:cubicBezTo>
                          <a:cubicBezTo>
                            <a:pt x="300152" y="2972"/>
                            <a:pt x="297180" y="0"/>
                            <a:pt x="294208" y="0"/>
                          </a:cubicBezTo>
                          <a:cubicBezTo>
                            <a:pt x="282321" y="2972"/>
                            <a:pt x="270434" y="8915"/>
                            <a:pt x="255575" y="14859"/>
                          </a:cubicBezTo>
                          <a:cubicBezTo>
                            <a:pt x="243688" y="17831"/>
                            <a:pt x="231801" y="23774"/>
                            <a:pt x="219913" y="26746"/>
                          </a:cubicBezTo>
                          <a:cubicBezTo>
                            <a:pt x="196139" y="35662"/>
                            <a:pt x="172364" y="44577"/>
                            <a:pt x="145618" y="53492"/>
                          </a:cubicBezTo>
                          <a:cubicBezTo>
                            <a:pt x="98069" y="71323"/>
                            <a:pt x="47549" y="86182"/>
                            <a:pt x="0" y="104013"/>
                          </a:cubicBezTo>
                          <a:cubicBezTo>
                            <a:pt x="0" y="101041"/>
                            <a:pt x="2972" y="106985"/>
                            <a:pt x="5944" y="106985"/>
                          </a:cubicBezTo>
                          <a:lnTo>
                            <a:pt x="5944" y="106985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03" name="任意多边形: 形状 202"/>
                    <p:cNvSpPr/>
                    <p:nvPr/>
                  </p:nvSpPr>
                  <p:spPr>
                    <a:xfrm>
                      <a:off x="8076539" y="737590"/>
                      <a:ext cx="269414" cy="112928"/>
                    </a:xfrm>
                    <a:custGeom>
                      <a:avLst/>
                      <a:gdLst>
                        <a:gd name="connsiteX0" fmla="*/ 5944 w 269414"/>
                        <a:gd name="connsiteY0" fmla="*/ 112928 h 112928"/>
                        <a:gd name="connsiteX1" fmla="*/ 71323 w 269414"/>
                        <a:gd name="connsiteY1" fmla="*/ 89154 h 112928"/>
                        <a:gd name="connsiteX2" fmla="*/ 136703 w 269414"/>
                        <a:gd name="connsiteY2" fmla="*/ 65380 h 112928"/>
                        <a:gd name="connsiteX3" fmla="*/ 202082 w 269414"/>
                        <a:gd name="connsiteY3" fmla="*/ 38633 h 112928"/>
                        <a:gd name="connsiteX4" fmla="*/ 234772 w 269414"/>
                        <a:gd name="connsiteY4" fmla="*/ 26746 h 112928"/>
                        <a:gd name="connsiteX5" fmla="*/ 267462 w 269414"/>
                        <a:gd name="connsiteY5" fmla="*/ 11887 h 112928"/>
                        <a:gd name="connsiteX6" fmla="*/ 264491 w 269414"/>
                        <a:gd name="connsiteY6" fmla="*/ 0 h 112928"/>
                        <a:gd name="connsiteX7" fmla="*/ 231801 w 269414"/>
                        <a:gd name="connsiteY7" fmla="*/ 11887 h 112928"/>
                        <a:gd name="connsiteX8" fmla="*/ 199111 w 269414"/>
                        <a:gd name="connsiteY8" fmla="*/ 23774 h 112928"/>
                        <a:gd name="connsiteX9" fmla="*/ 130759 w 269414"/>
                        <a:gd name="connsiteY9" fmla="*/ 50521 h 112928"/>
                        <a:gd name="connsiteX10" fmla="*/ 65380 w 269414"/>
                        <a:gd name="connsiteY10" fmla="*/ 77267 h 112928"/>
                        <a:gd name="connsiteX11" fmla="*/ 0 w 269414"/>
                        <a:gd name="connsiteY11" fmla="*/ 106985 h 112928"/>
                        <a:gd name="connsiteX12" fmla="*/ 5944 w 269414"/>
                        <a:gd name="connsiteY12" fmla="*/ 112928 h 112928"/>
                        <a:gd name="connsiteX13" fmla="*/ 5944 w 269414"/>
                        <a:gd name="connsiteY13" fmla="*/ 112928 h 1129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69414" h="112928">
                          <a:moveTo>
                            <a:pt x="5944" y="112928"/>
                          </a:moveTo>
                          <a:cubicBezTo>
                            <a:pt x="29718" y="106985"/>
                            <a:pt x="50521" y="98069"/>
                            <a:pt x="71323" y="89154"/>
                          </a:cubicBezTo>
                          <a:cubicBezTo>
                            <a:pt x="92126" y="80239"/>
                            <a:pt x="115901" y="71323"/>
                            <a:pt x="136703" y="65380"/>
                          </a:cubicBezTo>
                          <a:cubicBezTo>
                            <a:pt x="157506" y="56464"/>
                            <a:pt x="181280" y="47549"/>
                            <a:pt x="202082" y="38633"/>
                          </a:cubicBezTo>
                          <a:cubicBezTo>
                            <a:pt x="213970" y="35662"/>
                            <a:pt x="222885" y="29718"/>
                            <a:pt x="234772" y="26746"/>
                          </a:cubicBezTo>
                          <a:cubicBezTo>
                            <a:pt x="243688" y="23774"/>
                            <a:pt x="258547" y="17831"/>
                            <a:pt x="267462" y="11887"/>
                          </a:cubicBezTo>
                          <a:cubicBezTo>
                            <a:pt x="270434" y="8915"/>
                            <a:pt x="270434" y="0"/>
                            <a:pt x="264491" y="0"/>
                          </a:cubicBezTo>
                          <a:cubicBezTo>
                            <a:pt x="252603" y="0"/>
                            <a:pt x="243688" y="5944"/>
                            <a:pt x="231801" y="11887"/>
                          </a:cubicBezTo>
                          <a:cubicBezTo>
                            <a:pt x="219913" y="14859"/>
                            <a:pt x="210998" y="20803"/>
                            <a:pt x="199111" y="23774"/>
                          </a:cubicBezTo>
                          <a:cubicBezTo>
                            <a:pt x="175336" y="32690"/>
                            <a:pt x="154534" y="41605"/>
                            <a:pt x="130759" y="50521"/>
                          </a:cubicBezTo>
                          <a:cubicBezTo>
                            <a:pt x="109957" y="59436"/>
                            <a:pt x="86182" y="68351"/>
                            <a:pt x="65380" y="77267"/>
                          </a:cubicBezTo>
                          <a:cubicBezTo>
                            <a:pt x="44577" y="86182"/>
                            <a:pt x="20803" y="95098"/>
                            <a:pt x="0" y="106985"/>
                          </a:cubicBezTo>
                          <a:cubicBezTo>
                            <a:pt x="0" y="109957"/>
                            <a:pt x="2972" y="112928"/>
                            <a:pt x="5944" y="112928"/>
                          </a:cubicBezTo>
                          <a:lnTo>
                            <a:pt x="5944" y="112928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04" name="任意多边形: 形状 203"/>
                    <p:cNvSpPr/>
                    <p:nvPr/>
                  </p:nvSpPr>
                  <p:spPr>
                    <a:xfrm>
                      <a:off x="8106341" y="779195"/>
                      <a:ext cx="211181" cy="86182"/>
                    </a:xfrm>
                    <a:custGeom>
                      <a:avLst/>
                      <a:gdLst>
                        <a:gd name="connsiteX0" fmla="*/ 8831 w 211181"/>
                        <a:gd name="connsiteY0" fmla="*/ 77267 h 86182"/>
                        <a:gd name="connsiteX1" fmla="*/ 5859 w 211181"/>
                        <a:gd name="connsiteY1" fmla="*/ 86182 h 86182"/>
                        <a:gd name="connsiteX2" fmla="*/ 35578 w 211181"/>
                        <a:gd name="connsiteY2" fmla="*/ 77267 h 86182"/>
                        <a:gd name="connsiteX3" fmla="*/ 71239 w 211181"/>
                        <a:gd name="connsiteY3" fmla="*/ 65380 h 86182"/>
                        <a:gd name="connsiteX4" fmla="*/ 139591 w 211181"/>
                        <a:gd name="connsiteY4" fmla="*/ 38633 h 86182"/>
                        <a:gd name="connsiteX5" fmla="*/ 207942 w 211181"/>
                        <a:gd name="connsiteY5" fmla="*/ 8915 h 86182"/>
                        <a:gd name="connsiteX6" fmla="*/ 204970 w 211181"/>
                        <a:gd name="connsiteY6" fmla="*/ 0 h 86182"/>
                        <a:gd name="connsiteX7" fmla="*/ 154449 w 211181"/>
                        <a:gd name="connsiteY7" fmla="*/ 17831 h 86182"/>
                        <a:gd name="connsiteX8" fmla="*/ 103929 w 211181"/>
                        <a:gd name="connsiteY8" fmla="*/ 38633 h 86182"/>
                        <a:gd name="connsiteX9" fmla="*/ 53408 w 211181"/>
                        <a:gd name="connsiteY9" fmla="*/ 56464 h 86182"/>
                        <a:gd name="connsiteX10" fmla="*/ 26662 w 211181"/>
                        <a:gd name="connsiteY10" fmla="*/ 68351 h 86182"/>
                        <a:gd name="connsiteX11" fmla="*/ 2888 w 211181"/>
                        <a:gd name="connsiteY11" fmla="*/ 80239 h 86182"/>
                        <a:gd name="connsiteX12" fmla="*/ 8831 w 211181"/>
                        <a:gd name="connsiteY12" fmla="*/ 77267 h 86182"/>
                        <a:gd name="connsiteX13" fmla="*/ 8831 w 211181"/>
                        <a:gd name="connsiteY13" fmla="*/ 77267 h 861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211181" h="86182">
                          <a:moveTo>
                            <a:pt x="8831" y="77267"/>
                          </a:moveTo>
                          <a:cubicBezTo>
                            <a:pt x="2888" y="71323"/>
                            <a:pt x="-6028" y="86182"/>
                            <a:pt x="5859" y="86182"/>
                          </a:cubicBezTo>
                          <a:cubicBezTo>
                            <a:pt x="14775" y="86182"/>
                            <a:pt x="26662" y="80239"/>
                            <a:pt x="35578" y="77267"/>
                          </a:cubicBezTo>
                          <a:cubicBezTo>
                            <a:pt x="47465" y="74295"/>
                            <a:pt x="59352" y="68351"/>
                            <a:pt x="71239" y="65380"/>
                          </a:cubicBezTo>
                          <a:cubicBezTo>
                            <a:pt x="95013" y="56464"/>
                            <a:pt x="115816" y="47549"/>
                            <a:pt x="139591" y="38633"/>
                          </a:cubicBezTo>
                          <a:cubicBezTo>
                            <a:pt x="163365" y="29718"/>
                            <a:pt x="187139" y="20803"/>
                            <a:pt x="207942" y="8915"/>
                          </a:cubicBezTo>
                          <a:cubicBezTo>
                            <a:pt x="213886" y="5944"/>
                            <a:pt x="210914" y="0"/>
                            <a:pt x="204970" y="0"/>
                          </a:cubicBezTo>
                          <a:cubicBezTo>
                            <a:pt x="187139" y="2972"/>
                            <a:pt x="169308" y="11887"/>
                            <a:pt x="154449" y="17831"/>
                          </a:cubicBezTo>
                          <a:cubicBezTo>
                            <a:pt x="136619" y="23774"/>
                            <a:pt x="121760" y="32690"/>
                            <a:pt x="103929" y="38633"/>
                          </a:cubicBezTo>
                          <a:cubicBezTo>
                            <a:pt x="86098" y="44577"/>
                            <a:pt x="68267" y="50521"/>
                            <a:pt x="53408" y="56464"/>
                          </a:cubicBezTo>
                          <a:cubicBezTo>
                            <a:pt x="44493" y="59436"/>
                            <a:pt x="35578" y="62408"/>
                            <a:pt x="26662" y="68351"/>
                          </a:cubicBezTo>
                          <a:cubicBezTo>
                            <a:pt x="23690" y="68351"/>
                            <a:pt x="2888" y="80239"/>
                            <a:pt x="2888" y="80239"/>
                          </a:cubicBezTo>
                          <a:cubicBezTo>
                            <a:pt x="5859" y="83210"/>
                            <a:pt x="8831" y="80239"/>
                            <a:pt x="8831" y="77267"/>
                          </a:cubicBezTo>
                          <a:lnTo>
                            <a:pt x="8831" y="77267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05" name="任意多边形: 形状 204"/>
                    <p:cNvSpPr/>
                    <p:nvPr/>
                  </p:nvSpPr>
                  <p:spPr>
                    <a:xfrm>
                      <a:off x="8115173" y="826744"/>
                      <a:ext cx="152792" cy="68351"/>
                    </a:xfrm>
                    <a:custGeom>
                      <a:avLst/>
                      <a:gdLst>
                        <a:gd name="connsiteX0" fmla="*/ 5944 w 152792"/>
                        <a:gd name="connsiteY0" fmla="*/ 68351 h 68351"/>
                        <a:gd name="connsiteX1" fmla="*/ 41605 w 152792"/>
                        <a:gd name="connsiteY1" fmla="*/ 56464 h 68351"/>
                        <a:gd name="connsiteX2" fmla="*/ 77267 w 152792"/>
                        <a:gd name="connsiteY2" fmla="*/ 41605 h 68351"/>
                        <a:gd name="connsiteX3" fmla="*/ 115900 w 152792"/>
                        <a:gd name="connsiteY3" fmla="*/ 26746 h 68351"/>
                        <a:gd name="connsiteX4" fmla="*/ 151562 w 152792"/>
                        <a:gd name="connsiteY4" fmla="*/ 8915 h 68351"/>
                        <a:gd name="connsiteX5" fmla="*/ 148590 w 152792"/>
                        <a:gd name="connsiteY5" fmla="*/ 0 h 68351"/>
                        <a:gd name="connsiteX6" fmla="*/ 112928 w 152792"/>
                        <a:gd name="connsiteY6" fmla="*/ 11887 h 68351"/>
                        <a:gd name="connsiteX7" fmla="*/ 74295 w 152792"/>
                        <a:gd name="connsiteY7" fmla="*/ 29718 h 68351"/>
                        <a:gd name="connsiteX8" fmla="*/ 35661 w 152792"/>
                        <a:gd name="connsiteY8" fmla="*/ 47549 h 68351"/>
                        <a:gd name="connsiteX9" fmla="*/ 0 w 152792"/>
                        <a:gd name="connsiteY9" fmla="*/ 65380 h 68351"/>
                        <a:gd name="connsiteX10" fmla="*/ 5944 w 152792"/>
                        <a:gd name="connsiteY10" fmla="*/ 68351 h 68351"/>
                        <a:gd name="connsiteX11" fmla="*/ 5944 w 152792"/>
                        <a:gd name="connsiteY11" fmla="*/ 68351 h 683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52792" h="68351">
                          <a:moveTo>
                            <a:pt x="5944" y="68351"/>
                          </a:moveTo>
                          <a:cubicBezTo>
                            <a:pt x="17831" y="68351"/>
                            <a:pt x="32689" y="62408"/>
                            <a:pt x="41605" y="56464"/>
                          </a:cubicBezTo>
                          <a:cubicBezTo>
                            <a:pt x="53492" y="50521"/>
                            <a:pt x="65379" y="47549"/>
                            <a:pt x="77267" y="41605"/>
                          </a:cubicBezTo>
                          <a:cubicBezTo>
                            <a:pt x="89154" y="35662"/>
                            <a:pt x="104013" y="29718"/>
                            <a:pt x="115900" y="26746"/>
                          </a:cubicBezTo>
                          <a:cubicBezTo>
                            <a:pt x="127787" y="20803"/>
                            <a:pt x="142646" y="17831"/>
                            <a:pt x="151562" y="8915"/>
                          </a:cubicBezTo>
                          <a:cubicBezTo>
                            <a:pt x="154534" y="5944"/>
                            <a:pt x="151562" y="0"/>
                            <a:pt x="148590" y="0"/>
                          </a:cubicBezTo>
                          <a:cubicBezTo>
                            <a:pt x="136703" y="0"/>
                            <a:pt x="124816" y="8915"/>
                            <a:pt x="112928" y="11887"/>
                          </a:cubicBezTo>
                          <a:cubicBezTo>
                            <a:pt x="101041" y="17831"/>
                            <a:pt x="89154" y="23774"/>
                            <a:pt x="74295" y="29718"/>
                          </a:cubicBezTo>
                          <a:cubicBezTo>
                            <a:pt x="62408" y="35662"/>
                            <a:pt x="50521" y="41605"/>
                            <a:pt x="35661" y="47549"/>
                          </a:cubicBezTo>
                          <a:cubicBezTo>
                            <a:pt x="23774" y="53492"/>
                            <a:pt x="11887" y="56464"/>
                            <a:pt x="0" y="65380"/>
                          </a:cubicBezTo>
                          <a:cubicBezTo>
                            <a:pt x="2972" y="65380"/>
                            <a:pt x="2972" y="68351"/>
                            <a:pt x="5944" y="68351"/>
                          </a:cubicBezTo>
                          <a:lnTo>
                            <a:pt x="5944" y="68351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06" name="任意多边形: 形状 205"/>
                    <p:cNvSpPr/>
                    <p:nvPr/>
                  </p:nvSpPr>
                  <p:spPr>
                    <a:xfrm>
                      <a:off x="8316987" y="695985"/>
                      <a:ext cx="63906" cy="36134"/>
                    </a:xfrm>
                    <a:custGeom>
                      <a:avLst/>
                      <a:gdLst>
                        <a:gd name="connsiteX0" fmla="*/ 6211 w 63906"/>
                        <a:gd name="connsiteY0" fmla="*/ 35662 h 36134"/>
                        <a:gd name="connsiteX1" fmla="*/ 35929 w 63906"/>
                        <a:gd name="connsiteY1" fmla="*/ 23774 h 36134"/>
                        <a:gd name="connsiteX2" fmla="*/ 62676 w 63906"/>
                        <a:gd name="connsiteY2" fmla="*/ 8915 h 36134"/>
                        <a:gd name="connsiteX3" fmla="*/ 59704 w 63906"/>
                        <a:gd name="connsiteY3" fmla="*/ 0 h 36134"/>
                        <a:gd name="connsiteX4" fmla="*/ 32957 w 63906"/>
                        <a:gd name="connsiteY4" fmla="*/ 8915 h 36134"/>
                        <a:gd name="connsiteX5" fmla="*/ 3240 w 63906"/>
                        <a:gd name="connsiteY5" fmla="*/ 23774 h 36134"/>
                        <a:gd name="connsiteX6" fmla="*/ 6211 w 63906"/>
                        <a:gd name="connsiteY6" fmla="*/ 35662 h 36134"/>
                        <a:gd name="connsiteX7" fmla="*/ 6211 w 63906"/>
                        <a:gd name="connsiteY7" fmla="*/ 35662 h 361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3906" h="36134">
                          <a:moveTo>
                            <a:pt x="6211" y="35662"/>
                          </a:moveTo>
                          <a:cubicBezTo>
                            <a:pt x="15127" y="32690"/>
                            <a:pt x="24042" y="26746"/>
                            <a:pt x="35929" y="23774"/>
                          </a:cubicBezTo>
                          <a:cubicBezTo>
                            <a:pt x="44845" y="20803"/>
                            <a:pt x="56732" y="14859"/>
                            <a:pt x="62676" y="8915"/>
                          </a:cubicBezTo>
                          <a:cubicBezTo>
                            <a:pt x="65647" y="5944"/>
                            <a:pt x="62676" y="0"/>
                            <a:pt x="59704" y="0"/>
                          </a:cubicBezTo>
                          <a:cubicBezTo>
                            <a:pt x="50789" y="0"/>
                            <a:pt x="41873" y="5944"/>
                            <a:pt x="32957" y="8915"/>
                          </a:cubicBezTo>
                          <a:cubicBezTo>
                            <a:pt x="24042" y="14859"/>
                            <a:pt x="15127" y="17831"/>
                            <a:pt x="3240" y="23774"/>
                          </a:cubicBezTo>
                          <a:cubicBezTo>
                            <a:pt x="-2704" y="26746"/>
                            <a:pt x="268" y="38633"/>
                            <a:pt x="6211" y="35662"/>
                          </a:cubicBezTo>
                          <a:lnTo>
                            <a:pt x="6211" y="35662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07" name="任意多边形: 形状 206"/>
                    <p:cNvSpPr/>
                    <p:nvPr/>
                  </p:nvSpPr>
                  <p:spPr>
                    <a:xfrm>
                      <a:off x="8329652" y="669239"/>
                      <a:ext cx="57185" cy="33287"/>
                    </a:xfrm>
                    <a:custGeom>
                      <a:avLst/>
                      <a:gdLst>
                        <a:gd name="connsiteX0" fmla="*/ 8406 w 57185"/>
                        <a:gd name="connsiteY0" fmla="*/ 32690 h 33287"/>
                        <a:gd name="connsiteX1" fmla="*/ 32180 w 57185"/>
                        <a:gd name="connsiteY1" fmla="*/ 17831 h 33287"/>
                        <a:gd name="connsiteX2" fmla="*/ 55954 w 57185"/>
                        <a:gd name="connsiteY2" fmla="*/ 5944 h 33287"/>
                        <a:gd name="connsiteX3" fmla="*/ 52983 w 57185"/>
                        <a:gd name="connsiteY3" fmla="*/ 0 h 33287"/>
                        <a:gd name="connsiteX4" fmla="*/ 2462 w 57185"/>
                        <a:gd name="connsiteY4" fmla="*/ 23774 h 33287"/>
                        <a:gd name="connsiteX5" fmla="*/ 8406 w 57185"/>
                        <a:gd name="connsiteY5" fmla="*/ 32690 h 33287"/>
                        <a:gd name="connsiteX6" fmla="*/ 8406 w 57185"/>
                        <a:gd name="connsiteY6" fmla="*/ 32690 h 332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7185" h="33287">
                          <a:moveTo>
                            <a:pt x="8406" y="32690"/>
                          </a:moveTo>
                          <a:cubicBezTo>
                            <a:pt x="17321" y="26746"/>
                            <a:pt x="23264" y="23774"/>
                            <a:pt x="32180" y="17831"/>
                          </a:cubicBezTo>
                          <a:cubicBezTo>
                            <a:pt x="41095" y="14859"/>
                            <a:pt x="47039" y="11887"/>
                            <a:pt x="55954" y="5944"/>
                          </a:cubicBezTo>
                          <a:cubicBezTo>
                            <a:pt x="58926" y="2972"/>
                            <a:pt x="55954" y="0"/>
                            <a:pt x="52983" y="0"/>
                          </a:cubicBezTo>
                          <a:cubicBezTo>
                            <a:pt x="35152" y="2972"/>
                            <a:pt x="17321" y="14859"/>
                            <a:pt x="2462" y="23774"/>
                          </a:cubicBezTo>
                          <a:cubicBezTo>
                            <a:pt x="-3482" y="26746"/>
                            <a:pt x="2462" y="35662"/>
                            <a:pt x="8406" y="32690"/>
                          </a:cubicBezTo>
                          <a:lnTo>
                            <a:pt x="8406" y="32690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08" name="任意多边形: 形状 207"/>
                    <p:cNvSpPr/>
                    <p:nvPr/>
                  </p:nvSpPr>
                  <p:spPr>
                    <a:xfrm>
                      <a:off x="8473586" y="520051"/>
                      <a:ext cx="80323" cy="387160"/>
                    </a:xfrm>
                    <a:custGeom>
                      <a:avLst/>
                      <a:gdLst>
                        <a:gd name="connsiteX0" fmla="*/ 57638 w 80323"/>
                        <a:gd name="connsiteY0" fmla="*/ 9514 h 387160"/>
                        <a:gd name="connsiteX1" fmla="*/ 63582 w 80323"/>
                        <a:gd name="connsiteY1" fmla="*/ 36260 h 387160"/>
                        <a:gd name="connsiteX2" fmla="*/ 45751 w 80323"/>
                        <a:gd name="connsiteY2" fmla="*/ 60034 h 387160"/>
                        <a:gd name="connsiteX3" fmla="*/ 21976 w 80323"/>
                        <a:gd name="connsiteY3" fmla="*/ 83809 h 387160"/>
                        <a:gd name="connsiteX4" fmla="*/ 10089 w 80323"/>
                        <a:gd name="connsiteY4" fmla="*/ 119470 h 387160"/>
                        <a:gd name="connsiteX5" fmla="*/ 7118 w 80323"/>
                        <a:gd name="connsiteY5" fmla="*/ 208624 h 387160"/>
                        <a:gd name="connsiteX6" fmla="*/ 4146 w 80323"/>
                        <a:gd name="connsiteY6" fmla="*/ 300750 h 387160"/>
                        <a:gd name="connsiteX7" fmla="*/ 1174 w 80323"/>
                        <a:gd name="connsiteY7" fmla="*/ 348299 h 387160"/>
                        <a:gd name="connsiteX8" fmla="*/ 10089 w 80323"/>
                        <a:gd name="connsiteY8" fmla="*/ 386932 h 387160"/>
                        <a:gd name="connsiteX9" fmla="*/ 24948 w 80323"/>
                        <a:gd name="connsiteY9" fmla="*/ 351271 h 387160"/>
                        <a:gd name="connsiteX10" fmla="*/ 24948 w 80323"/>
                        <a:gd name="connsiteY10" fmla="*/ 303722 h 387160"/>
                        <a:gd name="connsiteX11" fmla="*/ 27920 w 80323"/>
                        <a:gd name="connsiteY11" fmla="*/ 211596 h 387160"/>
                        <a:gd name="connsiteX12" fmla="*/ 27920 w 80323"/>
                        <a:gd name="connsiteY12" fmla="*/ 119470 h 387160"/>
                        <a:gd name="connsiteX13" fmla="*/ 42779 w 80323"/>
                        <a:gd name="connsiteY13" fmla="*/ 83809 h 387160"/>
                        <a:gd name="connsiteX14" fmla="*/ 69526 w 80323"/>
                        <a:gd name="connsiteY14" fmla="*/ 57062 h 387160"/>
                        <a:gd name="connsiteX15" fmla="*/ 66554 w 80323"/>
                        <a:gd name="connsiteY15" fmla="*/ 598 h 387160"/>
                        <a:gd name="connsiteX16" fmla="*/ 57638 w 80323"/>
                        <a:gd name="connsiteY16" fmla="*/ 9514 h 387160"/>
                        <a:gd name="connsiteX17" fmla="*/ 57638 w 80323"/>
                        <a:gd name="connsiteY17" fmla="*/ 9514 h 3871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80323" h="387160">
                          <a:moveTo>
                            <a:pt x="57638" y="9514"/>
                          </a:moveTo>
                          <a:cubicBezTo>
                            <a:pt x="66554" y="15457"/>
                            <a:pt x="66554" y="27344"/>
                            <a:pt x="63582" y="36260"/>
                          </a:cubicBezTo>
                          <a:cubicBezTo>
                            <a:pt x="60610" y="45175"/>
                            <a:pt x="51695" y="54091"/>
                            <a:pt x="45751" y="60034"/>
                          </a:cubicBezTo>
                          <a:cubicBezTo>
                            <a:pt x="36836" y="68950"/>
                            <a:pt x="27920" y="74893"/>
                            <a:pt x="21976" y="83809"/>
                          </a:cubicBezTo>
                          <a:cubicBezTo>
                            <a:pt x="13061" y="92724"/>
                            <a:pt x="10089" y="104611"/>
                            <a:pt x="10089" y="119470"/>
                          </a:cubicBezTo>
                          <a:cubicBezTo>
                            <a:pt x="7118" y="149188"/>
                            <a:pt x="7118" y="178906"/>
                            <a:pt x="7118" y="208624"/>
                          </a:cubicBezTo>
                          <a:cubicBezTo>
                            <a:pt x="7118" y="238342"/>
                            <a:pt x="4146" y="271032"/>
                            <a:pt x="4146" y="300750"/>
                          </a:cubicBezTo>
                          <a:cubicBezTo>
                            <a:pt x="4146" y="315609"/>
                            <a:pt x="4146" y="333440"/>
                            <a:pt x="1174" y="348299"/>
                          </a:cubicBezTo>
                          <a:cubicBezTo>
                            <a:pt x="1174" y="357214"/>
                            <a:pt x="-4769" y="383960"/>
                            <a:pt x="10089" y="386932"/>
                          </a:cubicBezTo>
                          <a:cubicBezTo>
                            <a:pt x="24948" y="389904"/>
                            <a:pt x="21976" y="363158"/>
                            <a:pt x="24948" y="351271"/>
                          </a:cubicBezTo>
                          <a:cubicBezTo>
                            <a:pt x="24948" y="336412"/>
                            <a:pt x="24948" y="318581"/>
                            <a:pt x="24948" y="303722"/>
                          </a:cubicBezTo>
                          <a:cubicBezTo>
                            <a:pt x="24948" y="274004"/>
                            <a:pt x="24948" y="241314"/>
                            <a:pt x="27920" y="211596"/>
                          </a:cubicBezTo>
                          <a:cubicBezTo>
                            <a:pt x="27920" y="181878"/>
                            <a:pt x="27920" y="149188"/>
                            <a:pt x="27920" y="119470"/>
                          </a:cubicBezTo>
                          <a:cubicBezTo>
                            <a:pt x="27920" y="104611"/>
                            <a:pt x="33864" y="95696"/>
                            <a:pt x="42779" y="83809"/>
                          </a:cubicBezTo>
                          <a:cubicBezTo>
                            <a:pt x="51695" y="74893"/>
                            <a:pt x="60610" y="68950"/>
                            <a:pt x="69526" y="57062"/>
                          </a:cubicBezTo>
                          <a:cubicBezTo>
                            <a:pt x="81413" y="39232"/>
                            <a:pt x="87356" y="12485"/>
                            <a:pt x="66554" y="598"/>
                          </a:cubicBezTo>
                          <a:cubicBezTo>
                            <a:pt x="57638" y="-2374"/>
                            <a:pt x="51695" y="6542"/>
                            <a:pt x="57638" y="9514"/>
                          </a:cubicBezTo>
                          <a:lnTo>
                            <a:pt x="57638" y="9514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09" name="任意多边形: 形状 208"/>
                    <p:cNvSpPr/>
                    <p:nvPr/>
                  </p:nvSpPr>
                  <p:spPr>
                    <a:xfrm>
                      <a:off x="8474760" y="930159"/>
                      <a:ext cx="36776" cy="36259"/>
                    </a:xfrm>
                    <a:custGeom>
                      <a:avLst/>
                      <a:gdLst>
                        <a:gd name="connsiteX0" fmla="*/ 11887 w 36776"/>
                        <a:gd name="connsiteY0" fmla="*/ 9514 h 36259"/>
                        <a:gd name="connsiteX1" fmla="*/ 5944 w 36776"/>
                        <a:gd name="connsiteY1" fmla="*/ 12485 h 36259"/>
                        <a:gd name="connsiteX2" fmla="*/ 2972 w 36776"/>
                        <a:gd name="connsiteY2" fmla="*/ 15457 h 36259"/>
                        <a:gd name="connsiteX3" fmla="*/ 0 w 36776"/>
                        <a:gd name="connsiteY3" fmla="*/ 27344 h 36259"/>
                        <a:gd name="connsiteX4" fmla="*/ 8916 w 36776"/>
                        <a:gd name="connsiteY4" fmla="*/ 36260 h 36259"/>
                        <a:gd name="connsiteX5" fmla="*/ 20803 w 36776"/>
                        <a:gd name="connsiteY5" fmla="*/ 36260 h 36259"/>
                        <a:gd name="connsiteX6" fmla="*/ 35662 w 36776"/>
                        <a:gd name="connsiteY6" fmla="*/ 21401 h 36259"/>
                        <a:gd name="connsiteX7" fmla="*/ 26746 w 36776"/>
                        <a:gd name="connsiteY7" fmla="*/ 598 h 36259"/>
                        <a:gd name="connsiteX8" fmla="*/ 11887 w 36776"/>
                        <a:gd name="connsiteY8" fmla="*/ 9514 h 36259"/>
                        <a:gd name="connsiteX9" fmla="*/ 14859 w 36776"/>
                        <a:gd name="connsiteY9" fmla="*/ 15457 h 36259"/>
                        <a:gd name="connsiteX10" fmla="*/ 14859 w 36776"/>
                        <a:gd name="connsiteY10" fmla="*/ 15457 h 36259"/>
                        <a:gd name="connsiteX11" fmla="*/ 14859 w 36776"/>
                        <a:gd name="connsiteY11" fmla="*/ 18429 h 36259"/>
                        <a:gd name="connsiteX12" fmla="*/ 14859 w 36776"/>
                        <a:gd name="connsiteY12" fmla="*/ 18429 h 36259"/>
                        <a:gd name="connsiteX13" fmla="*/ 14859 w 36776"/>
                        <a:gd name="connsiteY13" fmla="*/ 21401 h 36259"/>
                        <a:gd name="connsiteX14" fmla="*/ 11887 w 36776"/>
                        <a:gd name="connsiteY14" fmla="*/ 24373 h 36259"/>
                        <a:gd name="connsiteX15" fmla="*/ 11887 w 36776"/>
                        <a:gd name="connsiteY15" fmla="*/ 24373 h 36259"/>
                        <a:gd name="connsiteX16" fmla="*/ 17831 w 36776"/>
                        <a:gd name="connsiteY16" fmla="*/ 27344 h 36259"/>
                        <a:gd name="connsiteX17" fmla="*/ 17831 w 36776"/>
                        <a:gd name="connsiteY17" fmla="*/ 21401 h 36259"/>
                        <a:gd name="connsiteX18" fmla="*/ 17831 w 36776"/>
                        <a:gd name="connsiteY18" fmla="*/ 15457 h 36259"/>
                        <a:gd name="connsiteX19" fmla="*/ 11887 w 36776"/>
                        <a:gd name="connsiteY19" fmla="*/ 9514 h 36259"/>
                        <a:gd name="connsiteX20" fmla="*/ 11887 w 36776"/>
                        <a:gd name="connsiteY20" fmla="*/ 9514 h 362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36776" h="36259">
                          <a:moveTo>
                            <a:pt x="11887" y="9514"/>
                          </a:moveTo>
                          <a:cubicBezTo>
                            <a:pt x="8916" y="9514"/>
                            <a:pt x="5944" y="9514"/>
                            <a:pt x="5944" y="12485"/>
                          </a:cubicBezTo>
                          <a:cubicBezTo>
                            <a:pt x="5944" y="12485"/>
                            <a:pt x="2972" y="15457"/>
                            <a:pt x="2972" y="15457"/>
                          </a:cubicBezTo>
                          <a:cubicBezTo>
                            <a:pt x="0" y="18429"/>
                            <a:pt x="0" y="24373"/>
                            <a:pt x="0" y="27344"/>
                          </a:cubicBezTo>
                          <a:cubicBezTo>
                            <a:pt x="0" y="33288"/>
                            <a:pt x="2972" y="36260"/>
                            <a:pt x="8916" y="36260"/>
                          </a:cubicBezTo>
                          <a:cubicBezTo>
                            <a:pt x="11887" y="36260"/>
                            <a:pt x="14859" y="36260"/>
                            <a:pt x="20803" y="36260"/>
                          </a:cubicBezTo>
                          <a:cubicBezTo>
                            <a:pt x="26746" y="33288"/>
                            <a:pt x="32690" y="27344"/>
                            <a:pt x="35662" y="21401"/>
                          </a:cubicBezTo>
                          <a:cubicBezTo>
                            <a:pt x="38634" y="12485"/>
                            <a:pt x="35662" y="3570"/>
                            <a:pt x="26746" y="598"/>
                          </a:cubicBezTo>
                          <a:cubicBezTo>
                            <a:pt x="14859" y="-2374"/>
                            <a:pt x="11887" y="6542"/>
                            <a:pt x="11887" y="9514"/>
                          </a:cubicBezTo>
                          <a:cubicBezTo>
                            <a:pt x="11887" y="12485"/>
                            <a:pt x="14859" y="15457"/>
                            <a:pt x="14859" y="15457"/>
                          </a:cubicBezTo>
                          <a:cubicBezTo>
                            <a:pt x="14859" y="15457"/>
                            <a:pt x="14859" y="15457"/>
                            <a:pt x="14859" y="15457"/>
                          </a:cubicBezTo>
                          <a:cubicBezTo>
                            <a:pt x="14859" y="15457"/>
                            <a:pt x="14859" y="15457"/>
                            <a:pt x="14859" y="18429"/>
                          </a:cubicBezTo>
                          <a:cubicBezTo>
                            <a:pt x="14859" y="18429"/>
                            <a:pt x="14859" y="18429"/>
                            <a:pt x="14859" y="18429"/>
                          </a:cubicBezTo>
                          <a:cubicBezTo>
                            <a:pt x="14859" y="18429"/>
                            <a:pt x="14859" y="21401"/>
                            <a:pt x="14859" y="21401"/>
                          </a:cubicBezTo>
                          <a:cubicBezTo>
                            <a:pt x="14859" y="21401"/>
                            <a:pt x="14859" y="24373"/>
                            <a:pt x="11887" y="24373"/>
                          </a:cubicBezTo>
                          <a:lnTo>
                            <a:pt x="11887" y="24373"/>
                          </a:lnTo>
                          <a:cubicBezTo>
                            <a:pt x="14859" y="24373"/>
                            <a:pt x="14859" y="27344"/>
                            <a:pt x="17831" y="27344"/>
                          </a:cubicBezTo>
                          <a:cubicBezTo>
                            <a:pt x="17831" y="24373"/>
                            <a:pt x="17831" y="24373"/>
                            <a:pt x="17831" y="21401"/>
                          </a:cubicBezTo>
                          <a:cubicBezTo>
                            <a:pt x="17831" y="21401"/>
                            <a:pt x="17831" y="15457"/>
                            <a:pt x="17831" y="15457"/>
                          </a:cubicBezTo>
                          <a:cubicBezTo>
                            <a:pt x="20803" y="12485"/>
                            <a:pt x="17831" y="9514"/>
                            <a:pt x="11887" y="9514"/>
                          </a:cubicBezTo>
                          <a:lnTo>
                            <a:pt x="11887" y="9514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10" name="任意多边形: 形状 209"/>
                    <p:cNvSpPr/>
                    <p:nvPr/>
                  </p:nvSpPr>
                  <p:spPr>
                    <a:xfrm>
                      <a:off x="8465515" y="1008784"/>
                      <a:ext cx="28397" cy="129999"/>
                    </a:xfrm>
                    <a:custGeom>
                      <a:avLst/>
                      <a:gdLst>
                        <a:gd name="connsiteX0" fmla="*/ 21133 w 28397"/>
                        <a:gd name="connsiteY0" fmla="*/ 25986 h 129999"/>
                        <a:gd name="connsiteX1" fmla="*/ 27076 w 28397"/>
                        <a:gd name="connsiteY1" fmla="*/ 11127 h 129999"/>
                        <a:gd name="connsiteX2" fmla="*/ 9245 w 28397"/>
                        <a:gd name="connsiteY2" fmla="*/ 5184 h 129999"/>
                        <a:gd name="connsiteX3" fmla="*/ 6273 w 28397"/>
                        <a:gd name="connsiteY3" fmla="*/ 40845 h 129999"/>
                        <a:gd name="connsiteX4" fmla="*/ 3302 w 28397"/>
                        <a:gd name="connsiteY4" fmla="*/ 73535 h 129999"/>
                        <a:gd name="connsiteX5" fmla="*/ 330 w 28397"/>
                        <a:gd name="connsiteY5" fmla="*/ 106225 h 129999"/>
                        <a:gd name="connsiteX6" fmla="*/ 9245 w 28397"/>
                        <a:gd name="connsiteY6" fmla="*/ 129999 h 129999"/>
                        <a:gd name="connsiteX7" fmla="*/ 21133 w 28397"/>
                        <a:gd name="connsiteY7" fmla="*/ 109197 h 129999"/>
                        <a:gd name="connsiteX8" fmla="*/ 24105 w 28397"/>
                        <a:gd name="connsiteY8" fmla="*/ 76507 h 129999"/>
                        <a:gd name="connsiteX9" fmla="*/ 27076 w 28397"/>
                        <a:gd name="connsiteY9" fmla="*/ 40845 h 129999"/>
                        <a:gd name="connsiteX10" fmla="*/ 27076 w 28397"/>
                        <a:gd name="connsiteY10" fmla="*/ 5184 h 129999"/>
                        <a:gd name="connsiteX11" fmla="*/ 9245 w 28397"/>
                        <a:gd name="connsiteY11" fmla="*/ 8156 h 129999"/>
                        <a:gd name="connsiteX12" fmla="*/ 12217 w 28397"/>
                        <a:gd name="connsiteY12" fmla="*/ 25986 h 129999"/>
                        <a:gd name="connsiteX13" fmla="*/ 21133 w 28397"/>
                        <a:gd name="connsiteY13" fmla="*/ 25986 h 129999"/>
                        <a:gd name="connsiteX14" fmla="*/ 21133 w 28397"/>
                        <a:gd name="connsiteY14" fmla="*/ 25986 h 1299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8397" h="129999">
                          <a:moveTo>
                            <a:pt x="21133" y="25986"/>
                          </a:moveTo>
                          <a:cubicBezTo>
                            <a:pt x="24105" y="20043"/>
                            <a:pt x="24105" y="17071"/>
                            <a:pt x="27076" y="11127"/>
                          </a:cubicBezTo>
                          <a:cubicBezTo>
                            <a:pt x="30048" y="-760"/>
                            <a:pt x="15189" y="-3732"/>
                            <a:pt x="9245" y="5184"/>
                          </a:cubicBezTo>
                          <a:cubicBezTo>
                            <a:pt x="6273" y="14099"/>
                            <a:pt x="6273" y="28958"/>
                            <a:pt x="6273" y="40845"/>
                          </a:cubicBezTo>
                          <a:cubicBezTo>
                            <a:pt x="6273" y="52733"/>
                            <a:pt x="3302" y="64620"/>
                            <a:pt x="3302" y="73535"/>
                          </a:cubicBezTo>
                          <a:cubicBezTo>
                            <a:pt x="3302" y="85422"/>
                            <a:pt x="330" y="97310"/>
                            <a:pt x="330" y="106225"/>
                          </a:cubicBezTo>
                          <a:cubicBezTo>
                            <a:pt x="330" y="112169"/>
                            <a:pt x="-2642" y="129999"/>
                            <a:pt x="9245" y="129999"/>
                          </a:cubicBezTo>
                          <a:cubicBezTo>
                            <a:pt x="18161" y="129999"/>
                            <a:pt x="21133" y="115140"/>
                            <a:pt x="21133" y="109197"/>
                          </a:cubicBezTo>
                          <a:cubicBezTo>
                            <a:pt x="21133" y="97310"/>
                            <a:pt x="24105" y="85422"/>
                            <a:pt x="24105" y="76507"/>
                          </a:cubicBezTo>
                          <a:cubicBezTo>
                            <a:pt x="24105" y="64620"/>
                            <a:pt x="27076" y="52733"/>
                            <a:pt x="27076" y="40845"/>
                          </a:cubicBezTo>
                          <a:cubicBezTo>
                            <a:pt x="27076" y="28958"/>
                            <a:pt x="30048" y="17071"/>
                            <a:pt x="27076" y="5184"/>
                          </a:cubicBezTo>
                          <a:cubicBezTo>
                            <a:pt x="21133" y="5184"/>
                            <a:pt x="15189" y="8156"/>
                            <a:pt x="9245" y="8156"/>
                          </a:cubicBezTo>
                          <a:cubicBezTo>
                            <a:pt x="9245" y="14099"/>
                            <a:pt x="12217" y="20043"/>
                            <a:pt x="12217" y="25986"/>
                          </a:cubicBezTo>
                          <a:cubicBezTo>
                            <a:pt x="15189" y="28958"/>
                            <a:pt x="21133" y="28958"/>
                            <a:pt x="21133" y="25986"/>
                          </a:cubicBezTo>
                          <a:lnTo>
                            <a:pt x="21133" y="25986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11" name="任意多边形: 形状 210"/>
                    <p:cNvSpPr/>
                    <p:nvPr/>
                  </p:nvSpPr>
                  <p:spPr>
                    <a:xfrm>
                      <a:off x="7742527" y="824515"/>
                      <a:ext cx="66549" cy="557703"/>
                    </a:xfrm>
                    <a:custGeom>
                      <a:avLst/>
                      <a:gdLst>
                        <a:gd name="connsiteX0" fmla="*/ 60606 w 66549"/>
                        <a:gd name="connsiteY0" fmla="*/ 2229 h 557703"/>
                        <a:gd name="connsiteX1" fmla="*/ 54663 w 66549"/>
                        <a:gd name="connsiteY1" fmla="*/ 31947 h 557703"/>
                        <a:gd name="connsiteX2" fmla="*/ 51691 w 66549"/>
                        <a:gd name="connsiteY2" fmla="*/ 67608 h 557703"/>
                        <a:gd name="connsiteX3" fmla="*/ 48719 w 66549"/>
                        <a:gd name="connsiteY3" fmla="*/ 132988 h 557703"/>
                        <a:gd name="connsiteX4" fmla="*/ 42776 w 66549"/>
                        <a:gd name="connsiteY4" fmla="*/ 266719 h 557703"/>
                        <a:gd name="connsiteX5" fmla="*/ 39804 w 66549"/>
                        <a:gd name="connsiteY5" fmla="*/ 400450 h 557703"/>
                        <a:gd name="connsiteX6" fmla="*/ 39804 w 66549"/>
                        <a:gd name="connsiteY6" fmla="*/ 433140 h 557703"/>
                        <a:gd name="connsiteX7" fmla="*/ 36832 w 66549"/>
                        <a:gd name="connsiteY7" fmla="*/ 459886 h 557703"/>
                        <a:gd name="connsiteX8" fmla="*/ 4142 w 66549"/>
                        <a:gd name="connsiteY8" fmla="*/ 495548 h 557703"/>
                        <a:gd name="connsiteX9" fmla="*/ 7114 w 66549"/>
                        <a:gd name="connsiteY9" fmla="*/ 537153 h 557703"/>
                        <a:gd name="connsiteX10" fmla="*/ 45747 w 66549"/>
                        <a:gd name="connsiteY10" fmla="*/ 554984 h 557703"/>
                        <a:gd name="connsiteX11" fmla="*/ 45747 w 66549"/>
                        <a:gd name="connsiteY11" fmla="*/ 546068 h 557703"/>
                        <a:gd name="connsiteX12" fmla="*/ 30889 w 66549"/>
                        <a:gd name="connsiteY12" fmla="*/ 537153 h 557703"/>
                        <a:gd name="connsiteX13" fmla="*/ 21973 w 66549"/>
                        <a:gd name="connsiteY13" fmla="*/ 525266 h 557703"/>
                        <a:gd name="connsiteX14" fmla="*/ 33860 w 66549"/>
                        <a:gd name="connsiteY14" fmla="*/ 495548 h 557703"/>
                        <a:gd name="connsiteX15" fmla="*/ 57635 w 66549"/>
                        <a:gd name="connsiteY15" fmla="*/ 456914 h 557703"/>
                        <a:gd name="connsiteX16" fmla="*/ 60606 w 66549"/>
                        <a:gd name="connsiteY16" fmla="*/ 400450 h 557703"/>
                        <a:gd name="connsiteX17" fmla="*/ 66550 w 66549"/>
                        <a:gd name="connsiteY17" fmla="*/ 150819 h 557703"/>
                        <a:gd name="connsiteX18" fmla="*/ 66550 w 66549"/>
                        <a:gd name="connsiteY18" fmla="*/ 79496 h 557703"/>
                        <a:gd name="connsiteX19" fmla="*/ 66550 w 66549"/>
                        <a:gd name="connsiteY19" fmla="*/ 43834 h 557703"/>
                        <a:gd name="connsiteX20" fmla="*/ 60606 w 66549"/>
                        <a:gd name="connsiteY20" fmla="*/ 2229 h 557703"/>
                        <a:gd name="connsiteX21" fmla="*/ 60606 w 66549"/>
                        <a:gd name="connsiteY21" fmla="*/ 2229 h 557703"/>
                        <a:gd name="connsiteX22" fmla="*/ 60606 w 66549"/>
                        <a:gd name="connsiteY22" fmla="*/ 2229 h 557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66549" h="557703">
                          <a:moveTo>
                            <a:pt x="60606" y="2229"/>
                          </a:moveTo>
                          <a:cubicBezTo>
                            <a:pt x="57635" y="11144"/>
                            <a:pt x="54663" y="23031"/>
                            <a:pt x="54663" y="31947"/>
                          </a:cubicBezTo>
                          <a:cubicBezTo>
                            <a:pt x="54663" y="43834"/>
                            <a:pt x="51691" y="55721"/>
                            <a:pt x="51691" y="67608"/>
                          </a:cubicBezTo>
                          <a:cubicBezTo>
                            <a:pt x="51691" y="88411"/>
                            <a:pt x="48719" y="112185"/>
                            <a:pt x="48719" y="132988"/>
                          </a:cubicBezTo>
                          <a:cubicBezTo>
                            <a:pt x="45747" y="177565"/>
                            <a:pt x="45747" y="222142"/>
                            <a:pt x="42776" y="266719"/>
                          </a:cubicBezTo>
                          <a:cubicBezTo>
                            <a:pt x="42776" y="311296"/>
                            <a:pt x="39804" y="355873"/>
                            <a:pt x="39804" y="400450"/>
                          </a:cubicBezTo>
                          <a:cubicBezTo>
                            <a:pt x="39804" y="412337"/>
                            <a:pt x="39804" y="421253"/>
                            <a:pt x="39804" y="433140"/>
                          </a:cubicBezTo>
                          <a:cubicBezTo>
                            <a:pt x="39804" y="442055"/>
                            <a:pt x="39804" y="450971"/>
                            <a:pt x="36832" y="459886"/>
                          </a:cubicBezTo>
                          <a:cubicBezTo>
                            <a:pt x="30889" y="474745"/>
                            <a:pt x="13057" y="480689"/>
                            <a:pt x="4142" y="495548"/>
                          </a:cubicBezTo>
                          <a:cubicBezTo>
                            <a:pt x="-1801" y="510407"/>
                            <a:pt x="-1801" y="525266"/>
                            <a:pt x="7114" y="537153"/>
                          </a:cubicBezTo>
                          <a:cubicBezTo>
                            <a:pt x="13057" y="549040"/>
                            <a:pt x="30889" y="563899"/>
                            <a:pt x="45747" y="554984"/>
                          </a:cubicBezTo>
                          <a:cubicBezTo>
                            <a:pt x="48719" y="552012"/>
                            <a:pt x="48719" y="549040"/>
                            <a:pt x="45747" y="546068"/>
                          </a:cubicBezTo>
                          <a:cubicBezTo>
                            <a:pt x="42776" y="543096"/>
                            <a:pt x="36832" y="540125"/>
                            <a:pt x="30889" y="537153"/>
                          </a:cubicBezTo>
                          <a:cubicBezTo>
                            <a:pt x="27917" y="534181"/>
                            <a:pt x="24945" y="528237"/>
                            <a:pt x="21973" y="525266"/>
                          </a:cubicBezTo>
                          <a:cubicBezTo>
                            <a:pt x="16029" y="513378"/>
                            <a:pt x="21973" y="504463"/>
                            <a:pt x="33860" y="495548"/>
                          </a:cubicBezTo>
                          <a:cubicBezTo>
                            <a:pt x="48719" y="483660"/>
                            <a:pt x="54663" y="471773"/>
                            <a:pt x="57635" y="456914"/>
                          </a:cubicBezTo>
                          <a:cubicBezTo>
                            <a:pt x="60606" y="439083"/>
                            <a:pt x="60606" y="418281"/>
                            <a:pt x="60606" y="400450"/>
                          </a:cubicBezTo>
                          <a:cubicBezTo>
                            <a:pt x="63578" y="317240"/>
                            <a:pt x="66550" y="234029"/>
                            <a:pt x="66550" y="150819"/>
                          </a:cubicBezTo>
                          <a:cubicBezTo>
                            <a:pt x="66550" y="127044"/>
                            <a:pt x="66550" y="103270"/>
                            <a:pt x="66550" y="79496"/>
                          </a:cubicBezTo>
                          <a:cubicBezTo>
                            <a:pt x="66550" y="67608"/>
                            <a:pt x="66550" y="55721"/>
                            <a:pt x="66550" y="43834"/>
                          </a:cubicBezTo>
                          <a:cubicBezTo>
                            <a:pt x="66550" y="26003"/>
                            <a:pt x="63578" y="14116"/>
                            <a:pt x="60606" y="2229"/>
                          </a:cubicBezTo>
                          <a:cubicBezTo>
                            <a:pt x="63578" y="-743"/>
                            <a:pt x="60606" y="-743"/>
                            <a:pt x="60606" y="2229"/>
                          </a:cubicBezTo>
                          <a:lnTo>
                            <a:pt x="60606" y="2229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12" name="任意多边形: 形状 211"/>
                    <p:cNvSpPr/>
                    <p:nvPr/>
                  </p:nvSpPr>
                  <p:spPr>
                    <a:xfrm>
                      <a:off x="7794218" y="1397330"/>
                      <a:ext cx="687924" cy="56150"/>
                    </a:xfrm>
                    <a:custGeom>
                      <a:avLst/>
                      <a:gdLst>
                        <a:gd name="connsiteX0" fmla="*/ 0 w 687924"/>
                        <a:gd name="connsiteY0" fmla="*/ 5944 h 56150"/>
                        <a:gd name="connsiteX1" fmla="*/ 23774 w 687924"/>
                        <a:gd name="connsiteY1" fmla="*/ 20803 h 56150"/>
                        <a:gd name="connsiteX2" fmla="*/ 53492 w 687924"/>
                        <a:gd name="connsiteY2" fmla="*/ 32690 h 56150"/>
                        <a:gd name="connsiteX3" fmla="*/ 118872 w 687924"/>
                        <a:gd name="connsiteY3" fmla="*/ 44577 h 56150"/>
                        <a:gd name="connsiteX4" fmla="*/ 252603 w 687924"/>
                        <a:gd name="connsiteY4" fmla="*/ 53492 h 56150"/>
                        <a:gd name="connsiteX5" fmla="*/ 531952 w 687924"/>
                        <a:gd name="connsiteY5" fmla="*/ 47549 h 56150"/>
                        <a:gd name="connsiteX6" fmla="*/ 609219 w 687924"/>
                        <a:gd name="connsiteY6" fmla="*/ 35662 h 56150"/>
                        <a:gd name="connsiteX7" fmla="*/ 683514 w 687924"/>
                        <a:gd name="connsiteY7" fmla="*/ 14859 h 56150"/>
                        <a:gd name="connsiteX8" fmla="*/ 677570 w 687924"/>
                        <a:gd name="connsiteY8" fmla="*/ 0 h 56150"/>
                        <a:gd name="connsiteX9" fmla="*/ 612191 w 687924"/>
                        <a:gd name="connsiteY9" fmla="*/ 17831 h 56150"/>
                        <a:gd name="connsiteX10" fmla="*/ 546811 w 687924"/>
                        <a:gd name="connsiteY10" fmla="*/ 29718 h 56150"/>
                        <a:gd name="connsiteX11" fmla="*/ 410108 w 687924"/>
                        <a:gd name="connsiteY11" fmla="*/ 38633 h 56150"/>
                        <a:gd name="connsiteX12" fmla="*/ 276378 w 687924"/>
                        <a:gd name="connsiteY12" fmla="*/ 35662 h 56150"/>
                        <a:gd name="connsiteX13" fmla="*/ 142646 w 687924"/>
                        <a:gd name="connsiteY13" fmla="*/ 26746 h 56150"/>
                        <a:gd name="connsiteX14" fmla="*/ 71323 w 687924"/>
                        <a:gd name="connsiteY14" fmla="*/ 14859 h 56150"/>
                        <a:gd name="connsiteX15" fmla="*/ 35661 w 687924"/>
                        <a:gd name="connsiteY15" fmla="*/ 5944 h 56150"/>
                        <a:gd name="connsiteX16" fmla="*/ 0 w 687924"/>
                        <a:gd name="connsiteY16" fmla="*/ 5944 h 56150"/>
                        <a:gd name="connsiteX17" fmla="*/ 0 w 687924"/>
                        <a:gd name="connsiteY17" fmla="*/ 5944 h 56150"/>
                        <a:gd name="connsiteX18" fmla="*/ 0 w 687924"/>
                        <a:gd name="connsiteY18" fmla="*/ 5944 h 56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687924" h="56150">
                          <a:moveTo>
                            <a:pt x="0" y="5944"/>
                          </a:moveTo>
                          <a:cubicBezTo>
                            <a:pt x="5944" y="14859"/>
                            <a:pt x="14859" y="17831"/>
                            <a:pt x="23774" y="20803"/>
                          </a:cubicBezTo>
                          <a:cubicBezTo>
                            <a:pt x="32689" y="23774"/>
                            <a:pt x="44577" y="29718"/>
                            <a:pt x="53492" y="32690"/>
                          </a:cubicBezTo>
                          <a:cubicBezTo>
                            <a:pt x="74295" y="38633"/>
                            <a:pt x="95098" y="41605"/>
                            <a:pt x="118872" y="44577"/>
                          </a:cubicBezTo>
                          <a:cubicBezTo>
                            <a:pt x="163449" y="50521"/>
                            <a:pt x="208026" y="50521"/>
                            <a:pt x="252603" y="53492"/>
                          </a:cubicBezTo>
                          <a:cubicBezTo>
                            <a:pt x="344729" y="56464"/>
                            <a:pt x="439826" y="59436"/>
                            <a:pt x="531952" y="47549"/>
                          </a:cubicBezTo>
                          <a:cubicBezTo>
                            <a:pt x="558698" y="44577"/>
                            <a:pt x="582473" y="41605"/>
                            <a:pt x="609219" y="35662"/>
                          </a:cubicBezTo>
                          <a:cubicBezTo>
                            <a:pt x="632993" y="29718"/>
                            <a:pt x="659739" y="23774"/>
                            <a:pt x="683514" y="14859"/>
                          </a:cubicBezTo>
                          <a:cubicBezTo>
                            <a:pt x="692429" y="11887"/>
                            <a:pt x="686486" y="0"/>
                            <a:pt x="677570" y="0"/>
                          </a:cubicBezTo>
                          <a:cubicBezTo>
                            <a:pt x="656768" y="5944"/>
                            <a:pt x="632993" y="11887"/>
                            <a:pt x="612191" y="17831"/>
                          </a:cubicBezTo>
                          <a:cubicBezTo>
                            <a:pt x="591388" y="23774"/>
                            <a:pt x="567614" y="26746"/>
                            <a:pt x="546811" y="29718"/>
                          </a:cubicBezTo>
                          <a:cubicBezTo>
                            <a:pt x="502234" y="35662"/>
                            <a:pt x="454685" y="38633"/>
                            <a:pt x="410108" y="38633"/>
                          </a:cubicBezTo>
                          <a:cubicBezTo>
                            <a:pt x="365531" y="38633"/>
                            <a:pt x="320954" y="38633"/>
                            <a:pt x="276378" y="35662"/>
                          </a:cubicBezTo>
                          <a:cubicBezTo>
                            <a:pt x="231800" y="32690"/>
                            <a:pt x="187223" y="32690"/>
                            <a:pt x="142646" y="26746"/>
                          </a:cubicBezTo>
                          <a:cubicBezTo>
                            <a:pt x="118872" y="23774"/>
                            <a:pt x="95098" y="20803"/>
                            <a:pt x="71323" y="14859"/>
                          </a:cubicBezTo>
                          <a:cubicBezTo>
                            <a:pt x="59436" y="11887"/>
                            <a:pt x="47549" y="8915"/>
                            <a:pt x="35661" y="5944"/>
                          </a:cubicBezTo>
                          <a:cubicBezTo>
                            <a:pt x="20803" y="5944"/>
                            <a:pt x="11887" y="0"/>
                            <a:pt x="0" y="5944"/>
                          </a:cubicBezTo>
                          <a:cubicBezTo>
                            <a:pt x="0" y="2972"/>
                            <a:pt x="0" y="2972"/>
                            <a:pt x="0" y="5944"/>
                          </a:cubicBezTo>
                          <a:lnTo>
                            <a:pt x="0" y="5944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13" name="任意多边形: 形状 212"/>
                    <p:cNvSpPr/>
                    <p:nvPr/>
                  </p:nvSpPr>
                  <p:spPr>
                    <a:xfrm>
                      <a:off x="7838527" y="474294"/>
                      <a:ext cx="470272" cy="99846"/>
                    </a:xfrm>
                    <a:custGeom>
                      <a:avLst/>
                      <a:gdLst>
                        <a:gd name="connsiteX0" fmla="*/ 6212 w 470272"/>
                        <a:gd name="connsiteY0" fmla="*/ 99847 h 99846"/>
                        <a:gd name="connsiteX1" fmla="*/ 362827 w 470272"/>
                        <a:gd name="connsiteY1" fmla="*/ 13665 h 99846"/>
                        <a:gd name="connsiteX2" fmla="*/ 413348 w 470272"/>
                        <a:gd name="connsiteY2" fmla="*/ 13665 h 99846"/>
                        <a:gd name="connsiteX3" fmla="*/ 466840 w 470272"/>
                        <a:gd name="connsiteY3" fmla="*/ 13665 h 99846"/>
                        <a:gd name="connsiteX4" fmla="*/ 466840 w 470272"/>
                        <a:gd name="connsiteY4" fmla="*/ 7721 h 99846"/>
                        <a:gd name="connsiteX5" fmla="*/ 374715 w 470272"/>
                        <a:gd name="connsiteY5" fmla="*/ 1777 h 99846"/>
                        <a:gd name="connsiteX6" fmla="*/ 279617 w 470272"/>
                        <a:gd name="connsiteY6" fmla="*/ 7721 h 99846"/>
                        <a:gd name="connsiteX7" fmla="*/ 98337 w 470272"/>
                        <a:gd name="connsiteY7" fmla="*/ 52298 h 99846"/>
                        <a:gd name="connsiteX8" fmla="*/ 3240 w 470272"/>
                        <a:gd name="connsiteY8" fmla="*/ 96875 h 99846"/>
                        <a:gd name="connsiteX9" fmla="*/ 6212 w 470272"/>
                        <a:gd name="connsiteY9" fmla="*/ 99847 h 99846"/>
                        <a:gd name="connsiteX10" fmla="*/ 6212 w 470272"/>
                        <a:gd name="connsiteY10" fmla="*/ 99847 h 99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70272" h="99846">
                          <a:moveTo>
                            <a:pt x="6212" y="99847"/>
                          </a:moveTo>
                          <a:cubicBezTo>
                            <a:pt x="116168" y="46354"/>
                            <a:pt x="240984" y="16636"/>
                            <a:pt x="362827" y="13665"/>
                          </a:cubicBezTo>
                          <a:cubicBezTo>
                            <a:pt x="380659" y="13665"/>
                            <a:pt x="398489" y="13665"/>
                            <a:pt x="413348" y="13665"/>
                          </a:cubicBezTo>
                          <a:cubicBezTo>
                            <a:pt x="431179" y="13665"/>
                            <a:pt x="449010" y="16636"/>
                            <a:pt x="466840" y="13665"/>
                          </a:cubicBezTo>
                          <a:cubicBezTo>
                            <a:pt x="469812" y="13665"/>
                            <a:pt x="472784" y="7721"/>
                            <a:pt x="466840" y="7721"/>
                          </a:cubicBezTo>
                          <a:cubicBezTo>
                            <a:pt x="437122" y="-1194"/>
                            <a:pt x="404433" y="-1194"/>
                            <a:pt x="374715" y="1777"/>
                          </a:cubicBezTo>
                          <a:cubicBezTo>
                            <a:pt x="342025" y="1777"/>
                            <a:pt x="312307" y="4749"/>
                            <a:pt x="279617" y="7721"/>
                          </a:cubicBezTo>
                          <a:cubicBezTo>
                            <a:pt x="217209" y="16636"/>
                            <a:pt x="154802" y="28524"/>
                            <a:pt x="98337" y="52298"/>
                          </a:cubicBezTo>
                          <a:cubicBezTo>
                            <a:pt x="65647" y="64185"/>
                            <a:pt x="32958" y="79044"/>
                            <a:pt x="3240" y="96875"/>
                          </a:cubicBezTo>
                          <a:cubicBezTo>
                            <a:pt x="-2704" y="93903"/>
                            <a:pt x="268" y="99847"/>
                            <a:pt x="6212" y="99847"/>
                          </a:cubicBezTo>
                          <a:lnTo>
                            <a:pt x="6212" y="99847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  <p:sp>
                  <p:nvSpPr>
                    <p:cNvPr id="214" name="任意多边形: 形状 213"/>
                    <p:cNvSpPr/>
                    <p:nvPr/>
                  </p:nvSpPr>
                  <p:spPr>
                    <a:xfrm>
                      <a:off x="8376423" y="496276"/>
                      <a:ext cx="31217" cy="15457"/>
                    </a:xfrm>
                    <a:custGeom>
                      <a:avLst/>
                      <a:gdLst>
                        <a:gd name="connsiteX0" fmla="*/ 3240 w 31217"/>
                        <a:gd name="connsiteY0" fmla="*/ 9514 h 15457"/>
                        <a:gd name="connsiteX1" fmla="*/ 27014 w 31217"/>
                        <a:gd name="connsiteY1" fmla="*/ 15457 h 15457"/>
                        <a:gd name="connsiteX2" fmla="*/ 29986 w 31217"/>
                        <a:gd name="connsiteY2" fmla="*/ 9514 h 15457"/>
                        <a:gd name="connsiteX3" fmla="*/ 6212 w 31217"/>
                        <a:gd name="connsiteY3" fmla="*/ 598 h 15457"/>
                        <a:gd name="connsiteX4" fmla="*/ 3240 w 31217"/>
                        <a:gd name="connsiteY4" fmla="*/ 9514 h 15457"/>
                        <a:gd name="connsiteX5" fmla="*/ 3240 w 31217"/>
                        <a:gd name="connsiteY5" fmla="*/ 9514 h 154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1217" h="15457">
                          <a:moveTo>
                            <a:pt x="3240" y="9514"/>
                          </a:moveTo>
                          <a:cubicBezTo>
                            <a:pt x="12155" y="12485"/>
                            <a:pt x="18099" y="15457"/>
                            <a:pt x="27014" y="15457"/>
                          </a:cubicBezTo>
                          <a:cubicBezTo>
                            <a:pt x="29986" y="15457"/>
                            <a:pt x="32958" y="12485"/>
                            <a:pt x="29986" y="9514"/>
                          </a:cubicBezTo>
                          <a:cubicBezTo>
                            <a:pt x="24042" y="3570"/>
                            <a:pt x="15127" y="3570"/>
                            <a:pt x="6212" y="598"/>
                          </a:cubicBezTo>
                          <a:cubicBezTo>
                            <a:pt x="268" y="-2374"/>
                            <a:pt x="-2704" y="6542"/>
                            <a:pt x="3240" y="9514"/>
                          </a:cubicBezTo>
                          <a:lnTo>
                            <a:pt x="3240" y="9514"/>
                          </a:lnTo>
                          <a:close/>
                        </a:path>
                      </a:pathLst>
                    </a:custGeom>
                    <a:solidFill>
                      <a:srgbClr val="000000"/>
                    </a:solidFill>
                    <a:ln w="29718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zh-CN" altLang="en-US">
                        <a:cs typeface="汉仪君黑-55W" panose="00020600040101010101" charset="-122"/>
                      </a:endParaRPr>
                    </a:p>
                  </p:txBody>
                </p:sp>
              </p:grpSp>
            </p:grpSp>
          </p:grpSp>
        </p:grpSp>
        <p:grpSp>
          <p:nvGrpSpPr>
            <p:cNvPr id="70" name="组合 69"/>
            <p:cNvGrpSpPr/>
            <p:nvPr/>
          </p:nvGrpSpPr>
          <p:grpSpPr>
            <a:xfrm>
              <a:off x="10393428" y="5094229"/>
              <a:ext cx="1557223" cy="1258624"/>
              <a:chOff x="4703546" y="3431460"/>
              <a:chExt cx="1557223" cy="1258624"/>
            </a:xfrm>
          </p:grpSpPr>
          <p:sp>
            <p:nvSpPr>
              <p:cNvPr id="71" name="任意多边形: 形状 70"/>
              <p:cNvSpPr/>
              <p:nvPr/>
            </p:nvSpPr>
            <p:spPr>
              <a:xfrm>
                <a:off x="5201209" y="3515087"/>
                <a:ext cx="991792" cy="991328"/>
              </a:xfrm>
              <a:custGeom>
                <a:avLst/>
                <a:gdLst>
                  <a:gd name="connsiteX0" fmla="*/ 215570 w 991792"/>
                  <a:gd name="connsiteY0" fmla="*/ 669791 h 991328"/>
                  <a:gd name="connsiteX1" fmla="*/ 396849 w 991792"/>
                  <a:gd name="connsiteY1" fmla="*/ 473652 h 991328"/>
                  <a:gd name="connsiteX2" fmla="*/ 578129 w 991792"/>
                  <a:gd name="connsiteY2" fmla="*/ 274541 h 991328"/>
                  <a:gd name="connsiteX3" fmla="*/ 756437 w 991792"/>
                  <a:gd name="connsiteY3" fmla="*/ 78403 h 991328"/>
                  <a:gd name="connsiteX4" fmla="*/ 839647 w 991792"/>
                  <a:gd name="connsiteY4" fmla="*/ 24910 h 991328"/>
                  <a:gd name="connsiteX5" fmla="*/ 925830 w 991792"/>
                  <a:gd name="connsiteY5" fmla="*/ 72459 h 991328"/>
                  <a:gd name="connsiteX6" fmla="*/ 958520 w 991792"/>
                  <a:gd name="connsiteY6" fmla="*/ 114064 h 991328"/>
                  <a:gd name="connsiteX7" fmla="*/ 955548 w 991792"/>
                  <a:gd name="connsiteY7" fmla="*/ 161613 h 991328"/>
                  <a:gd name="connsiteX8" fmla="*/ 913942 w 991792"/>
                  <a:gd name="connsiteY8" fmla="*/ 206190 h 991328"/>
                  <a:gd name="connsiteX9" fmla="*/ 872337 w 991792"/>
                  <a:gd name="connsiteY9" fmla="*/ 250767 h 991328"/>
                  <a:gd name="connsiteX10" fmla="*/ 694029 w 991792"/>
                  <a:gd name="connsiteY10" fmla="*/ 426103 h 991328"/>
                  <a:gd name="connsiteX11" fmla="*/ 506806 w 991792"/>
                  <a:gd name="connsiteY11" fmla="*/ 592524 h 991328"/>
                  <a:gd name="connsiteX12" fmla="*/ 411708 w 991792"/>
                  <a:gd name="connsiteY12" fmla="*/ 675734 h 991328"/>
                  <a:gd name="connsiteX13" fmla="*/ 322554 w 991792"/>
                  <a:gd name="connsiteY13" fmla="*/ 735170 h 991328"/>
                  <a:gd name="connsiteX14" fmla="*/ 286893 w 991792"/>
                  <a:gd name="connsiteY14" fmla="*/ 729227 h 991328"/>
                  <a:gd name="connsiteX15" fmla="*/ 266090 w 991792"/>
                  <a:gd name="connsiteY15" fmla="*/ 681678 h 991328"/>
                  <a:gd name="connsiteX16" fmla="*/ 227457 w 991792"/>
                  <a:gd name="connsiteY16" fmla="*/ 657904 h 991328"/>
                  <a:gd name="connsiteX17" fmla="*/ 185851 w 991792"/>
                  <a:gd name="connsiteY17" fmla="*/ 699509 h 991328"/>
                  <a:gd name="connsiteX18" fmla="*/ 37261 w 991792"/>
                  <a:gd name="connsiteY18" fmla="*/ 922394 h 991328"/>
                  <a:gd name="connsiteX19" fmla="*/ 1600 w 991792"/>
                  <a:gd name="connsiteY19" fmla="*/ 975886 h 991328"/>
                  <a:gd name="connsiteX20" fmla="*/ 16459 w 991792"/>
                  <a:gd name="connsiteY20" fmla="*/ 990745 h 991328"/>
                  <a:gd name="connsiteX21" fmla="*/ 283921 w 991792"/>
                  <a:gd name="connsiteY21" fmla="*/ 809465 h 991328"/>
                  <a:gd name="connsiteX22" fmla="*/ 352272 w 991792"/>
                  <a:gd name="connsiteY22" fmla="*/ 750029 h 991328"/>
                  <a:gd name="connsiteX23" fmla="*/ 337413 w 991792"/>
                  <a:gd name="connsiteY23" fmla="*/ 735170 h 991328"/>
                  <a:gd name="connsiteX24" fmla="*/ 84810 w 991792"/>
                  <a:gd name="connsiteY24" fmla="*/ 925366 h 991328"/>
                  <a:gd name="connsiteX25" fmla="*/ 7543 w 991792"/>
                  <a:gd name="connsiteY25" fmla="*/ 969943 h 991328"/>
                  <a:gd name="connsiteX26" fmla="*/ 22402 w 991792"/>
                  <a:gd name="connsiteY26" fmla="*/ 984802 h 991328"/>
                  <a:gd name="connsiteX27" fmla="*/ 176936 w 991792"/>
                  <a:gd name="connsiteY27" fmla="*/ 755973 h 991328"/>
                  <a:gd name="connsiteX28" fmla="*/ 215570 w 991792"/>
                  <a:gd name="connsiteY28" fmla="*/ 699509 h 991328"/>
                  <a:gd name="connsiteX29" fmla="*/ 233400 w 991792"/>
                  <a:gd name="connsiteY29" fmla="*/ 678706 h 991328"/>
                  <a:gd name="connsiteX30" fmla="*/ 251231 w 991792"/>
                  <a:gd name="connsiteY30" fmla="*/ 687622 h 991328"/>
                  <a:gd name="connsiteX31" fmla="*/ 272034 w 991792"/>
                  <a:gd name="connsiteY31" fmla="*/ 735170 h 991328"/>
                  <a:gd name="connsiteX32" fmla="*/ 313639 w 991792"/>
                  <a:gd name="connsiteY32" fmla="*/ 755973 h 991328"/>
                  <a:gd name="connsiteX33" fmla="*/ 402793 w 991792"/>
                  <a:gd name="connsiteY33" fmla="*/ 711396 h 991328"/>
                  <a:gd name="connsiteX34" fmla="*/ 500862 w 991792"/>
                  <a:gd name="connsiteY34" fmla="*/ 628186 h 991328"/>
                  <a:gd name="connsiteX35" fmla="*/ 694029 w 991792"/>
                  <a:gd name="connsiteY35" fmla="*/ 455821 h 991328"/>
                  <a:gd name="connsiteX36" fmla="*/ 878281 w 991792"/>
                  <a:gd name="connsiteY36" fmla="*/ 277513 h 991328"/>
                  <a:gd name="connsiteX37" fmla="*/ 964463 w 991792"/>
                  <a:gd name="connsiteY37" fmla="*/ 185388 h 991328"/>
                  <a:gd name="connsiteX38" fmla="*/ 991209 w 991792"/>
                  <a:gd name="connsiteY38" fmla="*/ 137839 h 991328"/>
                  <a:gd name="connsiteX39" fmla="*/ 976350 w 991792"/>
                  <a:gd name="connsiteY39" fmla="*/ 87318 h 991328"/>
                  <a:gd name="connsiteX40" fmla="*/ 940689 w 991792"/>
                  <a:gd name="connsiteY40" fmla="*/ 45713 h 991328"/>
                  <a:gd name="connsiteX41" fmla="*/ 899083 w 991792"/>
                  <a:gd name="connsiteY41" fmla="*/ 13023 h 991328"/>
                  <a:gd name="connsiteX42" fmla="*/ 801014 w 991792"/>
                  <a:gd name="connsiteY42" fmla="*/ 15995 h 991328"/>
                  <a:gd name="connsiteX43" fmla="*/ 759409 w 991792"/>
                  <a:gd name="connsiteY43" fmla="*/ 51656 h 991328"/>
                  <a:gd name="connsiteX44" fmla="*/ 714832 w 991792"/>
                  <a:gd name="connsiteY44" fmla="*/ 99205 h 991328"/>
                  <a:gd name="connsiteX45" fmla="*/ 622706 w 991792"/>
                  <a:gd name="connsiteY45" fmla="*/ 200246 h 991328"/>
                  <a:gd name="connsiteX46" fmla="*/ 438455 w 991792"/>
                  <a:gd name="connsiteY46" fmla="*/ 402329 h 991328"/>
                  <a:gd name="connsiteX47" fmla="*/ 257175 w 991792"/>
                  <a:gd name="connsiteY47" fmla="*/ 604411 h 991328"/>
                  <a:gd name="connsiteX48" fmla="*/ 212598 w 991792"/>
                  <a:gd name="connsiteY48" fmla="*/ 654932 h 991328"/>
                  <a:gd name="connsiteX49" fmla="*/ 215570 w 991792"/>
                  <a:gd name="connsiteY49" fmla="*/ 669791 h 991328"/>
                  <a:gd name="connsiteX50" fmla="*/ 215570 w 991792"/>
                  <a:gd name="connsiteY50" fmla="*/ 669791 h 991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991792" h="991328">
                    <a:moveTo>
                      <a:pt x="215570" y="669791"/>
                    </a:moveTo>
                    <a:cubicBezTo>
                      <a:pt x="277977" y="604411"/>
                      <a:pt x="337413" y="539032"/>
                      <a:pt x="396849" y="473652"/>
                    </a:cubicBezTo>
                    <a:cubicBezTo>
                      <a:pt x="456285" y="408273"/>
                      <a:pt x="515721" y="342893"/>
                      <a:pt x="578129" y="274541"/>
                    </a:cubicBezTo>
                    <a:cubicBezTo>
                      <a:pt x="637565" y="209162"/>
                      <a:pt x="697001" y="143782"/>
                      <a:pt x="756437" y="78403"/>
                    </a:cubicBezTo>
                    <a:cubicBezTo>
                      <a:pt x="777240" y="54628"/>
                      <a:pt x="803986" y="24910"/>
                      <a:pt x="839647" y="24910"/>
                    </a:cubicBezTo>
                    <a:cubicBezTo>
                      <a:pt x="875309" y="24910"/>
                      <a:pt x="905027" y="48685"/>
                      <a:pt x="925830" y="72459"/>
                    </a:cubicBezTo>
                    <a:cubicBezTo>
                      <a:pt x="937717" y="84346"/>
                      <a:pt x="949604" y="99205"/>
                      <a:pt x="958520" y="114064"/>
                    </a:cubicBezTo>
                    <a:cubicBezTo>
                      <a:pt x="967435" y="131895"/>
                      <a:pt x="967435" y="146754"/>
                      <a:pt x="955548" y="161613"/>
                    </a:cubicBezTo>
                    <a:cubicBezTo>
                      <a:pt x="943661" y="176472"/>
                      <a:pt x="928801" y="191331"/>
                      <a:pt x="913942" y="206190"/>
                    </a:cubicBezTo>
                    <a:cubicBezTo>
                      <a:pt x="899083" y="221049"/>
                      <a:pt x="887196" y="235908"/>
                      <a:pt x="872337" y="250767"/>
                    </a:cubicBezTo>
                    <a:cubicBezTo>
                      <a:pt x="815873" y="310203"/>
                      <a:pt x="753465" y="369639"/>
                      <a:pt x="694029" y="426103"/>
                    </a:cubicBezTo>
                    <a:cubicBezTo>
                      <a:pt x="631621" y="482568"/>
                      <a:pt x="569214" y="539032"/>
                      <a:pt x="506806" y="592524"/>
                    </a:cubicBezTo>
                    <a:cubicBezTo>
                      <a:pt x="474116" y="619270"/>
                      <a:pt x="441426" y="646016"/>
                      <a:pt x="411708" y="675734"/>
                    </a:cubicBezTo>
                    <a:cubicBezTo>
                      <a:pt x="384962" y="699509"/>
                      <a:pt x="358216" y="726255"/>
                      <a:pt x="322554" y="735170"/>
                    </a:cubicBezTo>
                    <a:cubicBezTo>
                      <a:pt x="310667" y="738142"/>
                      <a:pt x="295808" y="738142"/>
                      <a:pt x="286893" y="729227"/>
                    </a:cubicBezTo>
                    <a:cubicBezTo>
                      <a:pt x="275006" y="717340"/>
                      <a:pt x="275006" y="696537"/>
                      <a:pt x="266090" y="681678"/>
                    </a:cubicBezTo>
                    <a:cubicBezTo>
                      <a:pt x="257175" y="666819"/>
                      <a:pt x="242316" y="654932"/>
                      <a:pt x="227457" y="657904"/>
                    </a:cubicBezTo>
                    <a:cubicBezTo>
                      <a:pt x="206654" y="660875"/>
                      <a:pt x="197739" y="684650"/>
                      <a:pt x="185851" y="699509"/>
                    </a:cubicBezTo>
                    <a:cubicBezTo>
                      <a:pt x="135331" y="773804"/>
                      <a:pt x="87782" y="848099"/>
                      <a:pt x="37261" y="922394"/>
                    </a:cubicBezTo>
                    <a:cubicBezTo>
                      <a:pt x="25374" y="940225"/>
                      <a:pt x="13487" y="958055"/>
                      <a:pt x="1600" y="975886"/>
                    </a:cubicBezTo>
                    <a:cubicBezTo>
                      <a:pt x="-4344" y="984802"/>
                      <a:pt x="7543" y="993717"/>
                      <a:pt x="16459" y="990745"/>
                    </a:cubicBezTo>
                    <a:cubicBezTo>
                      <a:pt x="111556" y="940225"/>
                      <a:pt x="200711" y="877817"/>
                      <a:pt x="283921" y="809465"/>
                    </a:cubicBezTo>
                    <a:cubicBezTo>
                      <a:pt x="307695" y="791635"/>
                      <a:pt x="328498" y="770832"/>
                      <a:pt x="352272" y="750029"/>
                    </a:cubicBezTo>
                    <a:cubicBezTo>
                      <a:pt x="361188" y="741114"/>
                      <a:pt x="346329" y="726255"/>
                      <a:pt x="337413" y="735170"/>
                    </a:cubicBezTo>
                    <a:cubicBezTo>
                      <a:pt x="260146" y="806494"/>
                      <a:pt x="173964" y="871873"/>
                      <a:pt x="84810" y="925366"/>
                    </a:cubicBezTo>
                    <a:cubicBezTo>
                      <a:pt x="58064" y="940225"/>
                      <a:pt x="34290" y="955084"/>
                      <a:pt x="7543" y="969943"/>
                    </a:cubicBezTo>
                    <a:cubicBezTo>
                      <a:pt x="13487" y="975886"/>
                      <a:pt x="16459" y="978858"/>
                      <a:pt x="22402" y="984802"/>
                    </a:cubicBezTo>
                    <a:cubicBezTo>
                      <a:pt x="72923" y="907535"/>
                      <a:pt x="123444" y="833240"/>
                      <a:pt x="176936" y="755973"/>
                    </a:cubicBezTo>
                    <a:cubicBezTo>
                      <a:pt x="188823" y="738142"/>
                      <a:pt x="203682" y="717340"/>
                      <a:pt x="215570" y="699509"/>
                    </a:cubicBezTo>
                    <a:cubicBezTo>
                      <a:pt x="218541" y="693565"/>
                      <a:pt x="224485" y="681678"/>
                      <a:pt x="233400" y="678706"/>
                    </a:cubicBezTo>
                    <a:cubicBezTo>
                      <a:pt x="239344" y="678706"/>
                      <a:pt x="248259" y="684650"/>
                      <a:pt x="251231" y="687622"/>
                    </a:cubicBezTo>
                    <a:cubicBezTo>
                      <a:pt x="263118" y="702481"/>
                      <a:pt x="263118" y="720311"/>
                      <a:pt x="272034" y="735170"/>
                    </a:cubicBezTo>
                    <a:cubicBezTo>
                      <a:pt x="280949" y="747058"/>
                      <a:pt x="295808" y="755973"/>
                      <a:pt x="313639" y="755973"/>
                    </a:cubicBezTo>
                    <a:cubicBezTo>
                      <a:pt x="346329" y="755973"/>
                      <a:pt x="379018" y="732199"/>
                      <a:pt x="402793" y="711396"/>
                    </a:cubicBezTo>
                    <a:cubicBezTo>
                      <a:pt x="435483" y="684650"/>
                      <a:pt x="468172" y="654932"/>
                      <a:pt x="500862" y="628186"/>
                    </a:cubicBezTo>
                    <a:cubicBezTo>
                      <a:pt x="566242" y="571721"/>
                      <a:pt x="631621" y="515257"/>
                      <a:pt x="694029" y="455821"/>
                    </a:cubicBezTo>
                    <a:cubicBezTo>
                      <a:pt x="756437" y="399357"/>
                      <a:pt x="818845" y="339921"/>
                      <a:pt x="878281" y="277513"/>
                    </a:cubicBezTo>
                    <a:cubicBezTo>
                      <a:pt x="907999" y="247795"/>
                      <a:pt x="937717" y="215105"/>
                      <a:pt x="964463" y="185388"/>
                    </a:cubicBezTo>
                    <a:cubicBezTo>
                      <a:pt x="976350" y="170529"/>
                      <a:pt x="988237" y="158641"/>
                      <a:pt x="991209" y="137839"/>
                    </a:cubicBezTo>
                    <a:cubicBezTo>
                      <a:pt x="994181" y="120008"/>
                      <a:pt x="985266" y="102177"/>
                      <a:pt x="976350" y="87318"/>
                    </a:cubicBezTo>
                    <a:cubicBezTo>
                      <a:pt x="964463" y="72459"/>
                      <a:pt x="952576" y="60572"/>
                      <a:pt x="940689" y="45713"/>
                    </a:cubicBezTo>
                    <a:cubicBezTo>
                      <a:pt x="928801" y="33826"/>
                      <a:pt x="913942" y="21939"/>
                      <a:pt x="899083" y="13023"/>
                    </a:cubicBezTo>
                    <a:cubicBezTo>
                      <a:pt x="866394" y="-4808"/>
                      <a:pt x="830732" y="-4808"/>
                      <a:pt x="801014" y="15995"/>
                    </a:cubicBezTo>
                    <a:cubicBezTo>
                      <a:pt x="786155" y="24910"/>
                      <a:pt x="771296" y="39769"/>
                      <a:pt x="759409" y="51656"/>
                    </a:cubicBezTo>
                    <a:cubicBezTo>
                      <a:pt x="744550" y="66515"/>
                      <a:pt x="729691" y="84346"/>
                      <a:pt x="714832" y="99205"/>
                    </a:cubicBezTo>
                    <a:cubicBezTo>
                      <a:pt x="685114" y="131895"/>
                      <a:pt x="652424" y="167557"/>
                      <a:pt x="622706" y="200246"/>
                    </a:cubicBezTo>
                    <a:cubicBezTo>
                      <a:pt x="560298" y="268598"/>
                      <a:pt x="500862" y="333978"/>
                      <a:pt x="438455" y="402329"/>
                    </a:cubicBezTo>
                    <a:cubicBezTo>
                      <a:pt x="376047" y="470680"/>
                      <a:pt x="316611" y="536060"/>
                      <a:pt x="257175" y="604411"/>
                    </a:cubicBezTo>
                    <a:cubicBezTo>
                      <a:pt x="242316" y="622242"/>
                      <a:pt x="227457" y="640073"/>
                      <a:pt x="212598" y="654932"/>
                    </a:cubicBezTo>
                    <a:cubicBezTo>
                      <a:pt x="200711" y="669791"/>
                      <a:pt x="209626" y="675734"/>
                      <a:pt x="215570" y="669791"/>
                    </a:cubicBezTo>
                    <a:lnTo>
                      <a:pt x="215570" y="669791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72" name="任意多边形: 形状 71"/>
              <p:cNvSpPr/>
              <p:nvPr/>
            </p:nvSpPr>
            <p:spPr>
              <a:xfrm>
                <a:off x="5223611" y="4385341"/>
                <a:ext cx="89154" cy="103471"/>
              </a:xfrm>
              <a:custGeom>
                <a:avLst/>
                <a:gdLst>
                  <a:gd name="connsiteX0" fmla="*/ 23774 w 89154"/>
                  <a:gd name="connsiteY0" fmla="*/ 58084 h 103471"/>
                  <a:gd name="connsiteX1" fmla="*/ 0 w 89154"/>
                  <a:gd name="connsiteY1" fmla="*/ 96718 h 103471"/>
                  <a:gd name="connsiteX2" fmla="*/ 8915 w 89154"/>
                  <a:gd name="connsiteY2" fmla="*/ 102661 h 103471"/>
                  <a:gd name="connsiteX3" fmla="*/ 74295 w 89154"/>
                  <a:gd name="connsiteY3" fmla="*/ 28366 h 103471"/>
                  <a:gd name="connsiteX4" fmla="*/ 59436 w 89154"/>
                  <a:gd name="connsiteY4" fmla="*/ 16479 h 103471"/>
                  <a:gd name="connsiteX5" fmla="*/ 20803 w 89154"/>
                  <a:gd name="connsiteY5" fmla="*/ 69971 h 103471"/>
                  <a:gd name="connsiteX6" fmla="*/ 32690 w 89154"/>
                  <a:gd name="connsiteY6" fmla="*/ 81859 h 103471"/>
                  <a:gd name="connsiteX7" fmla="*/ 89154 w 89154"/>
                  <a:gd name="connsiteY7" fmla="*/ 13507 h 103471"/>
                  <a:gd name="connsiteX8" fmla="*/ 74295 w 89154"/>
                  <a:gd name="connsiteY8" fmla="*/ 1620 h 103471"/>
                  <a:gd name="connsiteX9" fmla="*/ 17831 w 89154"/>
                  <a:gd name="connsiteY9" fmla="*/ 66999 h 103471"/>
                  <a:gd name="connsiteX10" fmla="*/ 29718 w 89154"/>
                  <a:gd name="connsiteY10" fmla="*/ 81859 h 103471"/>
                  <a:gd name="connsiteX11" fmla="*/ 62408 w 89154"/>
                  <a:gd name="connsiteY11" fmla="*/ 55112 h 103471"/>
                  <a:gd name="connsiteX12" fmla="*/ 74295 w 89154"/>
                  <a:gd name="connsiteY12" fmla="*/ 16479 h 103471"/>
                  <a:gd name="connsiteX13" fmla="*/ 65380 w 89154"/>
                  <a:gd name="connsiteY13" fmla="*/ 16479 h 103471"/>
                  <a:gd name="connsiteX14" fmla="*/ 50521 w 89154"/>
                  <a:gd name="connsiteY14" fmla="*/ 43225 h 103471"/>
                  <a:gd name="connsiteX15" fmla="*/ 26746 w 89154"/>
                  <a:gd name="connsiteY15" fmla="*/ 61056 h 103471"/>
                  <a:gd name="connsiteX16" fmla="*/ 38633 w 89154"/>
                  <a:gd name="connsiteY16" fmla="*/ 75915 h 103471"/>
                  <a:gd name="connsiteX17" fmla="*/ 89154 w 89154"/>
                  <a:gd name="connsiteY17" fmla="*/ 16479 h 103471"/>
                  <a:gd name="connsiteX18" fmla="*/ 74295 w 89154"/>
                  <a:gd name="connsiteY18" fmla="*/ 4592 h 103471"/>
                  <a:gd name="connsiteX19" fmla="*/ 29718 w 89154"/>
                  <a:gd name="connsiteY19" fmla="*/ 61056 h 103471"/>
                  <a:gd name="connsiteX20" fmla="*/ 41605 w 89154"/>
                  <a:gd name="connsiteY20" fmla="*/ 72943 h 103471"/>
                  <a:gd name="connsiteX21" fmla="*/ 71323 w 89154"/>
                  <a:gd name="connsiteY21" fmla="*/ 28366 h 103471"/>
                  <a:gd name="connsiteX22" fmla="*/ 56464 w 89154"/>
                  <a:gd name="connsiteY22" fmla="*/ 16479 h 103471"/>
                  <a:gd name="connsiteX23" fmla="*/ 2972 w 89154"/>
                  <a:gd name="connsiteY23" fmla="*/ 81859 h 103471"/>
                  <a:gd name="connsiteX24" fmla="*/ 14859 w 89154"/>
                  <a:gd name="connsiteY24" fmla="*/ 87802 h 103471"/>
                  <a:gd name="connsiteX25" fmla="*/ 26746 w 89154"/>
                  <a:gd name="connsiteY25" fmla="*/ 55112 h 103471"/>
                  <a:gd name="connsiteX26" fmla="*/ 23774 w 89154"/>
                  <a:gd name="connsiteY26" fmla="*/ 58084 h 103471"/>
                  <a:gd name="connsiteX27" fmla="*/ 23774 w 89154"/>
                  <a:gd name="connsiteY27" fmla="*/ 58084 h 103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89154" h="103471">
                    <a:moveTo>
                      <a:pt x="23774" y="58084"/>
                    </a:moveTo>
                    <a:cubicBezTo>
                      <a:pt x="8915" y="64028"/>
                      <a:pt x="0" y="78887"/>
                      <a:pt x="0" y="96718"/>
                    </a:cubicBezTo>
                    <a:cubicBezTo>
                      <a:pt x="0" y="99689"/>
                      <a:pt x="5944" y="105633"/>
                      <a:pt x="8915" y="102661"/>
                    </a:cubicBezTo>
                    <a:cubicBezTo>
                      <a:pt x="41605" y="90774"/>
                      <a:pt x="65380" y="64028"/>
                      <a:pt x="74295" y="28366"/>
                    </a:cubicBezTo>
                    <a:cubicBezTo>
                      <a:pt x="77267" y="19451"/>
                      <a:pt x="68352" y="13507"/>
                      <a:pt x="59436" y="16479"/>
                    </a:cubicBezTo>
                    <a:cubicBezTo>
                      <a:pt x="38633" y="25394"/>
                      <a:pt x="23774" y="49169"/>
                      <a:pt x="20803" y="69971"/>
                    </a:cubicBezTo>
                    <a:cubicBezTo>
                      <a:pt x="20803" y="75915"/>
                      <a:pt x="26746" y="84830"/>
                      <a:pt x="32690" y="81859"/>
                    </a:cubicBezTo>
                    <a:cubicBezTo>
                      <a:pt x="62408" y="69971"/>
                      <a:pt x="83210" y="43225"/>
                      <a:pt x="89154" y="13507"/>
                    </a:cubicBezTo>
                    <a:cubicBezTo>
                      <a:pt x="89154" y="7564"/>
                      <a:pt x="83210" y="-4324"/>
                      <a:pt x="74295" y="1620"/>
                    </a:cubicBezTo>
                    <a:cubicBezTo>
                      <a:pt x="50521" y="19451"/>
                      <a:pt x="29718" y="40253"/>
                      <a:pt x="17831" y="66999"/>
                    </a:cubicBezTo>
                    <a:cubicBezTo>
                      <a:pt x="14859" y="72943"/>
                      <a:pt x="20803" y="84830"/>
                      <a:pt x="29718" y="81859"/>
                    </a:cubicBezTo>
                    <a:cubicBezTo>
                      <a:pt x="44577" y="75915"/>
                      <a:pt x="53492" y="66999"/>
                      <a:pt x="62408" y="55112"/>
                    </a:cubicBezTo>
                    <a:cubicBezTo>
                      <a:pt x="71323" y="43225"/>
                      <a:pt x="80239" y="28366"/>
                      <a:pt x="74295" y="16479"/>
                    </a:cubicBezTo>
                    <a:cubicBezTo>
                      <a:pt x="71323" y="13507"/>
                      <a:pt x="65380" y="13507"/>
                      <a:pt x="65380" y="16479"/>
                    </a:cubicBezTo>
                    <a:cubicBezTo>
                      <a:pt x="56464" y="22423"/>
                      <a:pt x="56464" y="34310"/>
                      <a:pt x="50521" y="43225"/>
                    </a:cubicBezTo>
                    <a:cubicBezTo>
                      <a:pt x="44577" y="52140"/>
                      <a:pt x="35662" y="58084"/>
                      <a:pt x="26746" y="61056"/>
                    </a:cubicBezTo>
                    <a:cubicBezTo>
                      <a:pt x="29718" y="66999"/>
                      <a:pt x="35662" y="69971"/>
                      <a:pt x="38633" y="75915"/>
                    </a:cubicBezTo>
                    <a:cubicBezTo>
                      <a:pt x="50521" y="52140"/>
                      <a:pt x="68352" y="31338"/>
                      <a:pt x="89154" y="16479"/>
                    </a:cubicBezTo>
                    <a:cubicBezTo>
                      <a:pt x="83210" y="13507"/>
                      <a:pt x="80239" y="10535"/>
                      <a:pt x="74295" y="4592"/>
                    </a:cubicBezTo>
                    <a:cubicBezTo>
                      <a:pt x="71323" y="28366"/>
                      <a:pt x="53492" y="52140"/>
                      <a:pt x="29718" y="61056"/>
                    </a:cubicBezTo>
                    <a:cubicBezTo>
                      <a:pt x="32690" y="64028"/>
                      <a:pt x="38633" y="69971"/>
                      <a:pt x="41605" y="72943"/>
                    </a:cubicBezTo>
                    <a:cubicBezTo>
                      <a:pt x="44577" y="55112"/>
                      <a:pt x="56464" y="40253"/>
                      <a:pt x="71323" y="28366"/>
                    </a:cubicBezTo>
                    <a:cubicBezTo>
                      <a:pt x="65380" y="25394"/>
                      <a:pt x="62408" y="22423"/>
                      <a:pt x="56464" y="16479"/>
                    </a:cubicBezTo>
                    <a:cubicBezTo>
                      <a:pt x="50521" y="46197"/>
                      <a:pt x="29718" y="69971"/>
                      <a:pt x="2972" y="81859"/>
                    </a:cubicBezTo>
                    <a:cubicBezTo>
                      <a:pt x="5944" y="84830"/>
                      <a:pt x="8915" y="84830"/>
                      <a:pt x="14859" y="87802"/>
                    </a:cubicBezTo>
                    <a:cubicBezTo>
                      <a:pt x="11887" y="75915"/>
                      <a:pt x="17831" y="64028"/>
                      <a:pt x="26746" y="55112"/>
                    </a:cubicBezTo>
                    <a:cubicBezTo>
                      <a:pt x="29718" y="61056"/>
                      <a:pt x="26746" y="58084"/>
                      <a:pt x="23774" y="58084"/>
                    </a:cubicBezTo>
                    <a:lnTo>
                      <a:pt x="23774" y="58084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73" name="任意多边形: 形状 72"/>
              <p:cNvSpPr/>
              <p:nvPr/>
            </p:nvSpPr>
            <p:spPr>
              <a:xfrm>
                <a:off x="5434609" y="3574493"/>
                <a:ext cx="660549" cy="616011"/>
              </a:xfrm>
              <a:custGeom>
                <a:avLst/>
                <a:gdLst>
                  <a:gd name="connsiteX0" fmla="*/ 5944 w 660549"/>
                  <a:gd name="connsiteY0" fmla="*/ 598497 h 616011"/>
                  <a:gd name="connsiteX1" fmla="*/ 0 w 660549"/>
                  <a:gd name="connsiteY1" fmla="*/ 610385 h 616011"/>
                  <a:gd name="connsiteX2" fmla="*/ 20803 w 660549"/>
                  <a:gd name="connsiteY2" fmla="*/ 610385 h 616011"/>
                  <a:gd name="connsiteX3" fmla="*/ 56464 w 660549"/>
                  <a:gd name="connsiteY3" fmla="*/ 580667 h 616011"/>
                  <a:gd name="connsiteX4" fmla="*/ 92126 w 660549"/>
                  <a:gd name="connsiteY4" fmla="*/ 547977 h 616011"/>
                  <a:gd name="connsiteX5" fmla="*/ 231800 w 660549"/>
                  <a:gd name="connsiteY5" fmla="*/ 417218 h 616011"/>
                  <a:gd name="connsiteX6" fmla="*/ 508178 w 660549"/>
                  <a:gd name="connsiteY6" fmla="*/ 155699 h 616011"/>
                  <a:gd name="connsiteX7" fmla="*/ 585445 w 660549"/>
                  <a:gd name="connsiteY7" fmla="*/ 81404 h 616011"/>
                  <a:gd name="connsiteX8" fmla="*/ 624078 w 660549"/>
                  <a:gd name="connsiteY8" fmla="*/ 45743 h 616011"/>
                  <a:gd name="connsiteX9" fmla="*/ 659740 w 660549"/>
                  <a:gd name="connsiteY9" fmla="*/ 7109 h 616011"/>
                  <a:gd name="connsiteX10" fmla="*/ 653796 w 660549"/>
                  <a:gd name="connsiteY10" fmla="*/ 1166 h 616011"/>
                  <a:gd name="connsiteX11" fmla="*/ 621106 w 660549"/>
                  <a:gd name="connsiteY11" fmla="*/ 27912 h 616011"/>
                  <a:gd name="connsiteX12" fmla="*/ 588417 w 660549"/>
                  <a:gd name="connsiteY12" fmla="*/ 57630 h 616011"/>
                  <a:gd name="connsiteX13" fmla="*/ 526009 w 660549"/>
                  <a:gd name="connsiteY13" fmla="*/ 117066 h 616011"/>
                  <a:gd name="connsiteX14" fmla="*/ 398221 w 660549"/>
                  <a:gd name="connsiteY14" fmla="*/ 235938 h 616011"/>
                  <a:gd name="connsiteX15" fmla="*/ 145618 w 660549"/>
                  <a:gd name="connsiteY15" fmla="*/ 473682 h 616011"/>
                  <a:gd name="connsiteX16" fmla="*/ 74295 w 660549"/>
                  <a:gd name="connsiteY16" fmla="*/ 542033 h 616011"/>
                  <a:gd name="connsiteX17" fmla="*/ 38633 w 660549"/>
                  <a:gd name="connsiteY17" fmla="*/ 574723 h 616011"/>
                  <a:gd name="connsiteX18" fmla="*/ 20803 w 660549"/>
                  <a:gd name="connsiteY18" fmla="*/ 592554 h 616011"/>
                  <a:gd name="connsiteX19" fmla="*/ 11887 w 660549"/>
                  <a:gd name="connsiteY19" fmla="*/ 601469 h 616011"/>
                  <a:gd name="connsiteX20" fmla="*/ 8915 w 660549"/>
                  <a:gd name="connsiteY20" fmla="*/ 604441 h 616011"/>
                  <a:gd name="connsiteX21" fmla="*/ 5944 w 660549"/>
                  <a:gd name="connsiteY21" fmla="*/ 598497 h 616011"/>
                  <a:gd name="connsiteX22" fmla="*/ 5944 w 660549"/>
                  <a:gd name="connsiteY22" fmla="*/ 598497 h 616011"/>
                  <a:gd name="connsiteX23" fmla="*/ 5944 w 660549"/>
                  <a:gd name="connsiteY23" fmla="*/ 598497 h 616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60549" h="616011">
                    <a:moveTo>
                      <a:pt x="5944" y="598497"/>
                    </a:moveTo>
                    <a:cubicBezTo>
                      <a:pt x="0" y="598497"/>
                      <a:pt x="0" y="604441"/>
                      <a:pt x="0" y="610385"/>
                    </a:cubicBezTo>
                    <a:cubicBezTo>
                      <a:pt x="2972" y="619300"/>
                      <a:pt x="14859" y="616328"/>
                      <a:pt x="20803" y="610385"/>
                    </a:cubicBezTo>
                    <a:cubicBezTo>
                      <a:pt x="32690" y="601469"/>
                      <a:pt x="44577" y="589582"/>
                      <a:pt x="56464" y="580667"/>
                    </a:cubicBezTo>
                    <a:cubicBezTo>
                      <a:pt x="68352" y="568780"/>
                      <a:pt x="80239" y="559864"/>
                      <a:pt x="92126" y="547977"/>
                    </a:cubicBezTo>
                    <a:cubicBezTo>
                      <a:pt x="139675" y="503400"/>
                      <a:pt x="184252" y="461795"/>
                      <a:pt x="231800" y="417218"/>
                    </a:cubicBezTo>
                    <a:cubicBezTo>
                      <a:pt x="323926" y="331036"/>
                      <a:pt x="416052" y="244853"/>
                      <a:pt x="508178" y="155699"/>
                    </a:cubicBezTo>
                    <a:cubicBezTo>
                      <a:pt x="534924" y="131925"/>
                      <a:pt x="558698" y="108151"/>
                      <a:pt x="585445" y="81404"/>
                    </a:cubicBezTo>
                    <a:cubicBezTo>
                      <a:pt x="597332" y="69517"/>
                      <a:pt x="612191" y="57630"/>
                      <a:pt x="624078" y="45743"/>
                    </a:cubicBezTo>
                    <a:cubicBezTo>
                      <a:pt x="635965" y="33856"/>
                      <a:pt x="650824" y="21968"/>
                      <a:pt x="659740" y="7109"/>
                    </a:cubicBezTo>
                    <a:cubicBezTo>
                      <a:pt x="662712" y="1166"/>
                      <a:pt x="656768" y="-1806"/>
                      <a:pt x="653796" y="1166"/>
                    </a:cubicBezTo>
                    <a:cubicBezTo>
                      <a:pt x="641909" y="7109"/>
                      <a:pt x="630022" y="18997"/>
                      <a:pt x="621106" y="27912"/>
                    </a:cubicBezTo>
                    <a:cubicBezTo>
                      <a:pt x="609219" y="36827"/>
                      <a:pt x="600304" y="48715"/>
                      <a:pt x="588417" y="57630"/>
                    </a:cubicBezTo>
                    <a:cubicBezTo>
                      <a:pt x="567614" y="78432"/>
                      <a:pt x="546811" y="96263"/>
                      <a:pt x="526009" y="117066"/>
                    </a:cubicBezTo>
                    <a:cubicBezTo>
                      <a:pt x="484403" y="155699"/>
                      <a:pt x="442798" y="197305"/>
                      <a:pt x="398221" y="235938"/>
                    </a:cubicBezTo>
                    <a:cubicBezTo>
                      <a:pt x="315011" y="316177"/>
                      <a:pt x="228829" y="396415"/>
                      <a:pt x="145618" y="473682"/>
                    </a:cubicBezTo>
                    <a:cubicBezTo>
                      <a:pt x="121844" y="497457"/>
                      <a:pt x="98069" y="518259"/>
                      <a:pt x="74295" y="542033"/>
                    </a:cubicBezTo>
                    <a:cubicBezTo>
                      <a:pt x="62408" y="553921"/>
                      <a:pt x="50521" y="565808"/>
                      <a:pt x="38633" y="574723"/>
                    </a:cubicBezTo>
                    <a:cubicBezTo>
                      <a:pt x="32690" y="580667"/>
                      <a:pt x="26746" y="586610"/>
                      <a:pt x="20803" y="592554"/>
                    </a:cubicBezTo>
                    <a:cubicBezTo>
                      <a:pt x="17831" y="595526"/>
                      <a:pt x="14859" y="598497"/>
                      <a:pt x="11887" y="601469"/>
                    </a:cubicBezTo>
                    <a:cubicBezTo>
                      <a:pt x="11887" y="601469"/>
                      <a:pt x="8915" y="604441"/>
                      <a:pt x="8915" y="604441"/>
                    </a:cubicBezTo>
                    <a:cubicBezTo>
                      <a:pt x="5944" y="607413"/>
                      <a:pt x="5944" y="601469"/>
                      <a:pt x="5944" y="598497"/>
                    </a:cubicBezTo>
                    <a:cubicBezTo>
                      <a:pt x="8915" y="601469"/>
                      <a:pt x="8915" y="598497"/>
                      <a:pt x="5944" y="598497"/>
                    </a:cubicBezTo>
                    <a:lnTo>
                      <a:pt x="5944" y="598497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74" name="任意多边形: 形状 73"/>
              <p:cNvSpPr/>
              <p:nvPr/>
            </p:nvSpPr>
            <p:spPr>
              <a:xfrm>
                <a:off x="5465339" y="3625994"/>
                <a:ext cx="694575" cy="609404"/>
              </a:xfrm>
              <a:custGeom>
                <a:avLst/>
                <a:gdLst>
                  <a:gd name="connsiteX0" fmla="*/ 31678 w 694575"/>
                  <a:gd name="connsiteY0" fmla="*/ 588602 h 609404"/>
                  <a:gd name="connsiteX1" fmla="*/ 19791 w 694575"/>
                  <a:gd name="connsiteY1" fmla="*/ 594546 h 609404"/>
                  <a:gd name="connsiteX2" fmla="*/ 4932 w 694575"/>
                  <a:gd name="connsiteY2" fmla="*/ 600489 h 609404"/>
                  <a:gd name="connsiteX3" fmla="*/ 7904 w 694575"/>
                  <a:gd name="connsiteY3" fmla="*/ 609405 h 609404"/>
                  <a:gd name="connsiteX4" fmla="*/ 43565 w 694575"/>
                  <a:gd name="connsiteY4" fmla="*/ 582659 h 609404"/>
                  <a:gd name="connsiteX5" fmla="*/ 79227 w 694575"/>
                  <a:gd name="connsiteY5" fmla="*/ 552941 h 609404"/>
                  <a:gd name="connsiteX6" fmla="*/ 147578 w 694575"/>
                  <a:gd name="connsiteY6" fmla="*/ 496477 h 609404"/>
                  <a:gd name="connsiteX7" fmla="*/ 281309 w 694575"/>
                  <a:gd name="connsiteY7" fmla="*/ 383548 h 609404"/>
                  <a:gd name="connsiteX8" fmla="*/ 545800 w 694575"/>
                  <a:gd name="connsiteY8" fmla="*/ 148776 h 609404"/>
                  <a:gd name="connsiteX9" fmla="*/ 691418 w 694575"/>
                  <a:gd name="connsiteY9" fmla="*/ 15045 h 609404"/>
                  <a:gd name="connsiteX10" fmla="*/ 679531 w 694575"/>
                  <a:gd name="connsiteY10" fmla="*/ 3157 h 609404"/>
                  <a:gd name="connsiteX11" fmla="*/ 418012 w 694575"/>
                  <a:gd name="connsiteY11" fmla="*/ 237930 h 609404"/>
                  <a:gd name="connsiteX12" fmla="*/ 153522 w 694575"/>
                  <a:gd name="connsiteY12" fmla="*/ 466758 h 609404"/>
                  <a:gd name="connsiteX13" fmla="*/ 76255 w 694575"/>
                  <a:gd name="connsiteY13" fmla="*/ 532138 h 609404"/>
                  <a:gd name="connsiteX14" fmla="*/ 37622 w 694575"/>
                  <a:gd name="connsiteY14" fmla="*/ 564828 h 609404"/>
                  <a:gd name="connsiteX15" fmla="*/ 1960 w 694575"/>
                  <a:gd name="connsiteY15" fmla="*/ 597518 h 609404"/>
                  <a:gd name="connsiteX16" fmla="*/ 10876 w 694575"/>
                  <a:gd name="connsiteY16" fmla="*/ 606433 h 609404"/>
                  <a:gd name="connsiteX17" fmla="*/ 31678 w 694575"/>
                  <a:gd name="connsiteY17" fmla="*/ 588602 h 609404"/>
                  <a:gd name="connsiteX18" fmla="*/ 31678 w 694575"/>
                  <a:gd name="connsiteY18" fmla="*/ 588602 h 609404"/>
                  <a:gd name="connsiteX19" fmla="*/ 31678 w 694575"/>
                  <a:gd name="connsiteY19" fmla="*/ 588602 h 609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94575" h="609404">
                    <a:moveTo>
                      <a:pt x="31678" y="588602"/>
                    </a:moveTo>
                    <a:cubicBezTo>
                      <a:pt x="28706" y="591574"/>
                      <a:pt x="22763" y="591574"/>
                      <a:pt x="19791" y="594546"/>
                    </a:cubicBezTo>
                    <a:cubicBezTo>
                      <a:pt x="13847" y="597518"/>
                      <a:pt x="10876" y="597518"/>
                      <a:pt x="4932" y="600489"/>
                    </a:cubicBezTo>
                    <a:cubicBezTo>
                      <a:pt x="4932" y="603461"/>
                      <a:pt x="7904" y="606433"/>
                      <a:pt x="7904" y="609405"/>
                    </a:cubicBezTo>
                    <a:cubicBezTo>
                      <a:pt x="19791" y="603461"/>
                      <a:pt x="31678" y="591574"/>
                      <a:pt x="43565" y="582659"/>
                    </a:cubicBezTo>
                    <a:cubicBezTo>
                      <a:pt x="55453" y="573743"/>
                      <a:pt x="67340" y="564828"/>
                      <a:pt x="79227" y="552941"/>
                    </a:cubicBezTo>
                    <a:cubicBezTo>
                      <a:pt x="103001" y="535110"/>
                      <a:pt x="123804" y="514307"/>
                      <a:pt x="147578" y="496477"/>
                    </a:cubicBezTo>
                    <a:cubicBezTo>
                      <a:pt x="192155" y="457843"/>
                      <a:pt x="236732" y="422182"/>
                      <a:pt x="281309" y="383548"/>
                    </a:cubicBezTo>
                    <a:cubicBezTo>
                      <a:pt x="370463" y="306281"/>
                      <a:pt x="459617" y="229014"/>
                      <a:pt x="545800" y="148776"/>
                    </a:cubicBezTo>
                    <a:cubicBezTo>
                      <a:pt x="596320" y="104199"/>
                      <a:pt x="643869" y="59622"/>
                      <a:pt x="691418" y="15045"/>
                    </a:cubicBezTo>
                    <a:cubicBezTo>
                      <a:pt x="700333" y="6129"/>
                      <a:pt x="688446" y="-5758"/>
                      <a:pt x="679531" y="3157"/>
                    </a:cubicBezTo>
                    <a:cubicBezTo>
                      <a:pt x="593348" y="83396"/>
                      <a:pt x="507166" y="160663"/>
                      <a:pt x="418012" y="237930"/>
                    </a:cubicBezTo>
                    <a:cubicBezTo>
                      <a:pt x="328858" y="315197"/>
                      <a:pt x="242676" y="392463"/>
                      <a:pt x="153522" y="466758"/>
                    </a:cubicBezTo>
                    <a:cubicBezTo>
                      <a:pt x="129748" y="487561"/>
                      <a:pt x="103001" y="508364"/>
                      <a:pt x="76255" y="532138"/>
                    </a:cubicBezTo>
                    <a:cubicBezTo>
                      <a:pt x="64368" y="544025"/>
                      <a:pt x="52481" y="552941"/>
                      <a:pt x="37622" y="564828"/>
                    </a:cubicBezTo>
                    <a:cubicBezTo>
                      <a:pt x="25735" y="576715"/>
                      <a:pt x="10876" y="585630"/>
                      <a:pt x="1960" y="597518"/>
                    </a:cubicBezTo>
                    <a:cubicBezTo>
                      <a:pt x="-3983" y="603461"/>
                      <a:pt x="4932" y="612377"/>
                      <a:pt x="10876" y="606433"/>
                    </a:cubicBezTo>
                    <a:cubicBezTo>
                      <a:pt x="19791" y="603461"/>
                      <a:pt x="25735" y="597518"/>
                      <a:pt x="31678" y="588602"/>
                    </a:cubicBezTo>
                    <a:cubicBezTo>
                      <a:pt x="34650" y="591574"/>
                      <a:pt x="34650" y="588602"/>
                      <a:pt x="31678" y="588602"/>
                    </a:cubicBezTo>
                    <a:lnTo>
                      <a:pt x="31678" y="58860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75" name="任意多边形: 形状 74"/>
              <p:cNvSpPr/>
              <p:nvPr/>
            </p:nvSpPr>
            <p:spPr>
              <a:xfrm>
                <a:off x="6006846" y="3432222"/>
                <a:ext cx="86491" cy="103152"/>
              </a:xfrm>
              <a:custGeom>
                <a:avLst/>
                <a:gdLst>
                  <a:gd name="connsiteX0" fmla="*/ 1321 w 86491"/>
                  <a:gd name="connsiteY0" fmla="*/ 101832 h 103152"/>
                  <a:gd name="connsiteX1" fmla="*/ 45898 w 86491"/>
                  <a:gd name="connsiteY1" fmla="*/ 60226 h 103152"/>
                  <a:gd name="connsiteX2" fmla="*/ 84531 w 86491"/>
                  <a:gd name="connsiteY2" fmla="*/ 9706 h 103152"/>
                  <a:gd name="connsiteX3" fmla="*/ 75616 w 86491"/>
                  <a:gd name="connsiteY3" fmla="*/ 790 h 103152"/>
                  <a:gd name="connsiteX4" fmla="*/ 63729 w 86491"/>
                  <a:gd name="connsiteY4" fmla="*/ 9706 h 103152"/>
                  <a:gd name="connsiteX5" fmla="*/ 69672 w 86491"/>
                  <a:gd name="connsiteY5" fmla="*/ 18621 h 103152"/>
                  <a:gd name="connsiteX6" fmla="*/ 81559 w 86491"/>
                  <a:gd name="connsiteY6" fmla="*/ 6734 h 103152"/>
                  <a:gd name="connsiteX7" fmla="*/ 72644 w 86491"/>
                  <a:gd name="connsiteY7" fmla="*/ 790 h 103152"/>
                  <a:gd name="connsiteX8" fmla="*/ 34011 w 86491"/>
                  <a:gd name="connsiteY8" fmla="*/ 51311 h 103152"/>
                  <a:gd name="connsiteX9" fmla="*/ 1321 w 86491"/>
                  <a:gd name="connsiteY9" fmla="*/ 101832 h 103152"/>
                  <a:gd name="connsiteX10" fmla="*/ 1321 w 86491"/>
                  <a:gd name="connsiteY10" fmla="*/ 101832 h 103152"/>
                  <a:gd name="connsiteX11" fmla="*/ 1321 w 86491"/>
                  <a:gd name="connsiteY11" fmla="*/ 101832 h 103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491" h="103152">
                    <a:moveTo>
                      <a:pt x="1321" y="101832"/>
                    </a:moveTo>
                    <a:cubicBezTo>
                      <a:pt x="19151" y="92916"/>
                      <a:pt x="34011" y="75085"/>
                      <a:pt x="45898" y="60226"/>
                    </a:cubicBezTo>
                    <a:cubicBezTo>
                      <a:pt x="60757" y="45368"/>
                      <a:pt x="72644" y="27537"/>
                      <a:pt x="84531" y="9706"/>
                    </a:cubicBezTo>
                    <a:cubicBezTo>
                      <a:pt x="90475" y="3762"/>
                      <a:pt x="81559" y="-2181"/>
                      <a:pt x="75616" y="790"/>
                    </a:cubicBezTo>
                    <a:cubicBezTo>
                      <a:pt x="72644" y="3762"/>
                      <a:pt x="69672" y="6734"/>
                      <a:pt x="63729" y="9706"/>
                    </a:cubicBezTo>
                    <a:cubicBezTo>
                      <a:pt x="60757" y="12678"/>
                      <a:pt x="63729" y="21593"/>
                      <a:pt x="69672" y="18621"/>
                    </a:cubicBezTo>
                    <a:cubicBezTo>
                      <a:pt x="72644" y="15650"/>
                      <a:pt x="78588" y="12678"/>
                      <a:pt x="81559" y="6734"/>
                    </a:cubicBezTo>
                    <a:cubicBezTo>
                      <a:pt x="78588" y="3762"/>
                      <a:pt x="75616" y="790"/>
                      <a:pt x="72644" y="790"/>
                    </a:cubicBezTo>
                    <a:cubicBezTo>
                      <a:pt x="63729" y="18621"/>
                      <a:pt x="48870" y="36452"/>
                      <a:pt x="34011" y="51311"/>
                    </a:cubicBezTo>
                    <a:cubicBezTo>
                      <a:pt x="25095" y="72114"/>
                      <a:pt x="10236" y="86973"/>
                      <a:pt x="1321" y="101832"/>
                    </a:cubicBezTo>
                    <a:cubicBezTo>
                      <a:pt x="-1651" y="101832"/>
                      <a:pt x="1321" y="104804"/>
                      <a:pt x="1321" y="101832"/>
                    </a:cubicBezTo>
                    <a:lnTo>
                      <a:pt x="1321" y="10183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76" name="任意多边形: 形状 75"/>
              <p:cNvSpPr/>
              <p:nvPr/>
            </p:nvSpPr>
            <p:spPr>
              <a:xfrm>
                <a:off x="5997631" y="3431460"/>
                <a:ext cx="263138" cy="264995"/>
              </a:xfrm>
              <a:custGeom>
                <a:avLst/>
                <a:gdLst>
                  <a:gd name="connsiteX0" fmla="*/ 13507 w 263138"/>
                  <a:gd name="connsiteY0" fmla="*/ 96651 h 264995"/>
                  <a:gd name="connsiteX1" fmla="*/ 13507 w 263138"/>
                  <a:gd name="connsiteY1" fmla="*/ 96651 h 264995"/>
                  <a:gd name="connsiteX2" fmla="*/ 16479 w 263138"/>
                  <a:gd name="connsiteY2" fmla="*/ 96651 h 264995"/>
                  <a:gd name="connsiteX3" fmla="*/ 19451 w 263138"/>
                  <a:gd name="connsiteY3" fmla="*/ 93679 h 264995"/>
                  <a:gd name="connsiteX4" fmla="*/ 28366 w 263138"/>
                  <a:gd name="connsiteY4" fmla="*/ 87735 h 264995"/>
                  <a:gd name="connsiteX5" fmla="*/ 46197 w 263138"/>
                  <a:gd name="connsiteY5" fmla="*/ 75848 h 264995"/>
                  <a:gd name="connsiteX6" fmla="*/ 75915 w 263138"/>
                  <a:gd name="connsiteY6" fmla="*/ 43158 h 264995"/>
                  <a:gd name="connsiteX7" fmla="*/ 96718 w 263138"/>
                  <a:gd name="connsiteY7" fmla="*/ 16412 h 264995"/>
                  <a:gd name="connsiteX8" fmla="*/ 132379 w 263138"/>
                  <a:gd name="connsiteY8" fmla="*/ 25327 h 264995"/>
                  <a:gd name="connsiteX9" fmla="*/ 200730 w 263138"/>
                  <a:gd name="connsiteY9" fmla="*/ 78820 h 264995"/>
                  <a:gd name="connsiteX10" fmla="*/ 227477 w 263138"/>
                  <a:gd name="connsiteY10" fmla="*/ 114481 h 264995"/>
                  <a:gd name="connsiteX11" fmla="*/ 236392 w 263138"/>
                  <a:gd name="connsiteY11" fmla="*/ 132312 h 264995"/>
                  <a:gd name="connsiteX12" fmla="*/ 245307 w 263138"/>
                  <a:gd name="connsiteY12" fmla="*/ 159059 h 264995"/>
                  <a:gd name="connsiteX13" fmla="*/ 227477 w 263138"/>
                  <a:gd name="connsiteY13" fmla="*/ 182833 h 264995"/>
                  <a:gd name="connsiteX14" fmla="*/ 206674 w 263138"/>
                  <a:gd name="connsiteY14" fmla="*/ 203635 h 264995"/>
                  <a:gd name="connsiteX15" fmla="*/ 162097 w 263138"/>
                  <a:gd name="connsiteY15" fmla="*/ 251184 h 264995"/>
                  <a:gd name="connsiteX16" fmla="*/ 173984 w 263138"/>
                  <a:gd name="connsiteY16" fmla="*/ 263071 h 264995"/>
                  <a:gd name="connsiteX17" fmla="*/ 224505 w 263138"/>
                  <a:gd name="connsiteY17" fmla="*/ 209579 h 264995"/>
                  <a:gd name="connsiteX18" fmla="*/ 251251 w 263138"/>
                  <a:gd name="connsiteY18" fmla="*/ 182833 h 264995"/>
                  <a:gd name="connsiteX19" fmla="*/ 263139 w 263138"/>
                  <a:gd name="connsiteY19" fmla="*/ 156087 h 264995"/>
                  <a:gd name="connsiteX20" fmla="*/ 254223 w 263138"/>
                  <a:gd name="connsiteY20" fmla="*/ 126369 h 264995"/>
                  <a:gd name="connsiteX21" fmla="*/ 242336 w 263138"/>
                  <a:gd name="connsiteY21" fmla="*/ 102594 h 264995"/>
                  <a:gd name="connsiteX22" fmla="*/ 206674 w 263138"/>
                  <a:gd name="connsiteY22" fmla="*/ 58017 h 264995"/>
                  <a:gd name="connsiteX23" fmla="*/ 162097 w 263138"/>
                  <a:gd name="connsiteY23" fmla="*/ 22356 h 264995"/>
                  <a:gd name="connsiteX24" fmla="*/ 111577 w 263138"/>
                  <a:gd name="connsiteY24" fmla="*/ 1553 h 264995"/>
                  <a:gd name="connsiteX25" fmla="*/ 69971 w 263138"/>
                  <a:gd name="connsiteY25" fmla="*/ 13440 h 264995"/>
                  <a:gd name="connsiteX26" fmla="*/ 58084 w 263138"/>
                  <a:gd name="connsiteY26" fmla="*/ 37215 h 264995"/>
                  <a:gd name="connsiteX27" fmla="*/ 40253 w 263138"/>
                  <a:gd name="connsiteY27" fmla="*/ 58017 h 264995"/>
                  <a:gd name="connsiteX28" fmla="*/ 13507 w 263138"/>
                  <a:gd name="connsiteY28" fmla="*/ 75848 h 264995"/>
                  <a:gd name="connsiteX29" fmla="*/ 1620 w 263138"/>
                  <a:gd name="connsiteY29" fmla="*/ 96651 h 264995"/>
                  <a:gd name="connsiteX30" fmla="*/ 16479 w 263138"/>
                  <a:gd name="connsiteY30" fmla="*/ 99622 h 264995"/>
                  <a:gd name="connsiteX31" fmla="*/ 13507 w 263138"/>
                  <a:gd name="connsiteY31" fmla="*/ 90707 h 264995"/>
                  <a:gd name="connsiteX32" fmla="*/ 13507 w 263138"/>
                  <a:gd name="connsiteY32" fmla="*/ 96651 h 264995"/>
                  <a:gd name="connsiteX33" fmla="*/ 13507 w 263138"/>
                  <a:gd name="connsiteY33" fmla="*/ 96651 h 264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63138" h="264995">
                    <a:moveTo>
                      <a:pt x="13507" y="96651"/>
                    </a:moveTo>
                    <a:cubicBezTo>
                      <a:pt x="13507" y="96651"/>
                      <a:pt x="13507" y="96651"/>
                      <a:pt x="13507" y="96651"/>
                    </a:cubicBezTo>
                    <a:cubicBezTo>
                      <a:pt x="13507" y="99622"/>
                      <a:pt x="16479" y="99622"/>
                      <a:pt x="16479" y="96651"/>
                    </a:cubicBezTo>
                    <a:cubicBezTo>
                      <a:pt x="16479" y="96651"/>
                      <a:pt x="19451" y="93679"/>
                      <a:pt x="19451" y="93679"/>
                    </a:cubicBezTo>
                    <a:cubicBezTo>
                      <a:pt x="22423" y="90707"/>
                      <a:pt x="25394" y="90707"/>
                      <a:pt x="28366" y="87735"/>
                    </a:cubicBezTo>
                    <a:cubicBezTo>
                      <a:pt x="34310" y="84764"/>
                      <a:pt x="40253" y="78820"/>
                      <a:pt x="46197" y="75848"/>
                    </a:cubicBezTo>
                    <a:cubicBezTo>
                      <a:pt x="58084" y="66933"/>
                      <a:pt x="66999" y="55045"/>
                      <a:pt x="75915" y="43158"/>
                    </a:cubicBezTo>
                    <a:cubicBezTo>
                      <a:pt x="81859" y="34243"/>
                      <a:pt x="84830" y="19384"/>
                      <a:pt x="96718" y="16412"/>
                    </a:cubicBezTo>
                    <a:cubicBezTo>
                      <a:pt x="108605" y="16412"/>
                      <a:pt x="120492" y="19384"/>
                      <a:pt x="132379" y="25327"/>
                    </a:cubicBezTo>
                    <a:cubicBezTo>
                      <a:pt x="159125" y="37215"/>
                      <a:pt x="182900" y="55045"/>
                      <a:pt x="200730" y="78820"/>
                    </a:cubicBezTo>
                    <a:cubicBezTo>
                      <a:pt x="209646" y="90707"/>
                      <a:pt x="218561" y="102594"/>
                      <a:pt x="227477" y="114481"/>
                    </a:cubicBezTo>
                    <a:cubicBezTo>
                      <a:pt x="230449" y="120425"/>
                      <a:pt x="233420" y="126369"/>
                      <a:pt x="236392" y="132312"/>
                    </a:cubicBezTo>
                    <a:cubicBezTo>
                      <a:pt x="239364" y="138256"/>
                      <a:pt x="245307" y="150143"/>
                      <a:pt x="245307" y="159059"/>
                    </a:cubicBezTo>
                    <a:cubicBezTo>
                      <a:pt x="245307" y="167974"/>
                      <a:pt x="233420" y="176889"/>
                      <a:pt x="227477" y="182833"/>
                    </a:cubicBezTo>
                    <a:cubicBezTo>
                      <a:pt x="221533" y="188776"/>
                      <a:pt x="212618" y="197692"/>
                      <a:pt x="206674" y="203635"/>
                    </a:cubicBezTo>
                    <a:cubicBezTo>
                      <a:pt x="191815" y="218494"/>
                      <a:pt x="176956" y="236325"/>
                      <a:pt x="162097" y="251184"/>
                    </a:cubicBezTo>
                    <a:cubicBezTo>
                      <a:pt x="156154" y="260100"/>
                      <a:pt x="165069" y="269015"/>
                      <a:pt x="173984" y="263071"/>
                    </a:cubicBezTo>
                    <a:cubicBezTo>
                      <a:pt x="191815" y="245241"/>
                      <a:pt x="206674" y="227410"/>
                      <a:pt x="224505" y="209579"/>
                    </a:cubicBezTo>
                    <a:cubicBezTo>
                      <a:pt x="233420" y="200664"/>
                      <a:pt x="242336" y="191748"/>
                      <a:pt x="251251" y="182833"/>
                    </a:cubicBezTo>
                    <a:cubicBezTo>
                      <a:pt x="257195" y="173917"/>
                      <a:pt x="263139" y="167974"/>
                      <a:pt x="263139" y="156087"/>
                    </a:cubicBezTo>
                    <a:cubicBezTo>
                      <a:pt x="263139" y="147171"/>
                      <a:pt x="257195" y="135284"/>
                      <a:pt x="254223" y="126369"/>
                    </a:cubicBezTo>
                    <a:cubicBezTo>
                      <a:pt x="251251" y="117453"/>
                      <a:pt x="245307" y="108538"/>
                      <a:pt x="242336" y="102594"/>
                    </a:cubicBezTo>
                    <a:cubicBezTo>
                      <a:pt x="233420" y="87735"/>
                      <a:pt x="221533" y="69904"/>
                      <a:pt x="206674" y="58017"/>
                    </a:cubicBezTo>
                    <a:cubicBezTo>
                      <a:pt x="194787" y="46130"/>
                      <a:pt x="179928" y="34243"/>
                      <a:pt x="162097" y="22356"/>
                    </a:cubicBezTo>
                    <a:cubicBezTo>
                      <a:pt x="147238" y="13440"/>
                      <a:pt x="129407" y="4525"/>
                      <a:pt x="111577" y="1553"/>
                    </a:cubicBezTo>
                    <a:cubicBezTo>
                      <a:pt x="96718" y="-1419"/>
                      <a:pt x="78887" y="-1419"/>
                      <a:pt x="69971" y="13440"/>
                    </a:cubicBezTo>
                    <a:cubicBezTo>
                      <a:pt x="64028" y="22356"/>
                      <a:pt x="61056" y="31271"/>
                      <a:pt x="58084" y="37215"/>
                    </a:cubicBezTo>
                    <a:cubicBezTo>
                      <a:pt x="52140" y="46130"/>
                      <a:pt x="46197" y="52074"/>
                      <a:pt x="40253" y="58017"/>
                    </a:cubicBezTo>
                    <a:cubicBezTo>
                      <a:pt x="31338" y="63961"/>
                      <a:pt x="25394" y="72876"/>
                      <a:pt x="13507" y="75848"/>
                    </a:cubicBezTo>
                    <a:cubicBezTo>
                      <a:pt x="7564" y="78820"/>
                      <a:pt x="-4324" y="87735"/>
                      <a:pt x="1620" y="96651"/>
                    </a:cubicBezTo>
                    <a:cubicBezTo>
                      <a:pt x="4592" y="102594"/>
                      <a:pt x="13507" y="105566"/>
                      <a:pt x="16479" y="99622"/>
                    </a:cubicBezTo>
                    <a:cubicBezTo>
                      <a:pt x="19451" y="96651"/>
                      <a:pt x="19451" y="90707"/>
                      <a:pt x="13507" y="90707"/>
                    </a:cubicBezTo>
                    <a:cubicBezTo>
                      <a:pt x="13507" y="90707"/>
                      <a:pt x="10535" y="93679"/>
                      <a:pt x="13507" y="96651"/>
                    </a:cubicBezTo>
                    <a:lnTo>
                      <a:pt x="13507" y="96651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77" name="任意多边形: 形状 76"/>
              <p:cNvSpPr/>
              <p:nvPr/>
            </p:nvSpPr>
            <p:spPr>
              <a:xfrm>
                <a:off x="6046009" y="3450844"/>
                <a:ext cx="61036" cy="57629"/>
              </a:xfrm>
              <a:custGeom>
                <a:avLst/>
                <a:gdLst>
                  <a:gd name="connsiteX0" fmla="*/ 54283 w 61036"/>
                  <a:gd name="connsiteY0" fmla="*/ 11887 h 57629"/>
                  <a:gd name="connsiteX1" fmla="*/ 60226 w 61036"/>
                  <a:gd name="connsiteY1" fmla="*/ 8915 h 57629"/>
                  <a:gd name="connsiteX2" fmla="*/ 54283 w 61036"/>
                  <a:gd name="connsiteY2" fmla="*/ 0 h 57629"/>
                  <a:gd name="connsiteX3" fmla="*/ 48339 w 61036"/>
                  <a:gd name="connsiteY3" fmla="*/ 0 h 57629"/>
                  <a:gd name="connsiteX4" fmla="*/ 24565 w 61036"/>
                  <a:gd name="connsiteY4" fmla="*/ 23774 h 57629"/>
                  <a:gd name="connsiteX5" fmla="*/ 791 w 61036"/>
                  <a:gd name="connsiteY5" fmla="*/ 50521 h 57629"/>
                  <a:gd name="connsiteX6" fmla="*/ 9706 w 61036"/>
                  <a:gd name="connsiteY6" fmla="*/ 56464 h 57629"/>
                  <a:gd name="connsiteX7" fmla="*/ 36452 w 61036"/>
                  <a:gd name="connsiteY7" fmla="*/ 29718 h 57629"/>
                  <a:gd name="connsiteX8" fmla="*/ 48339 w 61036"/>
                  <a:gd name="connsiteY8" fmla="*/ 17831 h 57629"/>
                  <a:gd name="connsiteX9" fmla="*/ 57255 w 61036"/>
                  <a:gd name="connsiteY9" fmla="*/ 5943 h 57629"/>
                  <a:gd name="connsiteX10" fmla="*/ 54283 w 61036"/>
                  <a:gd name="connsiteY10" fmla="*/ 8915 h 57629"/>
                  <a:gd name="connsiteX11" fmla="*/ 54283 w 61036"/>
                  <a:gd name="connsiteY11" fmla="*/ 8915 h 57629"/>
                  <a:gd name="connsiteX12" fmla="*/ 54283 w 61036"/>
                  <a:gd name="connsiteY12" fmla="*/ 11887 h 57629"/>
                  <a:gd name="connsiteX13" fmla="*/ 54283 w 61036"/>
                  <a:gd name="connsiteY13" fmla="*/ 11887 h 57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1036" h="57629">
                    <a:moveTo>
                      <a:pt x="54283" y="11887"/>
                    </a:moveTo>
                    <a:cubicBezTo>
                      <a:pt x="57255" y="14859"/>
                      <a:pt x="60226" y="11887"/>
                      <a:pt x="60226" y="8915"/>
                    </a:cubicBezTo>
                    <a:cubicBezTo>
                      <a:pt x="63198" y="5943"/>
                      <a:pt x="57255" y="2972"/>
                      <a:pt x="54283" y="0"/>
                    </a:cubicBezTo>
                    <a:cubicBezTo>
                      <a:pt x="54283" y="0"/>
                      <a:pt x="51311" y="0"/>
                      <a:pt x="48339" y="0"/>
                    </a:cubicBezTo>
                    <a:cubicBezTo>
                      <a:pt x="39424" y="5943"/>
                      <a:pt x="33480" y="14859"/>
                      <a:pt x="24565" y="23774"/>
                    </a:cubicBezTo>
                    <a:cubicBezTo>
                      <a:pt x="15649" y="32690"/>
                      <a:pt x="6734" y="41605"/>
                      <a:pt x="791" y="50521"/>
                    </a:cubicBezTo>
                    <a:cubicBezTo>
                      <a:pt x="-2181" y="56464"/>
                      <a:pt x="3762" y="59436"/>
                      <a:pt x="9706" y="56464"/>
                    </a:cubicBezTo>
                    <a:cubicBezTo>
                      <a:pt x="18621" y="47549"/>
                      <a:pt x="27536" y="38633"/>
                      <a:pt x="36452" y="29718"/>
                    </a:cubicBezTo>
                    <a:cubicBezTo>
                      <a:pt x="39424" y="26746"/>
                      <a:pt x="45367" y="20803"/>
                      <a:pt x="48339" y="17831"/>
                    </a:cubicBezTo>
                    <a:cubicBezTo>
                      <a:pt x="51311" y="14859"/>
                      <a:pt x="57255" y="11887"/>
                      <a:pt x="57255" y="5943"/>
                    </a:cubicBezTo>
                    <a:cubicBezTo>
                      <a:pt x="57255" y="5943"/>
                      <a:pt x="54283" y="8915"/>
                      <a:pt x="54283" y="8915"/>
                    </a:cubicBezTo>
                    <a:cubicBezTo>
                      <a:pt x="54283" y="8915"/>
                      <a:pt x="54283" y="8915"/>
                      <a:pt x="54283" y="8915"/>
                    </a:cubicBezTo>
                    <a:cubicBezTo>
                      <a:pt x="54283" y="5943"/>
                      <a:pt x="54283" y="8915"/>
                      <a:pt x="54283" y="11887"/>
                    </a:cubicBezTo>
                    <a:lnTo>
                      <a:pt x="54283" y="11887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78" name="任意多边形: 形状 77"/>
              <p:cNvSpPr/>
              <p:nvPr/>
            </p:nvSpPr>
            <p:spPr>
              <a:xfrm>
                <a:off x="6058687" y="3457799"/>
                <a:ext cx="59703" cy="73283"/>
              </a:xfrm>
              <a:custGeom>
                <a:avLst/>
                <a:gdLst>
                  <a:gd name="connsiteX0" fmla="*/ 53492 w 59703"/>
                  <a:gd name="connsiteY0" fmla="*/ 1960 h 73283"/>
                  <a:gd name="connsiteX1" fmla="*/ 17831 w 59703"/>
                  <a:gd name="connsiteY1" fmla="*/ 31678 h 73283"/>
                  <a:gd name="connsiteX2" fmla="*/ 5943 w 59703"/>
                  <a:gd name="connsiteY2" fmla="*/ 49509 h 73283"/>
                  <a:gd name="connsiteX3" fmla="*/ 0 w 59703"/>
                  <a:gd name="connsiteY3" fmla="*/ 70312 h 73283"/>
                  <a:gd name="connsiteX4" fmla="*/ 5943 w 59703"/>
                  <a:gd name="connsiteY4" fmla="*/ 73283 h 73283"/>
                  <a:gd name="connsiteX5" fmla="*/ 14859 w 59703"/>
                  <a:gd name="connsiteY5" fmla="*/ 58424 h 73283"/>
                  <a:gd name="connsiteX6" fmla="*/ 26746 w 59703"/>
                  <a:gd name="connsiteY6" fmla="*/ 40593 h 73283"/>
                  <a:gd name="connsiteX7" fmla="*/ 56464 w 59703"/>
                  <a:gd name="connsiteY7" fmla="*/ 10875 h 73283"/>
                  <a:gd name="connsiteX8" fmla="*/ 53492 w 59703"/>
                  <a:gd name="connsiteY8" fmla="*/ 1960 h 73283"/>
                  <a:gd name="connsiteX9" fmla="*/ 53492 w 59703"/>
                  <a:gd name="connsiteY9" fmla="*/ 1960 h 73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9703" h="73283">
                    <a:moveTo>
                      <a:pt x="53492" y="1960"/>
                    </a:moveTo>
                    <a:cubicBezTo>
                      <a:pt x="41605" y="10875"/>
                      <a:pt x="29718" y="19791"/>
                      <a:pt x="17831" y="31678"/>
                    </a:cubicBezTo>
                    <a:cubicBezTo>
                      <a:pt x="14859" y="37622"/>
                      <a:pt x="8915" y="43565"/>
                      <a:pt x="5943" y="49509"/>
                    </a:cubicBezTo>
                    <a:cubicBezTo>
                      <a:pt x="2972" y="55453"/>
                      <a:pt x="0" y="64368"/>
                      <a:pt x="0" y="70312"/>
                    </a:cubicBezTo>
                    <a:cubicBezTo>
                      <a:pt x="0" y="73283"/>
                      <a:pt x="2972" y="73283"/>
                      <a:pt x="5943" y="73283"/>
                    </a:cubicBezTo>
                    <a:cubicBezTo>
                      <a:pt x="11887" y="70312"/>
                      <a:pt x="11887" y="64368"/>
                      <a:pt x="14859" y="58424"/>
                    </a:cubicBezTo>
                    <a:cubicBezTo>
                      <a:pt x="17831" y="52481"/>
                      <a:pt x="20803" y="46537"/>
                      <a:pt x="26746" y="40593"/>
                    </a:cubicBezTo>
                    <a:cubicBezTo>
                      <a:pt x="35662" y="28706"/>
                      <a:pt x="44577" y="19791"/>
                      <a:pt x="56464" y="10875"/>
                    </a:cubicBezTo>
                    <a:cubicBezTo>
                      <a:pt x="62408" y="4932"/>
                      <a:pt x="59436" y="-3983"/>
                      <a:pt x="53492" y="1960"/>
                    </a:cubicBezTo>
                    <a:lnTo>
                      <a:pt x="53492" y="196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79" name="任意多边形: 形状 78"/>
              <p:cNvSpPr/>
              <p:nvPr/>
            </p:nvSpPr>
            <p:spPr>
              <a:xfrm>
                <a:off x="6076518" y="3463742"/>
                <a:ext cx="66189" cy="79226"/>
              </a:xfrm>
              <a:custGeom>
                <a:avLst/>
                <a:gdLst>
                  <a:gd name="connsiteX0" fmla="*/ 59436 w 66189"/>
                  <a:gd name="connsiteY0" fmla="*/ 1960 h 79226"/>
                  <a:gd name="connsiteX1" fmla="*/ 23774 w 66189"/>
                  <a:gd name="connsiteY1" fmla="*/ 34650 h 79226"/>
                  <a:gd name="connsiteX2" fmla="*/ 8916 w 66189"/>
                  <a:gd name="connsiteY2" fmla="*/ 55452 h 79226"/>
                  <a:gd name="connsiteX3" fmla="*/ 0 w 66189"/>
                  <a:gd name="connsiteY3" fmla="*/ 76255 h 79226"/>
                  <a:gd name="connsiteX4" fmla="*/ 5944 w 66189"/>
                  <a:gd name="connsiteY4" fmla="*/ 79227 h 79226"/>
                  <a:gd name="connsiteX5" fmla="*/ 17831 w 66189"/>
                  <a:gd name="connsiteY5" fmla="*/ 64368 h 79226"/>
                  <a:gd name="connsiteX6" fmla="*/ 32690 w 66189"/>
                  <a:gd name="connsiteY6" fmla="*/ 43565 h 79226"/>
                  <a:gd name="connsiteX7" fmla="*/ 65380 w 66189"/>
                  <a:gd name="connsiteY7" fmla="*/ 10875 h 79226"/>
                  <a:gd name="connsiteX8" fmla="*/ 59436 w 66189"/>
                  <a:gd name="connsiteY8" fmla="*/ 1960 h 79226"/>
                  <a:gd name="connsiteX9" fmla="*/ 59436 w 66189"/>
                  <a:gd name="connsiteY9" fmla="*/ 1960 h 79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189" h="79226">
                    <a:moveTo>
                      <a:pt x="59436" y="1960"/>
                    </a:moveTo>
                    <a:cubicBezTo>
                      <a:pt x="44577" y="10875"/>
                      <a:pt x="32690" y="22763"/>
                      <a:pt x="23774" y="34650"/>
                    </a:cubicBezTo>
                    <a:cubicBezTo>
                      <a:pt x="17831" y="40593"/>
                      <a:pt x="14859" y="46537"/>
                      <a:pt x="8916" y="55452"/>
                    </a:cubicBezTo>
                    <a:cubicBezTo>
                      <a:pt x="5944" y="61396"/>
                      <a:pt x="0" y="67340"/>
                      <a:pt x="0" y="76255"/>
                    </a:cubicBezTo>
                    <a:cubicBezTo>
                      <a:pt x="0" y="79227"/>
                      <a:pt x="2972" y="79227"/>
                      <a:pt x="5944" y="79227"/>
                    </a:cubicBezTo>
                    <a:cubicBezTo>
                      <a:pt x="11887" y="76255"/>
                      <a:pt x="14859" y="70311"/>
                      <a:pt x="17831" y="64368"/>
                    </a:cubicBezTo>
                    <a:cubicBezTo>
                      <a:pt x="23774" y="58424"/>
                      <a:pt x="26746" y="49509"/>
                      <a:pt x="32690" y="43565"/>
                    </a:cubicBezTo>
                    <a:cubicBezTo>
                      <a:pt x="41605" y="31678"/>
                      <a:pt x="53492" y="19791"/>
                      <a:pt x="65380" y="10875"/>
                    </a:cubicBezTo>
                    <a:cubicBezTo>
                      <a:pt x="68352" y="4932"/>
                      <a:pt x="62408" y="-3984"/>
                      <a:pt x="59436" y="1960"/>
                    </a:cubicBezTo>
                    <a:lnTo>
                      <a:pt x="59436" y="196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80" name="任意多边形: 形状 79"/>
              <p:cNvSpPr/>
              <p:nvPr/>
            </p:nvSpPr>
            <p:spPr>
              <a:xfrm>
                <a:off x="6097320" y="3467033"/>
                <a:ext cx="67841" cy="77167"/>
              </a:xfrm>
              <a:custGeom>
                <a:avLst/>
                <a:gdLst>
                  <a:gd name="connsiteX0" fmla="*/ 59436 w 67841"/>
                  <a:gd name="connsiteY0" fmla="*/ 1641 h 77167"/>
                  <a:gd name="connsiteX1" fmla="*/ 23774 w 67841"/>
                  <a:gd name="connsiteY1" fmla="*/ 34331 h 77167"/>
                  <a:gd name="connsiteX2" fmla="*/ 8915 w 67841"/>
                  <a:gd name="connsiteY2" fmla="*/ 52162 h 77167"/>
                  <a:gd name="connsiteX3" fmla="*/ 0 w 67841"/>
                  <a:gd name="connsiteY3" fmla="*/ 72965 h 77167"/>
                  <a:gd name="connsiteX4" fmla="*/ 5943 w 67841"/>
                  <a:gd name="connsiteY4" fmla="*/ 75936 h 77167"/>
                  <a:gd name="connsiteX5" fmla="*/ 17831 w 67841"/>
                  <a:gd name="connsiteY5" fmla="*/ 61077 h 77167"/>
                  <a:gd name="connsiteX6" fmla="*/ 32690 w 67841"/>
                  <a:gd name="connsiteY6" fmla="*/ 43247 h 77167"/>
                  <a:gd name="connsiteX7" fmla="*/ 65379 w 67841"/>
                  <a:gd name="connsiteY7" fmla="*/ 10557 h 77167"/>
                  <a:gd name="connsiteX8" fmla="*/ 59436 w 67841"/>
                  <a:gd name="connsiteY8" fmla="*/ 1641 h 77167"/>
                  <a:gd name="connsiteX9" fmla="*/ 59436 w 67841"/>
                  <a:gd name="connsiteY9" fmla="*/ 1641 h 77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7841" h="77167">
                    <a:moveTo>
                      <a:pt x="59436" y="1641"/>
                    </a:moveTo>
                    <a:cubicBezTo>
                      <a:pt x="47549" y="10557"/>
                      <a:pt x="35662" y="22444"/>
                      <a:pt x="23774" y="34331"/>
                    </a:cubicBezTo>
                    <a:cubicBezTo>
                      <a:pt x="17831" y="40275"/>
                      <a:pt x="14859" y="46218"/>
                      <a:pt x="8915" y="52162"/>
                    </a:cubicBezTo>
                    <a:cubicBezTo>
                      <a:pt x="2972" y="58106"/>
                      <a:pt x="0" y="64049"/>
                      <a:pt x="0" y="72965"/>
                    </a:cubicBezTo>
                    <a:cubicBezTo>
                      <a:pt x="0" y="75936"/>
                      <a:pt x="2972" y="78908"/>
                      <a:pt x="5943" y="75936"/>
                    </a:cubicBezTo>
                    <a:cubicBezTo>
                      <a:pt x="11887" y="72965"/>
                      <a:pt x="14859" y="67021"/>
                      <a:pt x="17831" y="61077"/>
                    </a:cubicBezTo>
                    <a:cubicBezTo>
                      <a:pt x="23774" y="55134"/>
                      <a:pt x="26746" y="49190"/>
                      <a:pt x="32690" y="43247"/>
                    </a:cubicBezTo>
                    <a:cubicBezTo>
                      <a:pt x="41605" y="31359"/>
                      <a:pt x="53492" y="19472"/>
                      <a:pt x="65379" y="10557"/>
                    </a:cubicBezTo>
                    <a:cubicBezTo>
                      <a:pt x="71323" y="7585"/>
                      <a:pt x="65379" y="-4302"/>
                      <a:pt x="59436" y="1641"/>
                    </a:cubicBezTo>
                    <a:lnTo>
                      <a:pt x="59436" y="1641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81" name="任意多边形: 形状 80"/>
              <p:cNvSpPr/>
              <p:nvPr/>
            </p:nvSpPr>
            <p:spPr>
              <a:xfrm>
                <a:off x="6114553" y="3482723"/>
                <a:ext cx="71921" cy="72133"/>
              </a:xfrm>
              <a:custGeom>
                <a:avLst/>
                <a:gdLst>
                  <a:gd name="connsiteX0" fmla="*/ 63006 w 71921"/>
                  <a:gd name="connsiteY0" fmla="*/ 810 h 72133"/>
                  <a:gd name="connsiteX1" fmla="*/ 24373 w 71921"/>
                  <a:gd name="connsiteY1" fmla="*/ 27556 h 72133"/>
                  <a:gd name="connsiteX2" fmla="*/ 9513 w 71921"/>
                  <a:gd name="connsiteY2" fmla="*/ 45387 h 72133"/>
                  <a:gd name="connsiteX3" fmla="*/ 598 w 71921"/>
                  <a:gd name="connsiteY3" fmla="*/ 66190 h 72133"/>
                  <a:gd name="connsiteX4" fmla="*/ 9513 w 71921"/>
                  <a:gd name="connsiteY4" fmla="*/ 72133 h 72133"/>
                  <a:gd name="connsiteX5" fmla="*/ 21401 w 71921"/>
                  <a:gd name="connsiteY5" fmla="*/ 54302 h 72133"/>
                  <a:gd name="connsiteX6" fmla="*/ 36260 w 71921"/>
                  <a:gd name="connsiteY6" fmla="*/ 36472 h 72133"/>
                  <a:gd name="connsiteX7" fmla="*/ 71921 w 71921"/>
                  <a:gd name="connsiteY7" fmla="*/ 6754 h 72133"/>
                  <a:gd name="connsiteX8" fmla="*/ 63006 w 71921"/>
                  <a:gd name="connsiteY8" fmla="*/ 810 h 72133"/>
                  <a:gd name="connsiteX9" fmla="*/ 63006 w 71921"/>
                  <a:gd name="connsiteY9" fmla="*/ 810 h 7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1921" h="72133">
                    <a:moveTo>
                      <a:pt x="63006" y="810"/>
                    </a:moveTo>
                    <a:cubicBezTo>
                      <a:pt x="48147" y="6754"/>
                      <a:pt x="36260" y="18641"/>
                      <a:pt x="24373" y="27556"/>
                    </a:cubicBezTo>
                    <a:cubicBezTo>
                      <a:pt x="18429" y="33500"/>
                      <a:pt x="12485" y="39443"/>
                      <a:pt x="9513" y="45387"/>
                    </a:cubicBezTo>
                    <a:cubicBezTo>
                      <a:pt x="6542" y="51331"/>
                      <a:pt x="-2374" y="60246"/>
                      <a:pt x="598" y="66190"/>
                    </a:cubicBezTo>
                    <a:cubicBezTo>
                      <a:pt x="598" y="69162"/>
                      <a:pt x="3570" y="72133"/>
                      <a:pt x="9513" y="72133"/>
                    </a:cubicBezTo>
                    <a:cubicBezTo>
                      <a:pt x="15457" y="69162"/>
                      <a:pt x="18429" y="60246"/>
                      <a:pt x="21401" y="54302"/>
                    </a:cubicBezTo>
                    <a:cubicBezTo>
                      <a:pt x="24373" y="48359"/>
                      <a:pt x="30316" y="42415"/>
                      <a:pt x="36260" y="36472"/>
                    </a:cubicBezTo>
                    <a:cubicBezTo>
                      <a:pt x="45175" y="24584"/>
                      <a:pt x="57062" y="15669"/>
                      <a:pt x="71921" y="6754"/>
                    </a:cubicBezTo>
                    <a:cubicBezTo>
                      <a:pt x="71921" y="3782"/>
                      <a:pt x="65978" y="-2162"/>
                      <a:pt x="63006" y="810"/>
                    </a:cubicBezTo>
                    <a:lnTo>
                      <a:pt x="63006" y="81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82" name="任意多边形: 形状 81"/>
              <p:cNvSpPr/>
              <p:nvPr/>
            </p:nvSpPr>
            <p:spPr>
              <a:xfrm>
                <a:off x="6116171" y="3493460"/>
                <a:ext cx="85162" cy="84427"/>
              </a:xfrm>
              <a:custGeom>
                <a:avLst/>
                <a:gdLst>
                  <a:gd name="connsiteX0" fmla="*/ 70303 w 85162"/>
                  <a:gd name="connsiteY0" fmla="*/ 1960 h 84427"/>
                  <a:gd name="connsiteX1" fmla="*/ 34642 w 85162"/>
                  <a:gd name="connsiteY1" fmla="*/ 34650 h 84427"/>
                  <a:gd name="connsiteX2" fmla="*/ 16811 w 85162"/>
                  <a:gd name="connsiteY2" fmla="*/ 52481 h 84427"/>
                  <a:gd name="connsiteX3" fmla="*/ 1952 w 85162"/>
                  <a:gd name="connsiteY3" fmla="*/ 67340 h 84427"/>
                  <a:gd name="connsiteX4" fmla="*/ 4924 w 85162"/>
                  <a:gd name="connsiteY4" fmla="*/ 82199 h 84427"/>
                  <a:gd name="connsiteX5" fmla="*/ 16811 w 85162"/>
                  <a:gd name="connsiteY5" fmla="*/ 82199 h 84427"/>
                  <a:gd name="connsiteX6" fmla="*/ 13839 w 85162"/>
                  <a:gd name="connsiteY6" fmla="*/ 70312 h 84427"/>
                  <a:gd name="connsiteX7" fmla="*/ 13839 w 85162"/>
                  <a:gd name="connsiteY7" fmla="*/ 79227 h 84427"/>
                  <a:gd name="connsiteX8" fmla="*/ 13839 w 85162"/>
                  <a:gd name="connsiteY8" fmla="*/ 73283 h 84427"/>
                  <a:gd name="connsiteX9" fmla="*/ 19783 w 85162"/>
                  <a:gd name="connsiteY9" fmla="*/ 76255 h 84427"/>
                  <a:gd name="connsiteX10" fmla="*/ 22755 w 85162"/>
                  <a:gd name="connsiteY10" fmla="*/ 73283 h 84427"/>
                  <a:gd name="connsiteX11" fmla="*/ 31670 w 85162"/>
                  <a:gd name="connsiteY11" fmla="*/ 64368 h 84427"/>
                  <a:gd name="connsiteX12" fmla="*/ 49501 w 85162"/>
                  <a:gd name="connsiteY12" fmla="*/ 46537 h 84427"/>
                  <a:gd name="connsiteX13" fmla="*/ 85162 w 85162"/>
                  <a:gd name="connsiteY13" fmla="*/ 10875 h 84427"/>
                  <a:gd name="connsiteX14" fmla="*/ 70303 w 85162"/>
                  <a:gd name="connsiteY14" fmla="*/ 1960 h 84427"/>
                  <a:gd name="connsiteX15" fmla="*/ 70303 w 85162"/>
                  <a:gd name="connsiteY15" fmla="*/ 1960 h 84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5162" h="84427">
                    <a:moveTo>
                      <a:pt x="70303" y="1960"/>
                    </a:moveTo>
                    <a:cubicBezTo>
                      <a:pt x="58416" y="13847"/>
                      <a:pt x="46529" y="25734"/>
                      <a:pt x="34642" y="34650"/>
                    </a:cubicBezTo>
                    <a:cubicBezTo>
                      <a:pt x="28698" y="40593"/>
                      <a:pt x="22755" y="46537"/>
                      <a:pt x="16811" y="52481"/>
                    </a:cubicBezTo>
                    <a:cubicBezTo>
                      <a:pt x="10867" y="58424"/>
                      <a:pt x="4924" y="61396"/>
                      <a:pt x="1952" y="67340"/>
                    </a:cubicBezTo>
                    <a:cubicBezTo>
                      <a:pt x="-1020" y="73283"/>
                      <a:pt x="-1020" y="79227"/>
                      <a:pt x="4924" y="82199"/>
                    </a:cubicBezTo>
                    <a:cubicBezTo>
                      <a:pt x="7896" y="85170"/>
                      <a:pt x="10867" y="85170"/>
                      <a:pt x="16811" y="82199"/>
                    </a:cubicBezTo>
                    <a:cubicBezTo>
                      <a:pt x="22755" y="79227"/>
                      <a:pt x="22755" y="67340"/>
                      <a:pt x="13839" y="70312"/>
                    </a:cubicBezTo>
                    <a:cubicBezTo>
                      <a:pt x="10867" y="70312"/>
                      <a:pt x="10867" y="76255"/>
                      <a:pt x="13839" y="79227"/>
                    </a:cubicBezTo>
                    <a:cubicBezTo>
                      <a:pt x="13839" y="76255"/>
                      <a:pt x="13839" y="76255"/>
                      <a:pt x="13839" y="73283"/>
                    </a:cubicBezTo>
                    <a:cubicBezTo>
                      <a:pt x="16811" y="73283"/>
                      <a:pt x="16811" y="76255"/>
                      <a:pt x="19783" y="76255"/>
                    </a:cubicBezTo>
                    <a:cubicBezTo>
                      <a:pt x="19783" y="76255"/>
                      <a:pt x="22755" y="73283"/>
                      <a:pt x="22755" y="73283"/>
                    </a:cubicBezTo>
                    <a:cubicBezTo>
                      <a:pt x="25726" y="70312"/>
                      <a:pt x="28698" y="67340"/>
                      <a:pt x="31670" y="64368"/>
                    </a:cubicBezTo>
                    <a:cubicBezTo>
                      <a:pt x="37614" y="58424"/>
                      <a:pt x="43557" y="52481"/>
                      <a:pt x="49501" y="46537"/>
                    </a:cubicBezTo>
                    <a:cubicBezTo>
                      <a:pt x="61388" y="34650"/>
                      <a:pt x="73275" y="22763"/>
                      <a:pt x="85162" y="10875"/>
                    </a:cubicBezTo>
                    <a:cubicBezTo>
                      <a:pt x="82191" y="4932"/>
                      <a:pt x="76247" y="-3983"/>
                      <a:pt x="70303" y="1960"/>
                    </a:cubicBezTo>
                    <a:lnTo>
                      <a:pt x="70303" y="196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83" name="任意多边形: 形状 82"/>
              <p:cNvSpPr/>
              <p:nvPr/>
            </p:nvSpPr>
            <p:spPr>
              <a:xfrm>
                <a:off x="6132982" y="3509689"/>
                <a:ext cx="73784" cy="74885"/>
              </a:xfrm>
              <a:custGeom>
                <a:avLst/>
                <a:gdLst>
                  <a:gd name="connsiteX0" fmla="*/ 65379 w 73784"/>
                  <a:gd name="connsiteY0" fmla="*/ 590 h 74885"/>
                  <a:gd name="connsiteX1" fmla="*/ 26746 w 73784"/>
                  <a:gd name="connsiteY1" fmla="*/ 30308 h 74885"/>
                  <a:gd name="connsiteX2" fmla="*/ 11887 w 73784"/>
                  <a:gd name="connsiteY2" fmla="*/ 48139 h 74885"/>
                  <a:gd name="connsiteX3" fmla="*/ 0 w 73784"/>
                  <a:gd name="connsiteY3" fmla="*/ 68942 h 74885"/>
                  <a:gd name="connsiteX4" fmla="*/ 5943 w 73784"/>
                  <a:gd name="connsiteY4" fmla="*/ 74885 h 74885"/>
                  <a:gd name="connsiteX5" fmla="*/ 20803 w 73784"/>
                  <a:gd name="connsiteY5" fmla="*/ 62998 h 74885"/>
                  <a:gd name="connsiteX6" fmla="*/ 35662 w 73784"/>
                  <a:gd name="connsiteY6" fmla="*/ 45167 h 74885"/>
                  <a:gd name="connsiteX7" fmla="*/ 71323 w 73784"/>
                  <a:gd name="connsiteY7" fmla="*/ 12477 h 74885"/>
                  <a:gd name="connsiteX8" fmla="*/ 65379 w 73784"/>
                  <a:gd name="connsiteY8" fmla="*/ 590 h 74885"/>
                  <a:gd name="connsiteX9" fmla="*/ 65379 w 73784"/>
                  <a:gd name="connsiteY9" fmla="*/ 590 h 74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3784" h="74885">
                    <a:moveTo>
                      <a:pt x="65379" y="590"/>
                    </a:moveTo>
                    <a:cubicBezTo>
                      <a:pt x="50521" y="9506"/>
                      <a:pt x="38633" y="18421"/>
                      <a:pt x="26746" y="30308"/>
                    </a:cubicBezTo>
                    <a:cubicBezTo>
                      <a:pt x="20803" y="36252"/>
                      <a:pt x="14859" y="42196"/>
                      <a:pt x="11887" y="48139"/>
                    </a:cubicBezTo>
                    <a:cubicBezTo>
                      <a:pt x="5943" y="54083"/>
                      <a:pt x="0" y="60026"/>
                      <a:pt x="0" y="68942"/>
                    </a:cubicBezTo>
                    <a:cubicBezTo>
                      <a:pt x="0" y="71913"/>
                      <a:pt x="2972" y="74885"/>
                      <a:pt x="5943" y="74885"/>
                    </a:cubicBezTo>
                    <a:cubicBezTo>
                      <a:pt x="11887" y="71913"/>
                      <a:pt x="14859" y="65970"/>
                      <a:pt x="20803" y="62998"/>
                    </a:cubicBezTo>
                    <a:cubicBezTo>
                      <a:pt x="26746" y="57054"/>
                      <a:pt x="29718" y="51111"/>
                      <a:pt x="35662" y="45167"/>
                    </a:cubicBezTo>
                    <a:cubicBezTo>
                      <a:pt x="47549" y="33280"/>
                      <a:pt x="56464" y="24365"/>
                      <a:pt x="71323" y="12477"/>
                    </a:cubicBezTo>
                    <a:cubicBezTo>
                      <a:pt x="77267" y="6534"/>
                      <a:pt x="71323" y="-2382"/>
                      <a:pt x="65379" y="590"/>
                    </a:cubicBezTo>
                    <a:lnTo>
                      <a:pt x="65379" y="59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6136973" y="3521357"/>
                <a:ext cx="81218" cy="82120"/>
              </a:xfrm>
              <a:custGeom>
                <a:avLst/>
                <a:gdLst>
                  <a:gd name="connsiteX0" fmla="*/ 73275 w 81218"/>
                  <a:gd name="connsiteY0" fmla="*/ 810 h 82120"/>
                  <a:gd name="connsiteX1" fmla="*/ 1952 w 81218"/>
                  <a:gd name="connsiteY1" fmla="*/ 69162 h 82120"/>
                  <a:gd name="connsiteX2" fmla="*/ 4924 w 81218"/>
                  <a:gd name="connsiteY2" fmla="*/ 81049 h 82120"/>
                  <a:gd name="connsiteX3" fmla="*/ 28698 w 81218"/>
                  <a:gd name="connsiteY3" fmla="*/ 69162 h 82120"/>
                  <a:gd name="connsiteX4" fmla="*/ 22755 w 81218"/>
                  <a:gd name="connsiteY4" fmla="*/ 63218 h 82120"/>
                  <a:gd name="connsiteX5" fmla="*/ 16811 w 81218"/>
                  <a:gd name="connsiteY5" fmla="*/ 66190 h 82120"/>
                  <a:gd name="connsiteX6" fmla="*/ 7896 w 81218"/>
                  <a:gd name="connsiteY6" fmla="*/ 66190 h 82120"/>
                  <a:gd name="connsiteX7" fmla="*/ 10867 w 81218"/>
                  <a:gd name="connsiteY7" fmla="*/ 78077 h 82120"/>
                  <a:gd name="connsiteX8" fmla="*/ 79219 w 81218"/>
                  <a:gd name="connsiteY8" fmla="*/ 6754 h 82120"/>
                  <a:gd name="connsiteX9" fmla="*/ 73275 w 81218"/>
                  <a:gd name="connsiteY9" fmla="*/ 810 h 82120"/>
                  <a:gd name="connsiteX10" fmla="*/ 73275 w 81218"/>
                  <a:gd name="connsiteY10" fmla="*/ 810 h 82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218" h="82120">
                    <a:moveTo>
                      <a:pt x="73275" y="810"/>
                    </a:moveTo>
                    <a:cubicBezTo>
                      <a:pt x="49501" y="24584"/>
                      <a:pt x="25726" y="45387"/>
                      <a:pt x="1952" y="69162"/>
                    </a:cubicBezTo>
                    <a:cubicBezTo>
                      <a:pt x="-1020" y="72133"/>
                      <a:pt x="-1020" y="81049"/>
                      <a:pt x="4924" y="81049"/>
                    </a:cubicBezTo>
                    <a:cubicBezTo>
                      <a:pt x="13839" y="84020"/>
                      <a:pt x="25726" y="81049"/>
                      <a:pt x="28698" y="69162"/>
                    </a:cubicBezTo>
                    <a:cubicBezTo>
                      <a:pt x="28698" y="66190"/>
                      <a:pt x="25726" y="63218"/>
                      <a:pt x="22755" y="63218"/>
                    </a:cubicBezTo>
                    <a:cubicBezTo>
                      <a:pt x="19783" y="63218"/>
                      <a:pt x="16811" y="66190"/>
                      <a:pt x="16811" y="66190"/>
                    </a:cubicBezTo>
                    <a:cubicBezTo>
                      <a:pt x="13839" y="66190"/>
                      <a:pt x="10867" y="66190"/>
                      <a:pt x="7896" y="66190"/>
                    </a:cubicBezTo>
                    <a:cubicBezTo>
                      <a:pt x="7896" y="69162"/>
                      <a:pt x="10867" y="75105"/>
                      <a:pt x="10867" y="78077"/>
                    </a:cubicBezTo>
                    <a:cubicBezTo>
                      <a:pt x="34642" y="54302"/>
                      <a:pt x="58416" y="30528"/>
                      <a:pt x="79219" y="6754"/>
                    </a:cubicBezTo>
                    <a:cubicBezTo>
                      <a:pt x="85162" y="3782"/>
                      <a:pt x="76247" y="-2162"/>
                      <a:pt x="73275" y="810"/>
                    </a:cubicBezTo>
                    <a:lnTo>
                      <a:pt x="73275" y="81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6156756" y="3539998"/>
                <a:ext cx="75460" cy="76756"/>
              </a:xfrm>
              <a:custGeom>
                <a:avLst/>
                <a:gdLst>
                  <a:gd name="connsiteX0" fmla="*/ 68351 w 75460"/>
                  <a:gd name="connsiteY0" fmla="*/ 0 h 76756"/>
                  <a:gd name="connsiteX1" fmla="*/ 26746 w 75460"/>
                  <a:gd name="connsiteY1" fmla="*/ 26746 h 76756"/>
                  <a:gd name="connsiteX2" fmla="*/ 0 w 75460"/>
                  <a:gd name="connsiteY2" fmla="*/ 68351 h 76756"/>
                  <a:gd name="connsiteX3" fmla="*/ 8915 w 75460"/>
                  <a:gd name="connsiteY3" fmla="*/ 74295 h 76756"/>
                  <a:gd name="connsiteX4" fmla="*/ 20803 w 75460"/>
                  <a:gd name="connsiteY4" fmla="*/ 56464 h 76756"/>
                  <a:gd name="connsiteX5" fmla="*/ 35662 w 75460"/>
                  <a:gd name="connsiteY5" fmla="*/ 38633 h 76756"/>
                  <a:gd name="connsiteX6" fmla="*/ 74295 w 75460"/>
                  <a:gd name="connsiteY6" fmla="*/ 11887 h 76756"/>
                  <a:gd name="connsiteX7" fmla="*/ 68351 w 75460"/>
                  <a:gd name="connsiteY7" fmla="*/ 0 h 76756"/>
                  <a:gd name="connsiteX8" fmla="*/ 68351 w 75460"/>
                  <a:gd name="connsiteY8" fmla="*/ 0 h 76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460" h="76756">
                    <a:moveTo>
                      <a:pt x="68351" y="0"/>
                    </a:moveTo>
                    <a:cubicBezTo>
                      <a:pt x="53492" y="5943"/>
                      <a:pt x="38633" y="14859"/>
                      <a:pt x="26746" y="26746"/>
                    </a:cubicBezTo>
                    <a:cubicBezTo>
                      <a:pt x="14859" y="35662"/>
                      <a:pt x="2972" y="53492"/>
                      <a:pt x="0" y="68351"/>
                    </a:cubicBezTo>
                    <a:cubicBezTo>
                      <a:pt x="0" y="74295"/>
                      <a:pt x="5943" y="80238"/>
                      <a:pt x="8915" y="74295"/>
                    </a:cubicBezTo>
                    <a:cubicBezTo>
                      <a:pt x="14859" y="68351"/>
                      <a:pt x="17831" y="62408"/>
                      <a:pt x="20803" y="56464"/>
                    </a:cubicBezTo>
                    <a:cubicBezTo>
                      <a:pt x="23774" y="50521"/>
                      <a:pt x="29718" y="44577"/>
                      <a:pt x="35662" y="38633"/>
                    </a:cubicBezTo>
                    <a:cubicBezTo>
                      <a:pt x="47549" y="26746"/>
                      <a:pt x="59436" y="17831"/>
                      <a:pt x="74295" y="11887"/>
                    </a:cubicBezTo>
                    <a:cubicBezTo>
                      <a:pt x="77267" y="8915"/>
                      <a:pt x="74295" y="0"/>
                      <a:pt x="68351" y="0"/>
                    </a:cubicBezTo>
                    <a:lnTo>
                      <a:pt x="68351" y="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6155590" y="3560194"/>
                <a:ext cx="75032" cy="71929"/>
              </a:xfrm>
              <a:custGeom>
                <a:avLst/>
                <a:gdLst>
                  <a:gd name="connsiteX0" fmla="*/ 69517 w 75032"/>
                  <a:gd name="connsiteY0" fmla="*/ 607 h 71929"/>
                  <a:gd name="connsiteX1" fmla="*/ 1166 w 75032"/>
                  <a:gd name="connsiteY1" fmla="*/ 60042 h 71929"/>
                  <a:gd name="connsiteX2" fmla="*/ 7109 w 75032"/>
                  <a:gd name="connsiteY2" fmla="*/ 71930 h 71929"/>
                  <a:gd name="connsiteX3" fmla="*/ 33856 w 75032"/>
                  <a:gd name="connsiteY3" fmla="*/ 45183 h 71929"/>
                  <a:gd name="connsiteX4" fmla="*/ 27912 w 75032"/>
                  <a:gd name="connsiteY4" fmla="*/ 42212 h 71929"/>
                  <a:gd name="connsiteX5" fmla="*/ 4138 w 75032"/>
                  <a:gd name="connsiteY5" fmla="*/ 57071 h 71929"/>
                  <a:gd name="connsiteX6" fmla="*/ 10081 w 75032"/>
                  <a:gd name="connsiteY6" fmla="*/ 68958 h 71929"/>
                  <a:gd name="connsiteX7" fmla="*/ 72489 w 75032"/>
                  <a:gd name="connsiteY7" fmla="*/ 6550 h 71929"/>
                  <a:gd name="connsiteX8" fmla="*/ 69517 w 75032"/>
                  <a:gd name="connsiteY8" fmla="*/ 607 h 71929"/>
                  <a:gd name="connsiteX9" fmla="*/ 69517 w 75032"/>
                  <a:gd name="connsiteY9" fmla="*/ 607 h 71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5032" h="71929">
                    <a:moveTo>
                      <a:pt x="69517" y="607"/>
                    </a:moveTo>
                    <a:cubicBezTo>
                      <a:pt x="42771" y="18437"/>
                      <a:pt x="18997" y="36268"/>
                      <a:pt x="1166" y="60042"/>
                    </a:cubicBezTo>
                    <a:cubicBezTo>
                      <a:pt x="-1806" y="65986"/>
                      <a:pt x="1166" y="71930"/>
                      <a:pt x="7109" y="71930"/>
                    </a:cubicBezTo>
                    <a:cubicBezTo>
                      <a:pt x="18997" y="68958"/>
                      <a:pt x="27912" y="60042"/>
                      <a:pt x="33856" y="45183"/>
                    </a:cubicBezTo>
                    <a:cubicBezTo>
                      <a:pt x="33856" y="42212"/>
                      <a:pt x="30884" y="39240"/>
                      <a:pt x="27912" y="42212"/>
                    </a:cubicBezTo>
                    <a:cubicBezTo>
                      <a:pt x="21968" y="51127"/>
                      <a:pt x="13053" y="57071"/>
                      <a:pt x="4138" y="57071"/>
                    </a:cubicBezTo>
                    <a:cubicBezTo>
                      <a:pt x="7109" y="60042"/>
                      <a:pt x="7109" y="65986"/>
                      <a:pt x="10081" y="68958"/>
                    </a:cubicBezTo>
                    <a:cubicBezTo>
                      <a:pt x="27912" y="45183"/>
                      <a:pt x="48715" y="24381"/>
                      <a:pt x="72489" y="6550"/>
                    </a:cubicBezTo>
                    <a:cubicBezTo>
                      <a:pt x="78433" y="6550"/>
                      <a:pt x="72489" y="-2365"/>
                      <a:pt x="69517" y="607"/>
                    </a:cubicBezTo>
                    <a:lnTo>
                      <a:pt x="69517" y="607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6173777" y="3583765"/>
                <a:ext cx="54570" cy="64383"/>
              </a:xfrm>
              <a:custGeom>
                <a:avLst/>
                <a:gdLst>
                  <a:gd name="connsiteX0" fmla="*/ 48359 w 54570"/>
                  <a:gd name="connsiteY0" fmla="*/ 810 h 64383"/>
                  <a:gd name="connsiteX1" fmla="*/ 810 w 54570"/>
                  <a:gd name="connsiteY1" fmla="*/ 57274 h 64383"/>
                  <a:gd name="connsiteX2" fmla="*/ 6754 w 54570"/>
                  <a:gd name="connsiteY2" fmla="*/ 63218 h 64383"/>
                  <a:gd name="connsiteX3" fmla="*/ 33500 w 54570"/>
                  <a:gd name="connsiteY3" fmla="*/ 39443 h 64383"/>
                  <a:gd name="connsiteX4" fmla="*/ 30528 w 54570"/>
                  <a:gd name="connsiteY4" fmla="*/ 36472 h 64383"/>
                  <a:gd name="connsiteX5" fmla="*/ 810 w 54570"/>
                  <a:gd name="connsiteY5" fmla="*/ 57274 h 64383"/>
                  <a:gd name="connsiteX6" fmla="*/ 6754 w 54570"/>
                  <a:gd name="connsiteY6" fmla="*/ 63218 h 64383"/>
                  <a:gd name="connsiteX7" fmla="*/ 51330 w 54570"/>
                  <a:gd name="connsiteY7" fmla="*/ 6754 h 64383"/>
                  <a:gd name="connsiteX8" fmla="*/ 48359 w 54570"/>
                  <a:gd name="connsiteY8" fmla="*/ 810 h 64383"/>
                  <a:gd name="connsiteX9" fmla="*/ 48359 w 54570"/>
                  <a:gd name="connsiteY9" fmla="*/ 810 h 64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4570" h="64383">
                    <a:moveTo>
                      <a:pt x="48359" y="810"/>
                    </a:moveTo>
                    <a:cubicBezTo>
                      <a:pt x="30528" y="15669"/>
                      <a:pt x="12697" y="36472"/>
                      <a:pt x="810" y="57274"/>
                    </a:cubicBezTo>
                    <a:cubicBezTo>
                      <a:pt x="-2162" y="63218"/>
                      <a:pt x="3782" y="66190"/>
                      <a:pt x="6754" y="63218"/>
                    </a:cubicBezTo>
                    <a:cubicBezTo>
                      <a:pt x="15669" y="54302"/>
                      <a:pt x="24584" y="48359"/>
                      <a:pt x="33500" y="39443"/>
                    </a:cubicBezTo>
                    <a:cubicBezTo>
                      <a:pt x="33500" y="39443"/>
                      <a:pt x="33500" y="36472"/>
                      <a:pt x="30528" y="36472"/>
                    </a:cubicBezTo>
                    <a:cubicBezTo>
                      <a:pt x="21613" y="42415"/>
                      <a:pt x="9725" y="48359"/>
                      <a:pt x="810" y="57274"/>
                    </a:cubicBezTo>
                    <a:cubicBezTo>
                      <a:pt x="3782" y="60246"/>
                      <a:pt x="3782" y="60246"/>
                      <a:pt x="6754" y="63218"/>
                    </a:cubicBezTo>
                    <a:cubicBezTo>
                      <a:pt x="18641" y="42415"/>
                      <a:pt x="33500" y="21612"/>
                      <a:pt x="51330" y="6754"/>
                    </a:cubicBezTo>
                    <a:cubicBezTo>
                      <a:pt x="57274" y="3782"/>
                      <a:pt x="54302" y="-2162"/>
                      <a:pt x="48359" y="810"/>
                    </a:cubicBezTo>
                    <a:lnTo>
                      <a:pt x="48359" y="81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6176749" y="3593919"/>
                <a:ext cx="60246" cy="72125"/>
              </a:xfrm>
              <a:custGeom>
                <a:avLst/>
                <a:gdLst>
                  <a:gd name="connsiteX0" fmla="*/ 51331 w 60246"/>
                  <a:gd name="connsiteY0" fmla="*/ 2543 h 72125"/>
                  <a:gd name="connsiteX1" fmla="*/ 24584 w 60246"/>
                  <a:gd name="connsiteY1" fmla="*/ 35233 h 72125"/>
                  <a:gd name="connsiteX2" fmla="*/ 810 w 60246"/>
                  <a:gd name="connsiteY2" fmla="*/ 67923 h 72125"/>
                  <a:gd name="connsiteX3" fmla="*/ 6754 w 60246"/>
                  <a:gd name="connsiteY3" fmla="*/ 70895 h 72125"/>
                  <a:gd name="connsiteX4" fmla="*/ 33500 w 60246"/>
                  <a:gd name="connsiteY4" fmla="*/ 38205 h 72125"/>
                  <a:gd name="connsiteX5" fmla="*/ 60246 w 60246"/>
                  <a:gd name="connsiteY5" fmla="*/ 5515 h 72125"/>
                  <a:gd name="connsiteX6" fmla="*/ 51331 w 60246"/>
                  <a:gd name="connsiteY6" fmla="*/ 2543 h 72125"/>
                  <a:gd name="connsiteX7" fmla="*/ 51331 w 60246"/>
                  <a:gd name="connsiteY7" fmla="*/ 2543 h 72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246" h="72125">
                    <a:moveTo>
                      <a:pt x="51331" y="2543"/>
                    </a:moveTo>
                    <a:cubicBezTo>
                      <a:pt x="42415" y="14430"/>
                      <a:pt x="33500" y="26317"/>
                      <a:pt x="24584" y="35233"/>
                    </a:cubicBezTo>
                    <a:cubicBezTo>
                      <a:pt x="15669" y="47120"/>
                      <a:pt x="6754" y="56036"/>
                      <a:pt x="810" y="67923"/>
                    </a:cubicBezTo>
                    <a:cubicBezTo>
                      <a:pt x="-2162" y="70895"/>
                      <a:pt x="3782" y="73866"/>
                      <a:pt x="6754" y="70895"/>
                    </a:cubicBezTo>
                    <a:cubicBezTo>
                      <a:pt x="18641" y="61979"/>
                      <a:pt x="24584" y="50092"/>
                      <a:pt x="33500" y="38205"/>
                    </a:cubicBezTo>
                    <a:cubicBezTo>
                      <a:pt x="42415" y="26317"/>
                      <a:pt x="51331" y="17402"/>
                      <a:pt x="60246" y="5515"/>
                    </a:cubicBezTo>
                    <a:cubicBezTo>
                      <a:pt x="60246" y="2543"/>
                      <a:pt x="54302" y="-3400"/>
                      <a:pt x="51331" y="2543"/>
                    </a:cubicBezTo>
                    <a:lnTo>
                      <a:pt x="51331" y="254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4712341" y="3925101"/>
                <a:ext cx="822748" cy="289495"/>
              </a:xfrm>
              <a:custGeom>
                <a:avLst/>
                <a:gdLst>
                  <a:gd name="connsiteX0" fmla="*/ 32810 w 822748"/>
                  <a:gd name="connsiteY0" fmla="*/ 277608 h 289495"/>
                  <a:gd name="connsiteX1" fmla="*/ 6064 w 822748"/>
                  <a:gd name="connsiteY1" fmla="*/ 277608 h 289495"/>
                  <a:gd name="connsiteX2" fmla="*/ 9036 w 822748"/>
                  <a:gd name="connsiteY2" fmla="*/ 289496 h 289495"/>
                  <a:gd name="connsiteX3" fmla="*/ 65500 w 822748"/>
                  <a:gd name="connsiteY3" fmla="*/ 262749 h 289495"/>
                  <a:gd name="connsiteX4" fmla="*/ 118992 w 822748"/>
                  <a:gd name="connsiteY4" fmla="*/ 236003 h 289495"/>
                  <a:gd name="connsiteX5" fmla="*/ 228949 w 822748"/>
                  <a:gd name="connsiteY5" fmla="*/ 182511 h 289495"/>
                  <a:gd name="connsiteX6" fmla="*/ 442919 w 822748"/>
                  <a:gd name="connsiteY6" fmla="*/ 75526 h 289495"/>
                  <a:gd name="connsiteX7" fmla="*/ 564762 w 822748"/>
                  <a:gd name="connsiteY7" fmla="*/ 16090 h 289495"/>
                  <a:gd name="connsiteX8" fmla="*/ 558819 w 822748"/>
                  <a:gd name="connsiteY8" fmla="*/ 16090 h 289495"/>
                  <a:gd name="connsiteX9" fmla="*/ 814394 w 822748"/>
                  <a:gd name="connsiteY9" fmla="*/ 114159 h 289495"/>
                  <a:gd name="connsiteX10" fmla="*/ 817365 w 822748"/>
                  <a:gd name="connsiteY10" fmla="*/ 99300 h 289495"/>
                  <a:gd name="connsiteX11" fmla="*/ 653917 w 822748"/>
                  <a:gd name="connsiteY11" fmla="*/ 36893 h 289495"/>
                  <a:gd name="connsiteX12" fmla="*/ 573678 w 822748"/>
                  <a:gd name="connsiteY12" fmla="*/ 4203 h 289495"/>
                  <a:gd name="connsiteX13" fmla="*/ 555847 w 822748"/>
                  <a:gd name="connsiteY13" fmla="*/ 1231 h 289495"/>
                  <a:gd name="connsiteX14" fmla="*/ 535044 w 822748"/>
                  <a:gd name="connsiteY14" fmla="*/ 13118 h 289495"/>
                  <a:gd name="connsiteX15" fmla="*/ 496411 w 822748"/>
                  <a:gd name="connsiteY15" fmla="*/ 30949 h 289495"/>
                  <a:gd name="connsiteX16" fmla="*/ 181400 w 822748"/>
                  <a:gd name="connsiteY16" fmla="*/ 185483 h 289495"/>
                  <a:gd name="connsiteX17" fmla="*/ 92246 w 822748"/>
                  <a:gd name="connsiteY17" fmla="*/ 230060 h 289495"/>
                  <a:gd name="connsiteX18" fmla="*/ 3092 w 822748"/>
                  <a:gd name="connsiteY18" fmla="*/ 274637 h 289495"/>
                  <a:gd name="connsiteX19" fmla="*/ 9036 w 822748"/>
                  <a:gd name="connsiteY19" fmla="*/ 286524 h 289495"/>
                  <a:gd name="connsiteX20" fmla="*/ 32810 w 822748"/>
                  <a:gd name="connsiteY20" fmla="*/ 277608 h 289495"/>
                  <a:gd name="connsiteX21" fmla="*/ 32810 w 822748"/>
                  <a:gd name="connsiteY21" fmla="*/ 277608 h 289495"/>
                  <a:gd name="connsiteX22" fmla="*/ 32810 w 822748"/>
                  <a:gd name="connsiteY22" fmla="*/ 277608 h 289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822748" h="289495">
                    <a:moveTo>
                      <a:pt x="32810" y="277608"/>
                    </a:moveTo>
                    <a:cubicBezTo>
                      <a:pt x="23895" y="277608"/>
                      <a:pt x="14979" y="277608"/>
                      <a:pt x="6064" y="277608"/>
                    </a:cubicBezTo>
                    <a:cubicBezTo>
                      <a:pt x="6064" y="280580"/>
                      <a:pt x="6064" y="286524"/>
                      <a:pt x="9036" y="289496"/>
                    </a:cubicBezTo>
                    <a:cubicBezTo>
                      <a:pt x="26867" y="283552"/>
                      <a:pt x="44697" y="271665"/>
                      <a:pt x="65500" y="262749"/>
                    </a:cubicBezTo>
                    <a:cubicBezTo>
                      <a:pt x="83331" y="253834"/>
                      <a:pt x="101162" y="244919"/>
                      <a:pt x="118992" y="236003"/>
                    </a:cubicBezTo>
                    <a:cubicBezTo>
                      <a:pt x="154654" y="218172"/>
                      <a:pt x="190316" y="200341"/>
                      <a:pt x="228949" y="182511"/>
                    </a:cubicBezTo>
                    <a:cubicBezTo>
                      <a:pt x="300272" y="146849"/>
                      <a:pt x="371595" y="111188"/>
                      <a:pt x="442919" y="75526"/>
                    </a:cubicBezTo>
                    <a:cubicBezTo>
                      <a:pt x="484524" y="54723"/>
                      <a:pt x="523157" y="36893"/>
                      <a:pt x="564762" y="16090"/>
                    </a:cubicBezTo>
                    <a:cubicBezTo>
                      <a:pt x="561791" y="16090"/>
                      <a:pt x="561791" y="16090"/>
                      <a:pt x="558819" y="16090"/>
                    </a:cubicBezTo>
                    <a:cubicBezTo>
                      <a:pt x="645001" y="48780"/>
                      <a:pt x="728212" y="81470"/>
                      <a:pt x="814394" y="114159"/>
                    </a:cubicBezTo>
                    <a:cubicBezTo>
                      <a:pt x="823309" y="117131"/>
                      <a:pt x="826281" y="102272"/>
                      <a:pt x="817365" y="99300"/>
                    </a:cubicBezTo>
                    <a:cubicBezTo>
                      <a:pt x="763873" y="78498"/>
                      <a:pt x="707409" y="57695"/>
                      <a:pt x="653917" y="36893"/>
                    </a:cubicBezTo>
                    <a:cubicBezTo>
                      <a:pt x="627170" y="25005"/>
                      <a:pt x="600424" y="16090"/>
                      <a:pt x="573678" y="4203"/>
                    </a:cubicBezTo>
                    <a:cubicBezTo>
                      <a:pt x="567734" y="1231"/>
                      <a:pt x="561791" y="-1741"/>
                      <a:pt x="555847" y="1231"/>
                    </a:cubicBezTo>
                    <a:cubicBezTo>
                      <a:pt x="549903" y="4203"/>
                      <a:pt x="540988" y="7175"/>
                      <a:pt x="535044" y="13118"/>
                    </a:cubicBezTo>
                    <a:cubicBezTo>
                      <a:pt x="523157" y="19062"/>
                      <a:pt x="508298" y="25005"/>
                      <a:pt x="496411" y="30949"/>
                    </a:cubicBezTo>
                    <a:cubicBezTo>
                      <a:pt x="392398" y="81470"/>
                      <a:pt x="285413" y="134962"/>
                      <a:pt x="181400" y="185483"/>
                    </a:cubicBezTo>
                    <a:cubicBezTo>
                      <a:pt x="151682" y="200341"/>
                      <a:pt x="121964" y="215201"/>
                      <a:pt x="92246" y="230060"/>
                    </a:cubicBezTo>
                    <a:cubicBezTo>
                      <a:pt x="62528" y="244919"/>
                      <a:pt x="32810" y="256806"/>
                      <a:pt x="3092" y="274637"/>
                    </a:cubicBezTo>
                    <a:cubicBezTo>
                      <a:pt x="-2851" y="277608"/>
                      <a:pt x="120" y="286524"/>
                      <a:pt x="9036" y="286524"/>
                    </a:cubicBezTo>
                    <a:cubicBezTo>
                      <a:pt x="17951" y="283552"/>
                      <a:pt x="26867" y="280580"/>
                      <a:pt x="32810" y="277608"/>
                    </a:cubicBezTo>
                    <a:cubicBezTo>
                      <a:pt x="35782" y="280580"/>
                      <a:pt x="35782" y="277608"/>
                      <a:pt x="32810" y="277608"/>
                    </a:cubicBezTo>
                    <a:lnTo>
                      <a:pt x="32810" y="277608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5311279" y="4104640"/>
                <a:ext cx="832104" cy="562991"/>
              </a:xfrm>
              <a:custGeom>
                <a:avLst/>
                <a:gdLst>
                  <a:gd name="connsiteX0" fmla="*/ 408623 w 832104"/>
                  <a:gd name="connsiteY0" fmla="*/ 8915 h 562991"/>
                  <a:gd name="connsiteX1" fmla="*/ 491833 w 832104"/>
                  <a:gd name="connsiteY1" fmla="*/ 56464 h 562991"/>
                  <a:gd name="connsiteX2" fmla="*/ 572072 w 832104"/>
                  <a:gd name="connsiteY2" fmla="*/ 104013 h 562991"/>
                  <a:gd name="connsiteX3" fmla="*/ 729577 w 832104"/>
                  <a:gd name="connsiteY3" fmla="*/ 208026 h 562991"/>
                  <a:gd name="connsiteX4" fmla="*/ 815759 w 832104"/>
                  <a:gd name="connsiteY4" fmla="*/ 270434 h 562991"/>
                  <a:gd name="connsiteX5" fmla="*/ 815759 w 832104"/>
                  <a:gd name="connsiteY5" fmla="*/ 255575 h 562991"/>
                  <a:gd name="connsiteX6" fmla="*/ 518579 w 832104"/>
                  <a:gd name="connsiteY6" fmla="*/ 454685 h 562991"/>
                  <a:gd name="connsiteX7" fmla="*/ 447256 w 832104"/>
                  <a:gd name="connsiteY7" fmla="*/ 502234 h 562991"/>
                  <a:gd name="connsiteX8" fmla="*/ 375933 w 832104"/>
                  <a:gd name="connsiteY8" fmla="*/ 537896 h 562991"/>
                  <a:gd name="connsiteX9" fmla="*/ 292722 w 832104"/>
                  <a:gd name="connsiteY9" fmla="*/ 540868 h 562991"/>
                  <a:gd name="connsiteX10" fmla="*/ 203568 w 832104"/>
                  <a:gd name="connsiteY10" fmla="*/ 537896 h 562991"/>
                  <a:gd name="connsiteX11" fmla="*/ 102527 w 832104"/>
                  <a:gd name="connsiteY11" fmla="*/ 534924 h 562991"/>
                  <a:gd name="connsiteX12" fmla="*/ 52007 w 832104"/>
                  <a:gd name="connsiteY12" fmla="*/ 534924 h 562991"/>
                  <a:gd name="connsiteX13" fmla="*/ 28232 w 832104"/>
                  <a:gd name="connsiteY13" fmla="*/ 534924 h 562991"/>
                  <a:gd name="connsiteX14" fmla="*/ 4458 w 832104"/>
                  <a:gd name="connsiteY14" fmla="*/ 537896 h 562991"/>
                  <a:gd name="connsiteX15" fmla="*/ 4458 w 832104"/>
                  <a:gd name="connsiteY15" fmla="*/ 549783 h 562991"/>
                  <a:gd name="connsiteX16" fmla="*/ 25260 w 832104"/>
                  <a:gd name="connsiteY16" fmla="*/ 555727 h 562991"/>
                  <a:gd name="connsiteX17" fmla="*/ 49035 w 832104"/>
                  <a:gd name="connsiteY17" fmla="*/ 555727 h 562991"/>
                  <a:gd name="connsiteX18" fmla="*/ 93612 w 832104"/>
                  <a:gd name="connsiteY18" fmla="*/ 555727 h 562991"/>
                  <a:gd name="connsiteX19" fmla="*/ 182766 w 832104"/>
                  <a:gd name="connsiteY19" fmla="*/ 558698 h 562991"/>
                  <a:gd name="connsiteX20" fmla="*/ 271920 w 832104"/>
                  <a:gd name="connsiteY20" fmla="*/ 561670 h 562991"/>
                  <a:gd name="connsiteX21" fmla="*/ 361074 w 832104"/>
                  <a:gd name="connsiteY21" fmla="*/ 561670 h 562991"/>
                  <a:gd name="connsiteX22" fmla="*/ 509664 w 832104"/>
                  <a:gd name="connsiteY22" fmla="*/ 487375 h 562991"/>
                  <a:gd name="connsiteX23" fmla="*/ 658254 w 832104"/>
                  <a:gd name="connsiteY23" fmla="*/ 386334 h 562991"/>
                  <a:gd name="connsiteX24" fmla="*/ 827646 w 832104"/>
                  <a:gd name="connsiteY24" fmla="*/ 270434 h 562991"/>
                  <a:gd name="connsiteX25" fmla="*/ 827646 w 832104"/>
                  <a:gd name="connsiteY25" fmla="*/ 255575 h 562991"/>
                  <a:gd name="connsiteX26" fmla="*/ 509664 w 832104"/>
                  <a:gd name="connsiteY26" fmla="*/ 47549 h 562991"/>
                  <a:gd name="connsiteX27" fmla="*/ 414566 w 832104"/>
                  <a:gd name="connsiteY27" fmla="*/ 0 h 562991"/>
                  <a:gd name="connsiteX28" fmla="*/ 408623 w 832104"/>
                  <a:gd name="connsiteY28" fmla="*/ 8915 h 562991"/>
                  <a:gd name="connsiteX29" fmla="*/ 408623 w 832104"/>
                  <a:gd name="connsiteY29" fmla="*/ 8915 h 5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832104" h="562991">
                    <a:moveTo>
                      <a:pt x="408623" y="8915"/>
                    </a:moveTo>
                    <a:cubicBezTo>
                      <a:pt x="435369" y="26746"/>
                      <a:pt x="462115" y="41605"/>
                      <a:pt x="491833" y="56464"/>
                    </a:cubicBezTo>
                    <a:cubicBezTo>
                      <a:pt x="518579" y="71323"/>
                      <a:pt x="545325" y="89154"/>
                      <a:pt x="572072" y="104013"/>
                    </a:cubicBezTo>
                    <a:cubicBezTo>
                      <a:pt x="625564" y="136703"/>
                      <a:pt x="676084" y="172364"/>
                      <a:pt x="729577" y="208026"/>
                    </a:cubicBezTo>
                    <a:cubicBezTo>
                      <a:pt x="759295" y="228829"/>
                      <a:pt x="789013" y="249631"/>
                      <a:pt x="815759" y="270434"/>
                    </a:cubicBezTo>
                    <a:cubicBezTo>
                      <a:pt x="815759" y="264490"/>
                      <a:pt x="815759" y="261518"/>
                      <a:pt x="815759" y="255575"/>
                    </a:cubicBezTo>
                    <a:cubicBezTo>
                      <a:pt x="717690" y="320954"/>
                      <a:pt x="616648" y="389306"/>
                      <a:pt x="518579" y="454685"/>
                    </a:cubicBezTo>
                    <a:cubicBezTo>
                      <a:pt x="494805" y="469544"/>
                      <a:pt x="471030" y="487375"/>
                      <a:pt x="447256" y="502234"/>
                    </a:cubicBezTo>
                    <a:cubicBezTo>
                      <a:pt x="423482" y="517093"/>
                      <a:pt x="402679" y="531952"/>
                      <a:pt x="375933" y="537896"/>
                    </a:cubicBezTo>
                    <a:cubicBezTo>
                      <a:pt x="349187" y="543839"/>
                      <a:pt x="319468" y="540868"/>
                      <a:pt x="292722" y="540868"/>
                    </a:cubicBezTo>
                    <a:cubicBezTo>
                      <a:pt x="263004" y="540868"/>
                      <a:pt x="233286" y="537896"/>
                      <a:pt x="203568" y="537896"/>
                    </a:cubicBezTo>
                    <a:cubicBezTo>
                      <a:pt x="170878" y="537896"/>
                      <a:pt x="138189" y="534924"/>
                      <a:pt x="102527" y="534924"/>
                    </a:cubicBezTo>
                    <a:cubicBezTo>
                      <a:pt x="84696" y="534924"/>
                      <a:pt x="69837" y="534924"/>
                      <a:pt x="52007" y="534924"/>
                    </a:cubicBezTo>
                    <a:cubicBezTo>
                      <a:pt x="43091" y="534924"/>
                      <a:pt x="34176" y="534924"/>
                      <a:pt x="28232" y="534924"/>
                    </a:cubicBezTo>
                    <a:cubicBezTo>
                      <a:pt x="19317" y="534924"/>
                      <a:pt x="10401" y="534924"/>
                      <a:pt x="4458" y="537896"/>
                    </a:cubicBezTo>
                    <a:cubicBezTo>
                      <a:pt x="-1486" y="540868"/>
                      <a:pt x="-1486" y="546811"/>
                      <a:pt x="4458" y="549783"/>
                    </a:cubicBezTo>
                    <a:cubicBezTo>
                      <a:pt x="10401" y="552755"/>
                      <a:pt x="16345" y="555727"/>
                      <a:pt x="25260" y="555727"/>
                    </a:cubicBezTo>
                    <a:cubicBezTo>
                      <a:pt x="34176" y="555727"/>
                      <a:pt x="40119" y="555727"/>
                      <a:pt x="49035" y="555727"/>
                    </a:cubicBezTo>
                    <a:cubicBezTo>
                      <a:pt x="63894" y="555727"/>
                      <a:pt x="78753" y="555727"/>
                      <a:pt x="93612" y="555727"/>
                    </a:cubicBezTo>
                    <a:cubicBezTo>
                      <a:pt x="123330" y="555727"/>
                      <a:pt x="153048" y="558698"/>
                      <a:pt x="182766" y="558698"/>
                    </a:cubicBezTo>
                    <a:cubicBezTo>
                      <a:pt x="212484" y="558698"/>
                      <a:pt x="242202" y="561670"/>
                      <a:pt x="271920" y="561670"/>
                    </a:cubicBezTo>
                    <a:cubicBezTo>
                      <a:pt x="301638" y="561670"/>
                      <a:pt x="331356" y="564642"/>
                      <a:pt x="361074" y="561670"/>
                    </a:cubicBezTo>
                    <a:cubicBezTo>
                      <a:pt x="417538" y="555727"/>
                      <a:pt x="462115" y="520065"/>
                      <a:pt x="509664" y="487375"/>
                    </a:cubicBezTo>
                    <a:cubicBezTo>
                      <a:pt x="560184" y="454685"/>
                      <a:pt x="610705" y="419024"/>
                      <a:pt x="658254" y="386334"/>
                    </a:cubicBezTo>
                    <a:cubicBezTo>
                      <a:pt x="714718" y="347701"/>
                      <a:pt x="771182" y="309067"/>
                      <a:pt x="827646" y="270434"/>
                    </a:cubicBezTo>
                    <a:cubicBezTo>
                      <a:pt x="833590" y="267462"/>
                      <a:pt x="833590" y="258547"/>
                      <a:pt x="827646" y="255575"/>
                    </a:cubicBezTo>
                    <a:cubicBezTo>
                      <a:pt x="726605" y="178308"/>
                      <a:pt x="619620" y="109957"/>
                      <a:pt x="509664" y="47549"/>
                    </a:cubicBezTo>
                    <a:cubicBezTo>
                      <a:pt x="479946" y="29718"/>
                      <a:pt x="447256" y="11887"/>
                      <a:pt x="414566" y="0"/>
                    </a:cubicBezTo>
                    <a:cubicBezTo>
                      <a:pt x="405651" y="0"/>
                      <a:pt x="402679" y="8915"/>
                      <a:pt x="408623" y="8915"/>
                    </a:cubicBezTo>
                    <a:lnTo>
                      <a:pt x="408623" y="8915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91" name="任意多边形: 形状 90"/>
              <p:cNvSpPr/>
              <p:nvPr/>
            </p:nvSpPr>
            <p:spPr>
              <a:xfrm>
                <a:off x="4715433" y="4205681"/>
                <a:ext cx="615162" cy="457657"/>
              </a:xfrm>
              <a:custGeom>
                <a:avLst/>
                <a:gdLst>
                  <a:gd name="connsiteX0" fmla="*/ 0 w 615162"/>
                  <a:gd name="connsiteY0" fmla="*/ 5943 h 457657"/>
                  <a:gd name="connsiteX1" fmla="*/ 23774 w 615162"/>
                  <a:gd name="connsiteY1" fmla="*/ 29718 h 457657"/>
                  <a:gd name="connsiteX2" fmla="*/ 53492 w 615162"/>
                  <a:gd name="connsiteY2" fmla="*/ 53492 h 457657"/>
                  <a:gd name="connsiteX3" fmla="*/ 112928 w 615162"/>
                  <a:gd name="connsiteY3" fmla="*/ 98069 h 457657"/>
                  <a:gd name="connsiteX4" fmla="*/ 231800 w 615162"/>
                  <a:gd name="connsiteY4" fmla="*/ 187223 h 457657"/>
                  <a:gd name="connsiteX5" fmla="*/ 472516 w 615162"/>
                  <a:gd name="connsiteY5" fmla="*/ 365531 h 457657"/>
                  <a:gd name="connsiteX6" fmla="*/ 540868 w 615162"/>
                  <a:gd name="connsiteY6" fmla="*/ 413080 h 457657"/>
                  <a:gd name="connsiteX7" fmla="*/ 573558 w 615162"/>
                  <a:gd name="connsiteY7" fmla="*/ 436855 h 457657"/>
                  <a:gd name="connsiteX8" fmla="*/ 609219 w 615162"/>
                  <a:gd name="connsiteY8" fmla="*/ 457657 h 457657"/>
                  <a:gd name="connsiteX9" fmla="*/ 615163 w 615162"/>
                  <a:gd name="connsiteY9" fmla="*/ 451713 h 457657"/>
                  <a:gd name="connsiteX10" fmla="*/ 588417 w 615162"/>
                  <a:gd name="connsiteY10" fmla="*/ 427939 h 457657"/>
                  <a:gd name="connsiteX11" fmla="*/ 558698 w 615162"/>
                  <a:gd name="connsiteY11" fmla="*/ 407137 h 457657"/>
                  <a:gd name="connsiteX12" fmla="*/ 499263 w 615162"/>
                  <a:gd name="connsiteY12" fmla="*/ 362560 h 457657"/>
                  <a:gd name="connsiteX13" fmla="*/ 380390 w 615162"/>
                  <a:gd name="connsiteY13" fmla="*/ 273406 h 457657"/>
                  <a:gd name="connsiteX14" fmla="*/ 142647 w 615162"/>
                  <a:gd name="connsiteY14" fmla="*/ 95098 h 457657"/>
                  <a:gd name="connsiteX15" fmla="*/ 77267 w 615162"/>
                  <a:gd name="connsiteY15" fmla="*/ 44577 h 457657"/>
                  <a:gd name="connsiteX16" fmla="*/ 44577 w 615162"/>
                  <a:gd name="connsiteY16" fmla="*/ 20803 h 457657"/>
                  <a:gd name="connsiteX17" fmla="*/ 8915 w 615162"/>
                  <a:gd name="connsiteY17" fmla="*/ 0 h 457657"/>
                  <a:gd name="connsiteX18" fmla="*/ 0 w 615162"/>
                  <a:gd name="connsiteY18" fmla="*/ 5943 h 457657"/>
                  <a:gd name="connsiteX19" fmla="*/ 0 w 615162"/>
                  <a:gd name="connsiteY19" fmla="*/ 5943 h 45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15162" h="457657">
                    <a:moveTo>
                      <a:pt x="0" y="5943"/>
                    </a:moveTo>
                    <a:cubicBezTo>
                      <a:pt x="5944" y="17831"/>
                      <a:pt x="14859" y="23774"/>
                      <a:pt x="23774" y="29718"/>
                    </a:cubicBezTo>
                    <a:cubicBezTo>
                      <a:pt x="32690" y="38633"/>
                      <a:pt x="41605" y="44577"/>
                      <a:pt x="53492" y="53492"/>
                    </a:cubicBezTo>
                    <a:cubicBezTo>
                      <a:pt x="71323" y="68351"/>
                      <a:pt x="92126" y="83210"/>
                      <a:pt x="112928" y="98069"/>
                    </a:cubicBezTo>
                    <a:cubicBezTo>
                      <a:pt x="151562" y="127787"/>
                      <a:pt x="193167" y="157505"/>
                      <a:pt x="231800" y="187223"/>
                    </a:cubicBezTo>
                    <a:cubicBezTo>
                      <a:pt x="312039" y="246659"/>
                      <a:pt x="392278" y="306095"/>
                      <a:pt x="472516" y="365531"/>
                    </a:cubicBezTo>
                    <a:cubicBezTo>
                      <a:pt x="496291" y="383362"/>
                      <a:pt x="517093" y="398221"/>
                      <a:pt x="540868" y="413080"/>
                    </a:cubicBezTo>
                    <a:cubicBezTo>
                      <a:pt x="552755" y="421996"/>
                      <a:pt x="561670" y="427939"/>
                      <a:pt x="573558" y="436855"/>
                    </a:cubicBezTo>
                    <a:cubicBezTo>
                      <a:pt x="585445" y="445770"/>
                      <a:pt x="594360" y="454685"/>
                      <a:pt x="609219" y="457657"/>
                    </a:cubicBezTo>
                    <a:cubicBezTo>
                      <a:pt x="612191" y="457657"/>
                      <a:pt x="615163" y="454685"/>
                      <a:pt x="615163" y="451713"/>
                    </a:cubicBezTo>
                    <a:cubicBezTo>
                      <a:pt x="609219" y="439826"/>
                      <a:pt x="600304" y="433883"/>
                      <a:pt x="588417" y="427939"/>
                    </a:cubicBezTo>
                    <a:cubicBezTo>
                      <a:pt x="579501" y="421996"/>
                      <a:pt x="567614" y="413080"/>
                      <a:pt x="558698" y="407137"/>
                    </a:cubicBezTo>
                    <a:cubicBezTo>
                      <a:pt x="537896" y="392278"/>
                      <a:pt x="517093" y="377418"/>
                      <a:pt x="499263" y="362560"/>
                    </a:cubicBezTo>
                    <a:cubicBezTo>
                      <a:pt x="460629" y="332842"/>
                      <a:pt x="419024" y="303123"/>
                      <a:pt x="380390" y="273406"/>
                    </a:cubicBezTo>
                    <a:cubicBezTo>
                      <a:pt x="300152" y="213970"/>
                      <a:pt x="219913" y="154533"/>
                      <a:pt x="142647" y="95098"/>
                    </a:cubicBezTo>
                    <a:cubicBezTo>
                      <a:pt x="121844" y="77267"/>
                      <a:pt x="98069" y="62408"/>
                      <a:pt x="77267" y="44577"/>
                    </a:cubicBezTo>
                    <a:cubicBezTo>
                      <a:pt x="65380" y="35662"/>
                      <a:pt x="56464" y="29718"/>
                      <a:pt x="44577" y="20803"/>
                    </a:cubicBezTo>
                    <a:cubicBezTo>
                      <a:pt x="32690" y="11887"/>
                      <a:pt x="23774" y="2972"/>
                      <a:pt x="8915" y="0"/>
                    </a:cubicBezTo>
                    <a:cubicBezTo>
                      <a:pt x="0" y="2972"/>
                      <a:pt x="0" y="5943"/>
                      <a:pt x="0" y="5943"/>
                    </a:cubicBezTo>
                    <a:lnTo>
                      <a:pt x="0" y="594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92" name="任意多边形: 形状 91"/>
              <p:cNvSpPr/>
              <p:nvPr/>
            </p:nvSpPr>
            <p:spPr>
              <a:xfrm>
                <a:off x="5293360" y="4526045"/>
                <a:ext cx="412848" cy="143236"/>
              </a:xfrm>
              <a:custGeom>
                <a:avLst/>
                <a:gdLst>
                  <a:gd name="connsiteX0" fmla="*/ 7518 w 412848"/>
                  <a:gd name="connsiteY0" fmla="*/ 140265 h 143236"/>
                  <a:gd name="connsiteX1" fmla="*/ 162052 w 412848"/>
                  <a:gd name="connsiteY1" fmla="*/ 36252 h 143236"/>
                  <a:gd name="connsiteX2" fmla="*/ 197713 w 412848"/>
                  <a:gd name="connsiteY2" fmla="*/ 15449 h 143236"/>
                  <a:gd name="connsiteX3" fmla="*/ 236347 w 412848"/>
                  <a:gd name="connsiteY3" fmla="*/ 33280 h 143236"/>
                  <a:gd name="connsiteX4" fmla="*/ 316585 w 412848"/>
                  <a:gd name="connsiteY4" fmla="*/ 86773 h 143236"/>
                  <a:gd name="connsiteX5" fmla="*/ 361162 w 412848"/>
                  <a:gd name="connsiteY5" fmla="*/ 116491 h 143236"/>
                  <a:gd name="connsiteX6" fmla="*/ 381965 w 412848"/>
                  <a:gd name="connsiteY6" fmla="*/ 131349 h 143236"/>
                  <a:gd name="connsiteX7" fmla="*/ 405739 w 412848"/>
                  <a:gd name="connsiteY7" fmla="*/ 143237 h 143236"/>
                  <a:gd name="connsiteX8" fmla="*/ 411683 w 412848"/>
                  <a:gd name="connsiteY8" fmla="*/ 134321 h 143236"/>
                  <a:gd name="connsiteX9" fmla="*/ 396824 w 412848"/>
                  <a:gd name="connsiteY9" fmla="*/ 119462 h 143236"/>
                  <a:gd name="connsiteX10" fmla="*/ 376021 w 412848"/>
                  <a:gd name="connsiteY10" fmla="*/ 104603 h 143236"/>
                  <a:gd name="connsiteX11" fmla="*/ 334416 w 412848"/>
                  <a:gd name="connsiteY11" fmla="*/ 77857 h 143236"/>
                  <a:gd name="connsiteX12" fmla="*/ 251206 w 412848"/>
                  <a:gd name="connsiteY12" fmla="*/ 21393 h 143236"/>
                  <a:gd name="connsiteX13" fmla="*/ 212572 w 412848"/>
                  <a:gd name="connsiteY13" fmla="*/ 590 h 143236"/>
                  <a:gd name="connsiteX14" fmla="*/ 173939 w 412848"/>
                  <a:gd name="connsiteY14" fmla="*/ 12478 h 143236"/>
                  <a:gd name="connsiteX15" fmla="*/ 93700 w 412848"/>
                  <a:gd name="connsiteY15" fmla="*/ 68942 h 143236"/>
                  <a:gd name="connsiteX16" fmla="*/ 4546 w 412848"/>
                  <a:gd name="connsiteY16" fmla="*/ 134321 h 143236"/>
                  <a:gd name="connsiteX17" fmla="*/ 7518 w 412848"/>
                  <a:gd name="connsiteY17" fmla="*/ 140265 h 143236"/>
                  <a:gd name="connsiteX18" fmla="*/ 7518 w 412848"/>
                  <a:gd name="connsiteY18" fmla="*/ 140265 h 143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412848" h="143236">
                    <a:moveTo>
                      <a:pt x="7518" y="140265"/>
                    </a:moveTo>
                    <a:cubicBezTo>
                      <a:pt x="61011" y="107575"/>
                      <a:pt x="111531" y="71913"/>
                      <a:pt x="162052" y="36252"/>
                    </a:cubicBezTo>
                    <a:cubicBezTo>
                      <a:pt x="173939" y="27337"/>
                      <a:pt x="185826" y="15449"/>
                      <a:pt x="197713" y="15449"/>
                    </a:cubicBezTo>
                    <a:cubicBezTo>
                      <a:pt x="212572" y="12478"/>
                      <a:pt x="224459" y="24365"/>
                      <a:pt x="236347" y="33280"/>
                    </a:cubicBezTo>
                    <a:cubicBezTo>
                      <a:pt x="263093" y="51111"/>
                      <a:pt x="289839" y="68942"/>
                      <a:pt x="316585" y="86773"/>
                    </a:cubicBezTo>
                    <a:cubicBezTo>
                      <a:pt x="331444" y="95688"/>
                      <a:pt x="346303" y="104603"/>
                      <a:pt x="361162" y="116491"/>
                    </a:cubicBezTo>
                    <a:cubicBezTo>
                      <a:pt x="367106" y="122434"/>
                      <a:pt x="376021" y="125406"/>
                      <a:pt x="381965" y="131349"/>
                    </a:cubicBezTo>
                    <a:cubicBezTo>
                      <a:pt x="387909" y="137293"/>
                      <a:pt x="396824" y="143237"/>
                      <a:pt x="405739" y="143237"/>
                    </a:cubicBezTo>
                    <a:cubicBezTo>
                      <a:pt x="411683" y="143237"/>
                      <a:pt x="414655" y="140265"/>
                      <a:pt x="411683" y="134321"/>
                    </a:cubicBezTo>
                    <a:cubicBezTo>
                      <a:pt x="408711" y="128378"/>
                      <a:pt x="402768" y="125406"/>
                      <a:pt x="396824" y="119462"/>
                    </a:cubicBezTo>
                    <a:cubicBezTo>
                      <a:pt x="387909" y="113519"/>
                      <a:pt x="381965" y="110547"/>
                      <a:pt x="376021" y="104603"/>
                    </a:cubicBezTo>
                    <a:cubicBezTo>
                      <a:pt x="361162" y="95688"/>
                      <a:pt x="349275" y="86773"/>
                      <a:pt x="334416" y="77857"/>
                    </a:cubicBezTo>
                    <a:cubicBezTo>
                      <a:pt x="307670" y="60026"/>
                      <a:pt x="277952" y="42196"/>
                      <a:pt x="251206" y="21393"/>
                    </a:cubicBezTo>
                    <a:cubicBezTo>
                      <a:pt x="239319" y="12478"/>
                      <a:pt x="227431" y="3562"/>
                      <a:pt x="212572" y="590"/>
                    </a:cubicBezTo>
                    <a:cubicBezTo>
                      <a:pt x="197713" y="-2382"/>
                      <a:pt x="185826" y="6534"/>
                      <a:pt x="173939" y="12478"/>
                    </a:cubicBezTo>
                    <a:cubicBezTo>
                      <a:pt x="147193" y="30308"/>
                      <a:pt x="120447" y="51111"/>
                      <a:pt x="93700" y="68942"/>
                    </a:cubicBezTo>
                    <a:cubicBezTo>
                      <a:pt x="63982" y="89744"/>
                      <a:pt x="34264" y="110547"/>
                      <a:pt x="4546" y="134321"/>
                    </a:cubicBezTo>
                    <a:cubicBezTo>
                      <a:pt x="-4369" y="137293"/>
                      <a:pt x="1574" y="143237"/>
                      <a:pt x="7518" y="140265"/>
                    </a:cubicBezTo>
                    <a:lnTo>
                      <a:pt x="7518" y="140265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93" name="任意多边形: 形状 92"/>
              <p:cNvSpPr/>
              <p:nvPr/>
            </p:nvSpPr>
            <p:spPr>
              <a:xfrm>
                <a:off x="4852136" y="3988141"/>
                <a:ext cx="438020" cy="253914"/>
              </a:xfrm>
              <a:custGeom>
                <a:avLst/>
                <a:gdLst>
                  <a:gd name="connsiteX0" fmla="*/ 11887 w 438020"/>
                  <a:gd name="connsiteY0" fmla="*/ 250229 h 253914"/>
                  <a:gd name="connsiteX1" fmla="*/ 20803 w 438020"/>
                  <a:gd name="connsiteY1" fmla="*/ 247257 h 253914"/>
                  <a:gd name="connsiteX2" fmla="*/ 29718 w 438020"/>
                  <a:gd name="connsiteY2" fmla="*/ 241314 h 253914"/>
                  <a:gd name="connsiteX3" fmla="*/ 50521 w 438020"/>
                  <a:gd name="connsiteY3" fmla="*/ 229427 h 253914"/>
                  <a:gd name="connsiteX4" fmla="*/ 92126 w 438020"/>
                  <a:gd name="connsiteY4" fmla="*/ 205652 h 253914"/>
                  <a:gd name="connsiteX5" fmla="*/ 175336 w 438020"/>
                  <a:gd name="connsiteY5" fmla="*/ 158104 h 253914"/>
                  <a:gd name="connsiteX6" fmla="*/ 344729 w 438020"/>
                  <a:gd name="connsiteY6" fmla="*/ 65978 h 253914"/>
                  <a:gd name="connsiteX7" fmla="*/ 392278 w 438020"/>
                  <a:gd name="connsiteY7" fmla="*/ 39231 h 253914"/>
                  <a:gd name="connsiteX8" fmla="*/ 416052 w 438020"/>
                  <a:gd name="connsiteY8" fmla="*/ 24372 h 253914"/>
                  <a:gd name="connsiteX9" fmla="*/ 436855 w 438020"/>
                  <a:gd name="connsiteY9" fmla="*/ 9514 h 253914"/>
                  <a:gd name="connsiteX10" fmla="*/ 430911 w 438020"/>
                  <a:gd name="connsiteY10" fmla="*/ 598 h 253914"/>
                  <a:gd name="connsiteX11" fmla="*/ 407137 w 438020"/>
                  <a:gd name="connsiteY11" fmla="*/ 12485 h 253914"/>
                  <a:gd name="connsiteX12" fmla="*/ 383362 w 438020"/>
                  <a:gd name="connsiteY12" fmla="*/ 27344 h 253914"/>
                  <a:gd name="connsiteX13" fmla="*/ 332842 w 438020"/>
                  <a:gd name="connsiteY13" fmla="*/ 54091 h 253914"/>
                  <a:gd name="connsiteX14" fmla="*/ 234772 w 438020"/>
                  <a:gd name="connsiteY14" fmla="*/ 107583 h 253914"/>
                  <a:gd name="connsiteX15" fmla="*/ 38633 w 438020"/>
                  <a:gd name="connsiteY15" fmla="*/ 217540 h 253914"/>
                  <a:gd name="connsiteX16" fmla="*/ 11887 w 438020"/>
                  <a:gd name="connsiteY16" fmla="*/ 232399 h 253914"/>
                  <a:gd name="connsiteX17" fmla="*/ 0 w 438020"/>
                  <a:gd name="connsiteY17" fmla="*/ 247257 h 253914"/>
                  <a:gd name="connsiteX18" fmla="*/ 11887 w 438020"/>
                  <a:gd name="connsiteY18" fmla="*/ 244286 h 253914"/>
                  <a:gd name="connsiteX19" fmla="*/ 11887 w 438020"/>
                  <a:gd name="connsiteY19" fmla="*/ 250229 h 253914"/>
                  <a:gd name="connsiteX20" fmla="*/ 11887 w 438020"/>
                  <a:gd name="connsiteY20" fmla="*/ 250229 h 25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38020" h="253914">
                    <a:moveTo>
                      <a:pt x="11887" y="250229"/>
                    </a:moveTo>
                    <a:cubicBezTo>
                      <a:pt x="11887" y="253201"/>
                      <a:pt x="20803" y="247257"/>
                      <a:pt x="20803" y="247257"/>
                    </a:cubicBezTo>
                    <a:cubicBezTo>
                      <a:pt x="23774" y="244286"/>
                      <a:pt x="26746" y="244286"/>
                      <a:pt x="29718" y="241314"/>
                    </a:cubicBezTo>
                    <a:cubicBezTo>
                      <a:pt x="35662" y="238342"/>
                      <a:pt x="44577" y="232399"/>
                      <a:pt x="50521" y="229427"/>
                    </a:cubicBezTo>
                    <a:cubicBezTo>
                      <a:pt x="65380" y="220511"/>
                      <a:pt x="80239" y="214568"/>
                      <a:pt x="92126" y="205652"/>
                    </a:cubicBezTo>
                    <a:cubicBezTo>
                      <a:pt x="118872" y="190793"/>
                      <a:pt x="148590" y="175934"/>
                      <a:pt x="175336" y="158104"/>
                    </a:cubicBezTo>
                    <a:cubicBezTo>
                      <a:pt x="231800" y="128386"/>
                      <a:pt x="288265" y="95696"/>
                      <a:pt x="344729" y="65978"/>
                    </a:cubicBezTo>
                    <a:cubicBezTo>
                      <a:pt x="359588" y="57062"/>
                      <a:pt x="374447" y="48147"/>
                      <a:pt x="392278" y="39231"/>
                    </a:cubicBezTo>
                    <a:cubicBezTo>
                      <a:pt x="401193" y="33288"/>
                      <a:pt x="410108" y="30316"/>
                      <a:pt x="416052" y="24372"/>
                    </a:cubicBezTo>
                    <a:cubicBezTo>
                      <a:pt x="424968" y="21401"/>
                      <a:pt x="430911" y="15457"/>
                      <a:pt x="436855" y="9514"/>
                    </a:cubicBezTo>
                    <a:cubicBezTo>
                      <a:pt x="439827" y="6542"/>
                      <a:pt x="436855" y="-2374"/>
                      <a:pt x="430911" y="598"/>
                    </a:cubicBezTo>
                    <a:cubicBezTo>
                      <a:pt x="421996" y="3570"/>
                      <a:pt x="413080" y="6542"/>
                      <a:pt x="407137" y="12485"/>
                    </a:cubicBezTo>
                    <a:cubicBezTo>
                      <a:pt x="398221" y="18429"/>
                      <a:pt x="392278" y="21401"/>
                      <a:pt x="383362" y="27344"/>
                    </a:cubicBezTo>
                    <a:cubicBezTo>
                      <a:pt x="365532" y="36260"/>
                      <a:pt x="350673" y="45175"/>
                      <a:pt x="332842" y="54091"/>
                    </a:cubicBezTo>
                    <a:cubicBezTo>
                      <a:pt x="300152" y="71921"/>
                      <a:pt x="267462" y="89752"/>
                      <a:pt x="234772" y="107583"/>
                    </a:cubicBezTo>
                    <a:cubicBezTo>
                      <a:pt x="169393" y="143245"/>
                      <a:pt x="104013" y="178906"/>
                      <a:pt x="38633" y="217540"/>
                    </a:cubicBezTo>
                    <a:cubicBezTo>
                      <a:pt x="29718" y="223483"/>
                      <a:pt x="20803" y="226455"/>
                      <a:pt x="11887" y="232399"/>
                    </a:cubicBezTo>
                    <a:cubicBezTo>
                      <a:pt x="5944" y="235370"/>
                      <a:pt x="0" y="238342"/>
                      <a:pt x="0" y="247257"/>
                    </a:cubicBezTo>
                    <a:cubicBezTo>
                      <a:pt x="2972" y="259145"/>
                      <a:pt x="17831" y="253201"/>
                      <a:pt x="11887" y="244286"/>
                    </a:cubicBezTo>
                    <a:cubicBezTo>
                      <a:pt x="14859" y="241314"/>
                      <a:pt x="8915" y="247257"/>
                      <a:pt x="11887" y="250229"/>
                    </a:cubicBezTo>
                    <a:lnTo>
                      <a:pt x="11887" y="250229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94" name="任意多边形: 形状 93"/>
              <p:cNvSpPr/>
              <p:nvPr/>
            </p:nvSpPr>
            <p:spPr>
              <a:xfrm>
                <a:off x="4917248" y="4017859"/>
                <a:ext cx="418271" cy="244285"/>
              </a:xfrm>
              <a:custGeom>
                <a:avLst/>
                <a:gdLst>
                  <a:gd name="connsiteX0" fmla="*/ 38901 w 418271"/>
                  <a:gd name="connsiteY0" fmla="*/ 214568 h 244285"/>
                  <a:gd name="connsiteX1" fmla="*/ 3240 w 418271"/>
                  <a:gd name="connsiteY1" fmla="*/ 232398 h 244285"/>
                  <a:gd name="connsiteX2" fmla="*/ 6211 w 418271"/>
                  <a:gd name="connsiteY2" fmla="*/ 241314 h 244285"/>
                  <a:gd name="connsiteX3" fmla="*/ 86450 w 418271"/>
                  <a:gd name="connsiteY3" fmla="*/ 199709 h 244285"/>
                  <a:gd name="connsiteX4" fmla="*/ 166689 w 418271"/>
                  <a:gd name="connsiteY4" fmla="*/ 155132 h 244285"/>
                  <a:gd name="connsiteX5" fmla="*/ 327166 w 418271"/>
                  <a:gd name="connsiteY5" fmla="*/ 63006 h 244285"/>
                  <a:gd name="connsiteX6" fmla="*/ 416320 w 418271"/>
                  <a:gd name="connsiteY6" fmla="*/ 9513 h 244285"/>
                  <a:gd name="connsiteX7" fmla="*/ 413348 w 418271"/>
                  <a:gd name="connsiteY7" fmla="*/ 598 h 244285"/>
                  <a:gd name="connsiteX8" fmla="*/ 333110 w 418271"/>
                  <a:gd name="connsiteY8" fmla="*/ 45175 h 244285"/>
                  <a:gd name="connsiteX9" fmla="*/ 252871 w 418271"/>
                  <a:gd name="connsiteY9" fmla="*/ 92724 h 244285"/>
                  <a:gd name="connsiteX10" fmla="*/ 92394 w 418271"/>
                  <a:gd name="connsiteY10" fmla="*/ 184850 h 244285"/>
                  <a:gd name="connsiteX11" fmla="*/ 3240 w 418271"/>
                  <a:gd name="connsiteY11" fmla="*/ 238342 h 244285"/>
                  <a:gd name="connsiteX12" fmla="*/ 9183 w 418271"/>
                  <a:gd name="connsiteY12" fmla="*/ 244286 h 244285"/>
                  <a:gd name="connsiteX13" fmla="*/ 38901 w 418271"/>
                  <a:gd name="connsiteY13" fmla="*/ 214568 h 244285"/>
                  <a:gd name="connsiteX14" fmla="*/ 38901 w 418271"/>
                  <a:gd name="connsiteY14" fmla="*/ 214568 h 244285"/>
                  <a:gd name="connsiteX15" fmla="*/ 38901 w 418271"/>
                  <a:gd name="connsiteY15" fmla="*/ 214568 h 244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8271" h="244285">
                    <a:moveTo>
                      <a:pt x="38901" y="214568"/>
                    </a:moveTo>
                    <a:cubicBezTo>
                      <a:pt x="27014" y="220511"/>
                      <a:pt x="15127" y="226455"/>
                      <a:pt x="3240" y="232398"/>
                    </a:cubicBezTo>
                    <a:cubicBezTo>
                      <a:pt x="-2704" y="235370"/>
                      <a:pt x="268" y="244286"/>
                      <a:pt x="6211" y="241314"/>
                    </a:cubicBezTo>
                    <a:cubicBezTo>
                      <a:pt x="32958" y="229427"/>
                      <a:pt x="59704" y="214568"/>
                      <a:pt x="86450" y="199709"/>
                    </a:cubicBezTo>
                    <a:cubicBezTo>
                      <a:pt x="113196" y="184850"/>
                      <a:pt x="139943" y="169991"/>
                      <a:pt x="166689" y="155132"/>
                    </a:cubicBezTo>
                    <a:cubicBezTo>
                      <a:pt x="220181" y="125414"/>
                      <a:pt x="273674" y="95696"/>
                      <a:pt x="327166" y="63006"/>
                    </a:cubicBezTo>
                    <a:cubicBezTo>
                      <a:pt x="356884" y="45175"/>
                      <a:pt x="389574" y="30316"/>
                      <a:pt x="416320" y="9513"/>
                    </a:cubicBezTo>
                    <a:cubicBezTo>
                      <a:pt x="419292" y="6542"/>
                      <a:pt x="419292" y="-2374"/>
                      <a:pt x="413348" y="598"/>
                    </a:cubicBezTo>
                    <a:cubicBezTo>
                      <a:pt x="386602" y="12485"/>
                      <a:pt x="359856" y="27344"/>
                      <a:pt x="333110" y="45175"/>
                    </a:cubicBezTo>
                    <a:cubicBezTo>
                      <a:pt x="306363" y="60034"/>
                      <a:pt x="279617" y="74893"/>
                      <a:pt x="252871" y="92724"/>
                    </a:cubicBezTo>
                    <a:cubicBezTo>
                      <a:pt x="199379" y="122442"/>
                      <a:pt x="145886" y="155132"/>
                      <a:pt x="92394" y="184850"/>
                    </a:cubicBezTo>
                    <a:cubicBezTo>
                      <a:pt x="62676" y="202681"/>
                      <a:pt x="29986" y="217539"/>
                      <a:pt x="3240" y="238342"/>
                    </a:cubicBezTo>
                    <a:cubicBezTo>
                      <a:pt x="6211" y="241314"/>
                      <a:pt x="6211" y="241314"/>
                      <a:pt x="9183" y="244286"/>
                    </a:cubicBezTo>
                    <a:cubicBezTo>
                      <a:pt x="18099" y="229427"/>
                      <a:pt x="29986" y="223483"/>
                      <a:pt x="38901" y="214568"/>
                    </a:cubicBezTo>
                    <a:cubicBezTo>
                      <a:pt x="41873" y="214568"/>
                      <a:pt x="41873" y="214568"/>
                      <a:pt x="38901" y="214568"/>
                    </a:cubicBezTo>
                    <a:lnTo>
                      <a:pt x="38901" y="214568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95" name="任意多边形: 形状 94"/>
              <p:cNvSpPr/>
              <p:nvPr/>
            </p:nvSpPr>
            <p:spPr>
              <a:xfrm>
                <a:off x="4943994" y="4047706"/>
                <a:ext cx="437843" cy="265557"/>
              </a:xfrm>
              <a:custGeom>
                <a:avLst/>
                <a:gdLst>
                  <a:gd name="connsiteX0" fmla="*/ 47817 w 437843"/>
                  <a:gd name="connsiteY0" fmla="*/ 232269 h 265557"/>
                  <a:gd name="connsiteX1" fmla="*/ 27014 w 437843"/>
                  <a:gd name="connsiteY1" fmla="*/ 244157 h 265557"/>
                  <a:gd name="connsiteX2" fmla="*/ 3240 w 437843"/>
                  <a:gd name="connsiteY2" fmla="*/ 256044 h 265557"/>
                  <a:gd name="connsiteX3" fmla="*/ 6212 w 437843"/>
                  <a:gd name="connsiteY3" fmla="*/ 264959 h 265557"/>
                  <a:gd name="connsiteX4" fmla="*/ 89422 w 437843"/>
                  <a:gd name="connsiteY4" fmla="*/ 217410 h 265557"/>
                  <a:gd name="connsiteX5" fmla="*/ 172632 w 437843"/>
                  <a:gd name="connsiteY5" fmla="*/ 169862 h 265557"/>
                  <a:gd name="connsiteX6" fmla="*/ 339053 w 437843"/>
                  <a:gd name="connsiteY6" fmla="*/ 71792 h 265557"/>
                  <a:gd name="connsiteX7" fmla="*/ 434151 w 437843"/>
                  <a:gd name="connsiteY7" fmla="*/ 15328 h 265557"/>
                  <a:gd name="connsiteX8" fmla="*/ 425235 w 437843"/>
                  <a:gd name="connsiteY8" fmla="*/ 469 h 265557"/>
                  <a:gd name="connsiteX9" fmla="*/ 339053 w 437843"/>
                  <a:gd name="connsiteY9" fmla="*/ 48018 h 265557"/>
                  <a:gd name="connsiteX10" fmla="*/ 255843 w 437843"/>
                  <a:gd name="connsiteY10" fmla="*/ 98539 h 265557"/>
                  <a:gd name="connsiteX11" fmla="*/ 92394 w 437843"/>
                  <a:gd name="connsiteY11" fmla="*/ 196608 h 265557"/>
                  <a:gd name="connsiteX12" fmla="*/ 268 w 437843"/>
                  <a:gd name="connsiteY12" fmla="*/ 256044 h 265557"/>
                  <a:gd name="connsiteX13" fmla="*/ 6212 w 437843"/>
                  <a:gd name="connsiteY13" fmla="*/ 261987 h 265557"/>
                  <a:gd name="connsiteX14" fmla="*/ 27014 w 437843"/>
                  <a:gd name="connsiteY14" fmla="*/ 244157 h 265557"/>
                  <a:gd name="connsiteX15" fmla="*/ 47817 w 437843"/>
                  <a:gd name="connsiteY15" fmla="*/ 232269 h 265557"/>
                  <a:gd name="connsiteX16" fmla="*/ 47817 w 437843"/>
                  <a:gd name="connsiteY16" fmla="*/ 232269 h 265557"/>
                  <a:gd name="connsiteX17" fmla="*/ 47817 w 437843"/>
                  <a:gd name="connsiteY17" fmla="*/ 232269 h 265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37843" h="265557">
                    <a:moveTo>
                      <a:pt x="47817" y="232269"/>
                    </a:moveTo>
                    <a:cubicBezTo>
                      <a:pt x="41873" y="235241"/>
                      <a:pt x="32958" y="241185"/>
                      <a:pt x="27014" y="244157"/>
                    </a:cubicBezTo>
                    <a:cubicBezTo>
                      <a:pt x="18099" y="247129"/>
                      <a:pt x="12155" y="253072"/>
                      <a:pt x="3240" y="256044"/>
                    </a:cubicBezTo>
                    <a:cubicBezTo>
                      <a:pt x="-2704" y="259016"/>
                      <a:pt x="268" y="267931"/>
                      <a:pt x="6212" y="264959"/>
                    </a:cubicBezTo>
                    <a:cubicBezTo>
                      <a:pt x="35930" y="250100"/>
                      <a:pt x="62676" y="235241"/>
                      <a:pt x="89422" y="217410"/>
                    </a:cubicBezTo>
                    <a:cubicBezTo>
                      <a:pt x="116168" y="202551"/>
                      <a:pt x="145886" y="184721"/>
                      <a:pt x="172632" y="169862"/>
                    </a:cubicBezTo>
                    <a:cubicBezTo>
                      <a:pt x="229097" y="137172"/>
                      <a:pt x="285561" y="104482"/>
                      <a:pt x="339053" y="71792"/>
                    </a:cubicBezTo>
                    <a:cubicBezTo>
                      <a:pt x="371743" y="53961"/>
                      <a:pt x="404433" y="36131"/>
                      <a:pt x="434151" y="15328"/>
                    </a:cubicBezTo>
                    <a:cubicBezTo>
                      <a:pt x="443066" y="9384"/>
                      <a:pt x="434151" y="-2503"/>
                      <a:pt x="425235" y="469"/>
                    </a:cubicBezTo>
                    <a:cubicBezTo>
                      <a:pt x="395517" y="15328"/>
                      <a:pt x="368771" y="33159"/>
                      <a:pt x="339053" y="48018"/>
                    </a:cubicBezTo>
                    <a:cubicBezTo>
                      <a:pt x="312307" y="62877"/>
                      <a:pt x="282589" y="80708"/>
                      <a:pt x="255843" y="98539"/>
                    </a:cubicBezTo>
                    <a:cubicBezTo>
                      <a:pt x="199379" y="131228"/>
                      <a:pt x="145886" y="163918"/>
                      <a:pt x="92394" y="196608"/>
                    </a:cubicBezTo>
                    <a:cubicBezTo>
                      <a:pt x="62676" y="214439"/>
                      <a:pt x="29986" y="232269"/>
                      <a:pt x="268" y="256044"/>
                    </a:cubicBezTo>
                    <a:cubicBezTo>
                      <a:pt x="3240" y="259016"/>
                      <a:pt x="3240" y="259016"/>
                      <a:pt x="6212" y="261987"/>
                    </a:cubicBezTo>
                    <a:cubicBezTo>
                      <a:pt x="12155" y="256044"/>
                      <a:pt x="21071" y="250100"/>
                      <a:pt x="27014" y="244157"/>
                    </a:cubicBezTo>
                    <a:cubicBezTo>
                      <a:pt x="35930" y="241185"/>
                      <a:pt x="41873" y="238213"/>
                      <a:pt x="47817" y="232269"/>
                    </a:cubicBezTo>
                    <a:cubicBezTo>
                      <a:pt x="50789" y="232269"/>
                      <a:pt x="50789" y="229298"/>
                      <a:pt x="47817" y="232269"/>
                    </a:cubicBezTo>
                    <a:lnTo>
                      <a:pt x="47817" y="232269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96" name="任意多边形: 形状 95"/>
              <p:cNvSpPr/>
              <p:nvPr/>
            </p:nvSpPr>
            <p:spPr>
              <a:xfrm>
                <a:off x="5456431" y="4233779"/>
                <a:ext cx="442499" cy="248279"/>
              </a:xfrm>
              <a:custGeom>
                <a:avLst/>
                <a:gdLst>
                  <a:gd name="connsiteX0" fmla="*/ 25726 w 442499"/>
                  <a:gd name="connsiteY0" fmla="*/ 227477 h 248279"/>
                  <a:gd name="connsiteX1" fmla="*/ 4924 w 442499"/>
                  <a:gd name="connsiteY1" fmla="*/ 236392 h 248279"/>
                  <a:gd name="connsiteX2" fmla="*/ 7896 w 442499"/>
                  <a:gd name="connsiteY2" fmla="*/ 245308 h 248279"/>
                  <a:gd name="connsiteX3" fmla="*/ 91106 w 442499"/>
                  <a:gd name="connsiteY3" fmla="*/ 203702 h 248279"/>
                  <a:gd name="connsiteX4" fmla="*/ 174316 w 442499"/>
                  <a:gd name="connsiteY4" fmla="*/ 159125 h 248279"/>
                  <a:gd name="connsiteX5" fmla="*/ 343709 w 442499"/>
                  <a:gd name="connsiteY5" fmla="*/ 66999 h 248279"/>
                  <a:gd name="connsiteX6" fmla="*/ 438807 w 442499"/>
                  <a:gd name="connsiteY6" fmla="*/ 13507 h 248279"/>
                  <a:gd name="connsiteX7" fmla="*/ 429891 w 442499"/>
                  <a:gd name="connsiteY7" fmla="*/ 1620 h 248279"/>
                  <a:gd name="connsiteX8" fmla="*/ 346681 w 442499"/>
                  <a:gd name="connsiteY8" fmla="*/ 46197 h 248279"/>
                  <a:gd name="connsiteX9" fmla="*/ 263471 w 442499"/>
                  <a:gd name="connsiteY9" fmla="*/ 93746 h 248279"/>
                  <a:gd name="connsiteX10" fmla="*/ 97050 w 442499"/>
                  <a:gd name="connsiteY10" fmla="*/ 185872 h 248279"/>
                  <a:gd name="connsiteX11" fmla="*/ 49501 w 442499"/>
                  <a:gd name="connsiteY11" fmla="*/ 212618 h 248279"/>
                  <a:gd name="connsiteX12" fmla="*/ 1952 w 442499"/>
                  <a:gd name="connsiteY12" fmla="*/ 239364 h 248279"/>
                  <a:gd name="connsiteX13" fmla="*/ 4924 w 442499"/>
                  <a:gd name="connsiteY13" fmla="*/ 248279 h 248279"/>
                  <a:gd name="connsiteX14" fmla="*/ 25726 w 442499"/>
                  <a:gd name="connsiteY14" fmla="*/ 233420 h 248279"/>
                  <a:gd name="connsiteX15" fmla="*/ 25726 w 442499"/>
                  <a:gd name="connsiteY15" fmla="*/ 227477 h 248279"/>
                  <a:gd name="connsiteX16" fmla="*/ 25726 w 442499"/>
                  <a:gd name="connsiteY16" fmla="*/ 227477 h 248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42499" h="248279">
                    <a:moveTo>
                      <a:pt x="25726" y="227477"/>
                    </a:moveTo>
                    <a:cubicBezTo>
                      <a:pt x="19783" y="233420"/>
                      <a:pt x="13839" y="236392"/>
                      <a:pt x="4924" y="236392"/>
                    </a:cubicBezTo>
                    <a:cubicBezTo>
                      <a:pt x="4924" y="239364"/>
                      <a:pt x="7896" y="242336"/>
                      <a:pt x="7896" y="245308"/>
                    </a:cubicBezTo>
                    <a:cubicBezTo>
                      <a:pt x="37614" y="233420"/>
                      <a:pt x="64360" y="215590"/>
                      <a:pt x="91106" y="203702"/>
                    </a:cubicBezTo>
                    <a:cubicBezTo>
                      <a:pt x="117852" y="188843"/>
                      <a:pt x="147570" y="173984"/>
                      <a:pt x="174316" y="159125"/>
                    </a:cubicBezTo>
                    <a:cubicBezTo>
                      <a:pt x="230781" y="129407"/>
                      <a:pt x="287245" y="96718"/>
                      <a:pt x="343709" y="66999"/>
                    </a:cubicBezTo>
                    <a:cubicBezTo>
                      <a:pt x="376399" y="49169"/>
                      <a:pt x="409089" y="34310"/>
                      <a:pt x="438807" y="13507"/>
                    </a:cubicBezTo>
                    <a:cubicBezTo>
                      <a:pt x="447722" y="7564"/>
                      <a:pt x="438807" y="-4324"/>
                      <a:pt x="429891" y="1620"/>
                    </a:cubicBezTo>
                    <a:cubicBezTo>
                      <a:pt x="400173" y="16479"/>
                      <a:pt x="373427" y="31338"/>
                      <a:pt x="346681" y="46197"/>
                    </a:cubicBezTo>
                    <a:cubicBezTo>
                      <a:pt x="319935" y="61056"/>
                      <a:pt x="290217" y="75915"/>
                      <a:pt x="263471" y="93746"/>
                    </a:cubicBezTo>
                    <a:cubicBezTo>
                      <a:pt x="207006" y="123464"/>
                      <a:pt x="153514" y="156154"/>
                      <a:pt x="97050" y="185872"/>
                    </a:cubicBezTo>
                    <a:cubicBezTo>
                      <a:pt x="82191" y="194787"/>
                      <a:pt x="67332" y="203702"/>
                      <a:pt x="49501" y="212618"/>
                    </a:cubicBezTo>
                    <a:cubicBezTo>
                      <a:pt x="34642" y="221533"/>
                      <a:pt x="16811" y="230449"/>
                      <a:pt x="1952" y="239364"/>
                    </a:cubicBezTo>
                    <a:cubicBezTo>
                      <a:pt x="-1020" y="242336"/>
                      <a:pt x="-1020" y="248279"/>
                      <a:pt x="4924" y="248279"/>
                    </a:cubicBezTo>
                    <a:cubicBezTo>
                      <a:pt x="13839" y="245308"/>
                      <a:pt x="19783" y="239364"/>
                      <a:pt x="25726" y="233420"/>
                    </a:cubicBezTo>
                    <a:cubicBezTo>
                      <a:pt x="31670" y="230449"/>
                      <a:pt x="28698" y="227477"/>
                      <a:pt x="25726" y="227477"/>
                    </a:cubicBezTo>
                    <a:lnTo>
                      <a:pt x="25726" y="227477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97" name="任意多边形: 形状 96"/>
              <p:cNvSpPr/>
              <p:nvPr/>
            </p:nvSpPr>
            <p:spPr>
              <a:xfrm>
                <a:off x="5541326" y="4252760"/>
                <a:ext cx="402182" cy="221192"/>
              </a:xfrm>
              <a:custGeom>
                <a:avLst/>
                <a:gdLst>
                  <a:gd name="connsiteX0" fmla="*/ 6212 w 402182"/>
                  <a:gd name="connsiteY0" fmla="*/ 220382 h 221192"/>
                  <a:gd name="connsiteX1" fmla="*/ 157773 w 402182"/>
                  <a:gd name="connsiteY1" fmla="*/ 140144 h 221192"/>
                  <a:gd name="connsiteX2" fmla="*/ 312307 w 402182"/>
                  <a:gd name="connsiteY2" fmla="*/ 59905 h 221192"/>
                  <a:gd name="connsiteX3" fmla="*/ 398489 w 402182"/>
                  <a:gd name="connsiteY3" fmla="*/ 15328 h 221192"/>
                  <a:gd name="connsiteX4" fmla="*/ 389574 w 402182"/>
                  <a:gd name="connsiteY4" fmla="*/ 469 h 221192"/>
                  <a:gd name="connsiteX5" fmla="*/ 238012 w 402182"/>
                  <a:gd name="connsiteY5" fmla="*/ 80708 h 221192"/>
                  <a:gd name="connsiteX6" fmla="*/ 86450 w 402182"/>
                  <a:gd name="connsiteY6" fmla="*/ 163918 h 221192"/>
                  <a:gd name="connsiteX7" fmla="*/ 3240 w 402182"/>
                  <a:gd name="connsiteY7" fmla="*/ 214439 h 221192"/>
                  <a:gd name="connsiteX8" fmla="*/ 6212 w 402182"/>
                  <a:gd name="connsiteY8" fmla="*/ 220382 h 221192"/>
                  <a:gd name="connsiteX9" fmla="*/ 6212 w 402182"/>
                  <a:gd name="connsiteY9" fmla="*/ 220382 h 221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2182" h="221192">
                    <a:moveTo>
                      <a:pt x="6212" y="220382"/>
                    </a:moveTo>
                    <a:cubicBezTo>
                      <a:pt x="56732" y="196608"/>
                      <a:pt x="107253" y="166890"/>
                      <a:pt x="157773" y="140144"/>
                    </a:cubicBezTo>
                    <a:cubicBezTo>
                      <a:pt x="208294" y="113398"/>
                      <a:pt x="258815" y="86651"/>
                      <a:pt x="312307" y="59905"/>
                    </a:cubicBezTo>
                    <a:cubicBezTo>
                      <a:pt x="342025" y="45046"/>
                      <a:pt x="368771" y="30187"/>
                      <a:pt x="398489" y="15328"/>
                    </a:cubicBezTo>
                    <a:cubicBezTo>
                      <a:pt x="407405" y="9384"/>
                      <a:pt x="398489" y="-2503"/>
                      <a:pt x="389574" y="469"/>
                    </a:cubicBezTo>
                    <a:cubicBezTo>
                      <a:pt x="339053" y="24244"/>
                      <a:pt x="288533" y="53962"/>
                      <a:pt x="238012" y="80708"/>
                    </a:cubicBezTo>
                    <a:cubicBezTo>
                      <a:pt x="187491" y="107454"/>
                      <a:pt x="136971" y="137172"/>
                      <a:pt x="86450" y="163918"/>
                    </a:cubicBezTo>
                    <a:cubicBezTo>
                      <a:pt x="56732" y="178777"/>
                      <a:pt x="29986" y="196608"/>
                      <a:pt x="3240" y="214439"/>
                    </a:cubicBezTo>
                    <a:cubicBezTo>
                      <a:pt x="-2704" y="217410"/>
                      <a:pt x="268" y="223354"/>
                      <a:pt x="6212" y="220382"/>
                    </a:cubicBezTo>
                    <a:lnTo>
                      <a:pt x="6212" y="22038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98" name="任意多边形: 形状 97"/>
              <p:cNvSpPr/>
              <p:nvPr/>
            </p:nvSpPr>
            <p:spPr>
              <a:xfrm>
                <a:off x="5587912" y="4297337"/>
                <a:ext cx="355596" cy="205523"/>
              </a:xfrm>
              <a:custGeom>
                <a:avLst/>
                <a:gdLst>
                  <a:gd name="connsiteX0" fmla="*/ 4203 w 355596"/>
                  <a:gd name="connsiteY0" fmla="*/ 205523 h 205523"/>
                  <a:gd name="connsiteX1" fmla="*/ 274637 w 355596"/>
                  <a:gd name="connsiteY1" fmla="*/ 56933 h 205523"/>
                  <a:gd name="connsiteX2" fmla="*/ 351903 w 355596"/>
                  <a:gd name="connsiteY2" fmla="*/ 15328 h 205523"/>
                  <a:gd name="connsiteX3" fmla="*/ 342988 w 355596"/>
                  <a:gd name="connsiteY3" fmla="*/ 469 h 205523"/>
                  <a:gd name="connsiteX4" fmla="*/ 209257 w 355596"/>
                  <a:gd name="connsiteY4" fmla="*/ 74764 h 205523"/>
                  <a:gd name="connsiteX5" fmla="*/ 75526 w 355596"/>
                  <a:gd name="connsiteY5" fmla="*/ 152031 h 205523"/>
                  <a:gd name="connsiteX6" fmla="*/ 1231 w 355596"/>
                  <a:gd name="connsiteY6" fmla="*/ 196608 h 205523"/>
                  <a:gd name="connsiteX7" fmla="*/ 4203 w 355596"/>
                  <a:gd name="connsiteY7" fmla="*/ 205523 h 205523"/>
                  <a:gd name="connsiteX8" fmla="*/ 4203 w 355596"/>
                  <a:gd name="connsiteY8" fmla="*/ 205523 h 205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5596" h="205523">
                    <a:moveTo>
                      <a:pt x="4203" y="205523"/>
                    </a:moveTo>
                    <a:cubicBezTo>
                      <a:pt x="96329" y="157975"/>
                      <a:pt x="185483" y="107454"/>
                      <a:pt x="274637" y="56933"/>
                    </a:cubicBezTo>
                    <a:cubicBezTo>
                      <a:pt x="301383" y="42074"/>
                      <a:pt x="325157" y="30187"/>
                      <a:pt x="351903" y="15328"/>
                    </a:cubicBezTo>
                    <a:cubicBezTo>
                      <a:pt x="360819" y="9385"/>
                      <a:pt x="351903" y="-2503"/>
                      <a:pt x="342988" y="469"/>
                    </a:cubicBezTo>
                    <a:cubicBezTo>
                      <a:pt x="298411" y="24243"/>
                      <a:pt x="253834" y="50990"/>
                      <a:pt x="209257" y="74764"/>
                    </a:cubicBezTo>
                    <a:cubicBezTo>
                      <a:pt x="164680" y="101510"/>
                      <a:pt x="120103" y="125285"/>
                      <a:pt x="75526" y="152031"/>
                    </a:cubicBezTo>
                    <a:cubicBezTo>
                      <a:pt x="51752" y="166890"/>
                      <a:pt x="25005" y="181749"/>
                      <a:pt x="1231" y="196608"/>
                    </a:cubicBezTo>
                    <a:cubicBezTo>
                      <a:pt x="-1741" y="199580"/>
                      <a:pt x="1231" y="205523"/>
                      <a:pt x="4203" y="205523"/>
                    </a:cubicBezTo>
                    <a:lnTo>
                      <a:pt x="4203" y="20552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99" name="任意多边形: 形状 98"/>
              <p:cNvSpPr/>
              <p:nvPr/>
            </p:nvSpPr>
            <p:spPr>
              <a:xfrm>
                <a:off x="5630480" y="4332999"/>
                <a:ext cx="357004" cy="200389"/>
              </a:xfrm>
              <a:custGeom>
                <a:avLst/>
                <a:gdLst>
                  <a:gd name="connsiteX0" fmla="*/ 6212 w 357004"/>
                  <a:gd name="connsiteY0" fmla="*/ 199579 h 200389"/>
                  <a:gd name="connsiteX1" fmla="*/ 276645 w 357004"/>
                  <a:gd name="connsiteY1" fmla="*/ 56933 h 200389"/>
                  <a:gd name="connsiteX2" fmla="*/ 315279 w 357004"/>
                  <a:gd name="connsiteY2" fmla="*/ 36131 h 200389"/>
                  <a:gd name="connsiteX3" fmla="*/ 353912 w 357004"/>
                  <a:gd name="connsiteY3" fmla="*/ 15328 h 200389"/>
                  <a:gd name="connsiteX4" fmla="*/ 347969 w 357004"/>
                  <a:gd name="connsiteY4" fmla="*/ 469 h 200389"/>
                  <a:gd name="connsiteX5" fmla="*/ 315279 w 357004"/>
                  <a:gd name="connsiteY5" fmla="*/ 18300 h 200389"/>
                  <a:gd name="connsiteX6" fmla="*/ 282589 w 357004"/>
                  <a:gd name="connsiteY6" fmla="*/ 36131 h 200389"/>
                  <a:gd name="connsiteX7" fmla="*/ 214238 w 357004"/>
                  <a:gd name="connsiteY7" fmla="*/ 74764 h 200389"/>
                  <a:gd name="connsiteX8" fmla="*/ 77535 w 357004"/>
                  <a:gd name="connsiteY8" fmla="*/ 149059 h 200389"/>
                  <a:gd name="connsiteX9" fmla="*/ 3240 w 357004"/>
                  <a:gd name="connsiteY9" fmla="*/ 193636 h 200389"/>
                  <a:gd name="connsiteX10" fmla="*/ 6212 w 357004"/>
                  <a:gd name="connsiteY10" fmla="*/ 199579 h 200389"/>
                  <a:gd name="connsiteX11" fmla="*/ 6212 w 357004"/>
                  <a:gd name="connsiteY11" fmla="*/ 199579 h 200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7004" h="200389">
                    <a:moveTo>
                      <a:pt x="6212" y="199579"/>
                    </a:moveTo>
                    <a:cubicBezTo>
                      <a:pt x="98337" y="155003"/>
                      <a:pt x="187491" y="104482"/>
                      <a:pt x="276645" y="56933"/>
                    </a:cubicBezTo>
                    <a:cubicBezTo>
                      <a:pt x="288533" y="50989"/>
                      <a:pt x="300420" y="42074"/>
                      <a:pt x="315279" y="36131"/>
                    </a:cubicBezTo>
                    <a:cubicBezTo>
                      <a:pt x="327166" y="30187"/>
                      <a:pt x="342025" y="24244"/>
                      <a:pt x="353912" y="15328"/>
                    </a:cubicBezTo>
                    <a:cubicBezTo>
                      <a:pt x="359856" y="9384"/>
                      <a:pt x="356884" y="-2503"/>
                      <a:pt x="347969" y="469"/>
                    </a:cubicBezTo>
                    <a:cubicBezTo>
                      <a:pt x="336081" y="6413"/>
                      <a:pt x="327166" y="12356"/>
                      <a:pt x="315279" y="18300"/>
                    </a:cubicBezTo>
                    <a:cubicBezTo>
                      <a:pt x="303392" y="24244"/>
                      <a:pt x="291505" y="30187"/>
                      <a:pt x="282589" y="36131"/>
                    </a:cubicBezTo>
                    <a:cubicBezTo>
                      <a:pt x="258815" y="48018"/>
                      <a:pt x="238012" y="59905"/>
                      <a:pt x="214238" y="74764"/>
                    </a:cubicBezTo>
                    <a:cubicBezTo>
                      <a:pt x="169661" y="98539"/>
                      <a:pt x="125084" y="125284"/>
                      <a:pt x="77535" y="149059"/>
                    </a:cubicBezTo>
                    <a:cubicBezTo>
                      <a:pt x="50789" y="163918"/>
                      <a:pt x="27014" y="178777"/>
                      <a:pt x="3240" y="193636"/>
                    </a:cubicBezTo>
                    <a:cubicBezTo>
                      <a:pt x="-2704" y="196608"/>
                      <a:pt x="268" y="202551"/>
                      <a:pt x="6212" y="199579"/>
                    </a:cubicBezTo>
                    <a:lnTo>
                      <a:pt x="6212" y="199579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00" name="任意多边形: 形状 99"/>
              <p:cNvSpPr/>
              <p:nvPr/>
            </p:nvSpPr>
            <p:spPr>
              <a:xfrm>
                <a:off x="5496296" y="4217568"/>
                <a:ext cx="15580" cy="43833"/>
              </a:xfrm>
              <a:custGeom>
                <a:avLst/>
                <a:gdLst>
                  <a:gd name="connsiteX0" fmla="*/ 12608 w 15580"/>
                  <a:gd name="connsiteY0" fmla="*/ 0 h 43833"/>
                  <a:gd name="connsiteX1" fmla="*/ 3693 w 15580"/>
                  <a:gd name="connsiteY1" fmla="*/ 41605 h 43833"/>
                  <a:gd name="connsiteX2" fmla="*/ 9636 w 15580"/>
                  <a:gd name="connsiteY2" fmla="*/ 41605 h 43833"/>
                  <a:gd name="connsiteX3" fmla="*/ 9636 w 15580"/>
                  <a:gd name="connsiteY3" fmla="*/ 23774 h 43833"/>
                  <a:gd name="connsiteX4" fmla="*/ 15580 w 15580"/>
                  <a:gd name="connsiteY4" fmla="*/ 5943 h 43833"/>
                  <a:gd name="connsiteX5" fmla="*/ 12608 w 15580"/>
                  <a:gd name="connsiteY5" fmla="*/ 0 h 43833"/>
                  <a:gd name="connsiteX6" fmla="*/ 12608 w 15580"/>
                  <a:gd name="connsiteY6" fmla="*/ 0 h 43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80" h="43833">
                    <a:moveTo>
                      <a:pt x="12608" y="0"/>
                    </a:moveTo>
                    <a:cubicBezTo>
                      <a:pt x="3693" y="8915"/>
                      <a:pt x="-5222" y="29718"/>
                      <a:pt x="3693" y="41605"/>
                    </a:cubicBezTo>
                    <a:cubicBezTo>
                      <a:pt x="6665" y="44577"/>
                      <a:pt x="9636" y="44577"/>
                      <a:pt x="9636" y="41605"/>
                    </a:cubicBezTo>
                    <a:cubicBezTo>
                      <a:pt x="9636" y="35662"/>
                      <a:pt x="9636" y="29718"/>
                      <a:pt x="9636" y="23774"/>
                    </a:cubicBezTo>
                    <a:cubicBezTo>
                      <a:pt x="9636" y="17831"/>
                      <a:pt x="12608" y="11887"/>
                      <a:pt x="15580" y="5943"/>
                    </a:cubicBezTo>
                    <a:cubicBezTo>
                      <a:pt x="15580" y="2972"/>
                      <a:pt x="12608" y="0"/>
                      <a:pt x="12608" y="0"/>
                    </a:cubicBezTo>
                    <a:lnTo>
                      <a:pt x="12608" y="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01" name="任意多边形: 形状 100"/>
              <p:cNvSpPr/>
              <p:nvPr/>
            </p:nvSpPr>
            <p:spPr>
              <a:xfrm>
                <a:off x="5517360" y="4185307"/>
                <a:ext cx="26194" cy="67179"/>
              </a:xfrm>
              <a:custGeom>
                <a:avLst/>
                <a:gdLst>
                  <a:gd name="connsiteX0" fmla="*/ 15319 w 26194"/>
                  <a:gd name="connsiteY0" fmla="*/ 2543 h 67179"/>
                  <a:gd name="connsiteX1" fmla="*/ 3431 w 26194"/>
                  <a:gd name="connsiteY1" fmla="*/ 35233 h 67179"/>
                  <a:gd name="connsiteX2" fmla="*/ 3431 w 26194"/>
                  <a:gd name="connsiteY2" fmla="*/ 64951 h 67179"/>
                  <a:gd name="connsiteX3" fmla="*/ 9375 w 26194"/>
                  <a:gd name="connsiteY3" fmla="*/ 64951 h 67179"/>
                  <a:gd name="connsiteX4" fmla="*/ 12347 w 26194"/>
                  <a:gd name="connsiteY4" fmla="*/ 53064 h 67179"/>
                  <a:gd name="connsiteX5" fmla="*/ 15319 w 26194"/>
                  <a:gd name="connsiteY5" fmla="*/ 35233 h 67179"/>
                  <a:gd name="connsiteX6" fmla="*/ 24234 w 26194"/>
                  <a:gd name="connsiteY6" fmla="*/ 5515 h 67179"/>
                  <a:gd name="connsiteX7" fmla="*/ 15319 w 26194"/>
                  <a:gd name="connsiteY7" fmla="*/ 2543 h 67179"/>
                  <a:gd name="connsiteX8" fmla="*/ 15319 w 26194"/>
                  <a:gd name="connsiteY8" fmla="*/ 2543 h 67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194" h="67179">
                    <a:moveTo>
                      <a:pt x="15319" y="2543"/>
                    </a:moveTo>
                    <a:cubicBezTo>
                      <a:pt x="9375" y="14430"/>
                      <a:pt x="6403" y="23346"/>
                      <a:pt x="3431" y="35233"/>
                    </a:cubicBezTo>
                    <a:cubicBezTo>
                      <a:pt x="460" y="44148"/>
                      <a:pt x="-2512" y="59007"/>
                      <a:pt x="3431" y="64951"/>
                    </a:cubicBezTo>
                    <a:cubicBezTo>
                      <a:pt x="6403" y="67923"/>
                      <a:pt x="6403" y="67923"/>
                      <a:pt x="9375" y="64951"/>
                    </a:cubicBezTo>
                    <a:cubicBezTo>
                      <a:pt x="12347" y="61979"/>
                      <a:pt x="12347" y="59007"/>
                      <a:pt x="12347" y="53064"/>
                    </a:cubicBezTo>
                    <a:cubicBezTo>
                      <a:pt x="12347" y="47120"/>
                      <a:pt x="12347" y="41177"/>
                      <a:pt x="15319" y="35233"/>
                    </a:cubicBezTo>
                    <a:cubicBezTo>
                      <a:pt x="18291" y="23346"/>
                      <a:pt x="21262" y="14430"/>
                      <a:pt x="24234" y="5515"/>
                    </a:cubicBezTo>
                    <a:cubicBezTo>
                      <a:pt x="30178" y="2543"/>
                      <a:pt x="21262" y="-3400"/>
                      <a:pt x="15319" y="2543"/>
                    </a:cubicBezTo>
                    <a:lnTo>
                      <a:pt x="15319" y="254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02" name="任意多边形: 形状 101"/>
              <p:cNvSpPr/>
              <p:nvPr/>
            </p:nvSpPr>
            <p:spPr>
              <a:xfrm>
                <a:off x="5547078" y="4161683"/>
                <a:ext cx="27804" cy="75944"/>
              </a:xfrm>
              <a:custGeom>
                <a:avLst/>
                <a:gdLst>
                  <a:gd name="connsiteX0" fmla="*/ 18291 w 27804"/>
                  <a:gd name="connsiteY0" fmla="*/ 2392 h 75944"/>
                  <a:gd name="connsiteX1" fmla="*/ 3432 w 27804"/>
                  <a:gd name="connsiteY1" fmla="*/ 38054 h 75944"/>
                  <a:gd name="connsiteX2" fmla="*/ 3432 w 27804"/>
                  <a:gd name="connsiteY2" fmla="*/ 73716 h 75944"/>
                  <a:gd name="connsiteX3" fmla="*/ 9375 w 27804"/>
                  <a:gd name="connsiteY3" fmla="*/ 73716 h 75944"/>
                  <a:gd name="connsiteX4" fmla="*/ 15319 w 27804"/>
                  <a:gd name="connsiteY4" fmla="*/ 43998 h 75944"/>
                  <a:gd name="connsiteX5" fmla="*/ 27206 w 27804"/>
                  <a:gd name="connsiteY5" fmla="*/ 11308 h 75944"/>
                  <a:gd name="connsiteX6" fmla="*/ 18291 w 27804"/>
                  <a:gd name="connsiteY6" fmla="*/ 2392 h 75944"/>
                  <a:gd name="connsiteX7" fmla="*/ 18291 w 27804"/>
                  <a:gd name="connsiteY7" fmla="*/ 2392 h 75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804" h="75944">
                    <a:moveTo>
                      <a:pt x="18291" y="2392"/>
                    </a:moveTo>
                    <a:cubicBezTo>
                      <a:pt x="12347" y="14280"/>
                      <a:pt x="6403" y="26167"/>
                      <a:pt x="3432" y="38054"/>
                    </a:cubicBezTo>
                    <a:cubicBezTo>
                      <a:pt x="460" y="49941"/>
                      <a:pt x="-2512" y="61828"/>
                      <a:pt x="3432" y="73716"/>
                    </a:cubicBezTo>
                    <a:cubicBezTo>
                      <a:pt x="3432" y="76687"/>
                      <a:pt x="9375" y="76687"/>
                      <a:pt x="9375" y="73716"/>
                    </a:cubicBezTo>
                    <a:cubicBezTo>
                      <a:pt x="15319" y="64800"/>
                      <a:pt x="12347" y="52913"/>
                      <a:pt x="15319" y="43998"/>
                    </a:cubicBezTo>
                    <a:cubicBezTo>
                      <a:pt x="18291" y="32111"/>
                      <a:pt x="21262" y="20223"/>
                      <a:pt x="27206" y="11308"/>
                    </a:cubicBezTo>
                    <a:cubicBezTo>
                      <a:pt x="30178" y="2392"/>
                      <a:pt x="21262" y="-3551"/>
                      <a:pt x="18291" y="2392"/>
                    </a:cubicBezTo>
                    <a:lnTo>
                      <a:pt x="18291" y="239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03" name="任意多边形: 形状 102"/>
              <p:cNvSpPr/>
              <p:nvPr/>
            </p:nvSpPr>
            <p:spPr>
              <a:xfrm>
                <a:off x="5582456" y="4137909"/>
                <a:ext cx="34022" cy="84859"/>
              </a:xfrm>
              <a:custGeom>
                <a:avLst/>
                <a:gdLst>
                  <a:gd name="connsiteX0" fmla="*/ 21545 w 34022"/>
                  <a:gd name="connsiteY0" fmla="*/ 2392 h 84859"/>
                  <a:gd name="connsiteX1" fmla="*/ 3715 w 34022"/>
                  <a:gd name="connsiteY1" fmla="*/ 41026 h 84859"/>
                  <a:gd name="connsiteX2" fmla="*/ 743 w 34022"/>
                  <a:gd name="connsiteY2" fmla="*/ 61828 h 84859"/>
                  <a:gd name="connsiteX3" fmla="*/ 3715 w 34022"/>
                  <a:gd name="connsiteY3" fmla="*/ 82631 h 84859"/>
                  <a:gd name="connsiteX4" fmla="*/ 15602 w 34022"/>
                  <a:gd name="connsiteY4" fmla="*/ 82631 h 84859"/>
                  <a:gd name="connsiteX5" fmla="*/ 18574 w 34022"/>
                  <a:gd name="connsiteY5" fmla="*/ 67772 h 84859"/>
                  <a:gd name="connsiteX6" fmla="*/ 21545 w 34022"/>
                  <a:gd name="connsiteY6" fmla="*/ 46970 h 84859"/>
                  <a:gd name="connsiteX7" fmla="*/ 33433 w 34022"/>
                  <a:gd name="connsiteY7" fmla="*/ 11308 h 84859"/>
                  <a:gd name="connsiteX8" fmla="*/ 21545 w 34022"/>
                  <a:gd name="connsiteY8" fmla="*/ 2392 h 84859"/>
                  <a:gd name="connsiteX9" fmla="*/ 21545 w 34022"/>
                  <a:gd name="connsiteY9" fmla="*/ 2392 h 84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022" h="84859">
                    <a:moveTo>
                      <a:pt x="21545" y="2392"/>
                    </a:moveTo>
                    <a:cubicBezTo>
                      <a:pt x="15602" y="14280"/>
                      <a:pt x="9658" y="26167"/>
                      <a:pt x="3715" y="41026"/>
                    </a:cubicBezTo>
                    <a:cubicBezTo>
                      <a:pt x="743" y="46970"/>
                      <a:pt x="743" y="52913"/>
                      <a:pt x="743" y="61828"/>
                    </a:cubicBezTo>
                    <a:cubicBezTo>
                      <a:pt x="743" y="67772"/>
                      <a:pt x="-2229" y="76687"/>
                      <a:pt x="3715" y="82631"/>
                    </a:cubicBezTo>
                    <a:cubicBezTo>
                      <a:pt x="6687" y="85603"/>
                      <a:pt x="12630" y="85603"/>
                      <a:pt x="15602" y="82631"/>
                    </a:cubicBezTo>
                    <a:cubicBezTo>
                      <a:pt x="18574" y="76687"/>
                      <a:pt x="18574" y="73716"/>
                      <a:pt x="18574" y="67772"/>
                    </a:cubicBezTo>
                    <a:cubicBezTo>
                      <a:pt x="18574" y="61828"/>
                      <a:pt x="21545" y="55885"/>
                      <a:pt x="21545" y="46970"/>
                    </a:cubicBezTo>
                    <a:cubicBezTo>
                      <a:pt x="24517" y="35082"/>
                      <a:pt x="27489" y="23195"/>
                      <a:pt x="33433" y="11308"/>
                    </a:cubicBezTo>
                    <a:cubicBezTo>
                      <a:pt x="36405" y="2392"/>
                      <a:pt x="27489" y="-3551"/>
                      <a:pt x="21545" y="2392"/>
                    </a:cubicBezTo>
                    <a:lnTo>
                      <a:pt x="21545" y="239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04" name="任意多边形: 形状 103"/>
              <p:cNvSpPr/>
              <p:nvPr/>
            </p:nvSpPr>
            <p:spPr>
              <a:xfrm>
                <a:off x="5615889" y="4101984"/>
                <a:ext cx="35661" cy="84124"/>
              </a:xfrm>
              <a:custGeom>
                <a:avLst/>
                <a:gdLst>
                  <a:gd name="connsiteX0" fmla="*/ 20803 w 35661"/>
                  <a:gd name="connsiteY0" fmla="*/ 5627 h 84124"/>
                  <a:gd name="connsiteX1" fmla="*/ 8916 w 35661"/>
                  <a:gd name="connsiteY1" fmla="*/ 44260 h 84124"/>
                  <a:gd name="connsiteX2" fmla="*/ 2972 w 35661"/>
                  <a:gd name="connsiteY2" fmla="*/ 62091 h 84124"/>
                  <a:gd name="connsiteX3" fmla="*/ 0 w 35661"/>
                  <a:gd name="connsiteY3" fmla="*/ 79922 h 84124"/>
                  <a:gd name="connsiteX4" fmla="*/ 8916 w 35661"/>
                  <a:gd name="connsiteY4" fmla="*/ 82894 h 84124"/>
                  <a:gd name="connsiteX5" fmla="*/ 23775 w 35661"/>
                  <a:gd name="connsiteY5" fmla="*/ 47232 h 84124"/>
                  <a:gd name="connsiteX6" fmla="*/ 35662 w 35661"/>
                  <a:gd name="connsiteY6" fmla="*/ 5627 h 84124"/>
                  <a:gd name="connsiteX7" fmla="*/ 20803 w 35661"/>
                  <a:gd name="connsiteY7" fmla="*/ 5627 h 84124"/>
                  <a:gd name="connsiteX8" fmla="*/ 20803 w 35661"/>
                  <a:gd name="connsiteY8" fmla="*/ 5627 h 84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661" h="84124">
                    <a:moveTo>
                      <a:pt x="20803" y="5627"/>
                    </a:moveTo>
                    <a:cubicBezTo>
                      <a:pt x="17831" y="17514"/>
                      <a:pt x="11887" y="32373"/>
                      <a:pt x="8916" y="44260"/>
                    </a:cubicBezTo>
                    <a:cubicBezTo>
                      <a:pt x="5944" y="50204"/>
                      <a:pt x="5944" y="56148"/>
                      <a:pt x="2972" y="62091"/>
                    </a:cubicBezTo>
                    <a:cubicBezTo>
                      <a:pt x="0" y="68035"/>
                      <a:pt x="0" y="73978"/>
                      <a:pt x="0" y="79922"/>
                    </a:cubicBezTo>
                    <a:cubicBezTo>
                      <a:pt x="0" y="82894"/>
                      <a:pt x="5944" y="85865"/>
                      <a:pt x="8916" y="82894"/>
                    </a:cubicBezTo>
                    <a:cubicBezTo>
                      <a:pt x="17831" y="76950"/>
                      <a:pt x="20803" y="59119"/>
                      <a:pt x="23775" y="47232"/>
                    </a:cubicBezTo>
                    <a:cubicBezTo>
                      <a:pt x="26746" y="32373"/>
                      <a:pt x="32690" y="20486"/>
                      <a:pt x="35662" y="5627"/>
                    </a:cubicBezTo>
                    <a:cubicBezTo>
                      <a:pt x="35662" y="-317"/>
                      <a:pt x="23775" y="-3289"/>
                      <a:pt x="20803" y="5627"/>
                    </a:cubicBezTo>
                    <a:lnTo>
                      <a:pt x="20803" y="5627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05" name="任意多边形: 形状 104"/>
              <p:cNvSpPr/>
              <p:nvPr/>
            </p:nvSpPr>
            <p:spPr>
              <a:xfrm>
                <a:off x="5654522" y="4077172"/>
                <a:ext cx="27219" cy="71301"/>
              </a:xfrm>
              <a:custGeom>
                <a:avLst/>
                <a:gdLst>
                  <a:gd name="connsiteX0" fmla="*/ 14859 w 27219"/>
                  <a:gd name="connsiteY0" fmla="*/ 3693 h 71301"/>
                  <a:gd name="connsiteX1" fmla="*/ 2972 w 27219"/>
                  <a:gd name="connsiteY1" fmla="*/ 36383 h 71301"/>
                  <a:gd name="connsiteX2" fmla="*/ 5944 w 27219"/>
                  <a:gd name="connsiteY2" fmla="*/ 69073 h 71301"/>
                  <a:gd name="connsiteX3" fmla="*/ 14859 w 27219"/>
                  <a:gd name="connsiteY3" fmla="*/ 69073 h 71301"/>
                  <a:gd name="connsiteX4" fmla="*/ 17831 w 27219"/>
                  <a:gd name="connsiteY4" fmla="*/ 57185 h 71301"/>
                  <a:gd name="connsiteX5" fmla="*/ 17831 w 27219"/>
                  <a:gd name="connsiteY5" fmla="*/ 42326 h 71301"/>
                  <a:gd name="connsiteX6" fmla="*/ 26746 w 27219"/>
                  <a:gd name="connsiteY6" fmla="*/ 12608 h 71301"/>
                  <a:gd name="connsiteX7" fmla="*/ 14859 w 27219"/>
                  <a:gd name="connsiteY7" fmla="*/ 3693 h 71301"/>
                  <a:gd name="connsiteX8" fmla="*/ 14859 w 27219"/>
                  <a:gd name="connsiteY8" fmla="*/ 3693 h 71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219" h="71301">
                    <a:moveTo>
                      <a:pt x="14859" y="3693"/>
                    </a:moveTo>
                    <a:cubicBezTo>
                      <a:pt x="8915" y="15580"/>
                      <a:pt x="5944" y="24495"/>
                      <a:pt x="2972" y="36383"/>
                    </a:cubicBezTo>
                    <a:cubicBezTo>
                      <a:pt x="0" y="45298"/>
                      <a:pt x="-2972" y="60157"/>
                      <a:pt x="5944" y="69073"/>
                    </a:cubicBezTo>
                    <a:cubicBezTo>
                      <a:pt x="8915" y="72044"/>
                      <a:pt x="11887" y="72044"/>
                      <a:pt x="14859" y="69073"/>
                    </a:cubicBezTo>
                    <a:cubicBezTo>
                      <a:pt x="17831" y="66101"/>
                      <a:pt x="17831" y="60157"/>
                      <a:pt x="17831" y="57185"/>
                    </a:cubicBezTo>
                    <a:cubicBezTo>
                      <a:pt x="17831" y="51242"/>
                      <a:pt x="17831" y="45298"/>
                      <a:pt x="17831" y="42326"/>
                    </a:cubicBezTo>
                    <a:cubicBezTo>
                      <a:pt x="20803" y="33411"/>
                      <a:pt x="23774" y="21523"/>
                      <a:pt x="26746" y="12608"/>
                    </a:cubicBezTo>
                    <a:cubicBezTo>
                      <a:pt x="29718" y="3693"/>
                      <a:pt x="17831" y="-5222"/>
                      <a:pt x="14859" y="3693"/>
                    </a:cubicBezTo>
                    <a:lnTo>
                      <a:pt x="14859" y="369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06" name="任意多边形: 形状 105"/>
              <p:cNvSpPr/>
              <p:nvPr/>
            </p:nvSpPr>
            <p:spPr>
              <a:xfrm>
                <a:off x="5683849" y="4048736"/>
                <a:ext cx="33080" cy="89306"/>
              </a:xfrm>
              <a:custGeom>
                <a:avLst/>
                <a:gdLst>
                  <a:gd name="connsiteX0" fmla="*/ 18221 w 33080"/>
                  <a:gd name="connsiteY0" fmla="*/ 5383 h 89306"/>
                  <a:gd name="connsiteX1" fmla="*/ 391 w 33080"/>
                  <a:gd name="connsiteY1" fmla="*/ 79678 h 89306"/>
                  <a:gd name="connsiteX2" fmla="*/ 15250 w 33080"/>
                  <a:gd name="connsiteY2" fmla="*/ 82650 h 89306"/>
                  <a:gd name="connsiteX3" fmla="*/ 33080 w 33080"/>
                  <a:gd name="connsiteY3" fmla="*/ 8355 h 89306"/>
                  <a:gd name="connsiteX4" fmla="*/ 18221 w 33080"/>
                  <a:gd name="connsiteY4" fmla="*/ 5383 h 89306"/>
                  <a:gd name="connsiteX5" fmla="*/ 18221 w 33080"/>
                  <a:gd name="connsiteY5" fmla="*/ 5383 h 89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080" h="89306">
                    <a:moveTo>
                      <a:pt x="18221" y="5383"/>
                    </a:moveTo>
                    <a:cubicBezTo>
                      <a:pt x="12278" y="29157"/>
                      <a:pt x="6334" y="52932"/>
                      <a:pt x="391" y="79678"/>
                    </a:cubicBezTo>
                    <a:cubicBezTo>
                      <a:pt x="-2581" y="88593"/>
                      <a:pt x="12278" y="94537"/>
                      <a:pt x="15250" y="82650"/>
                    </a:cubicBezTo>
                    <a:cubicBezTo>
                      <a:pt x="21193" y="58875"/>
                      <a:pt x="27137" y="32129"/>
                      <a:pt x="33080" y="8355"/>
                    </a:cubicBezTo>
                    <a:cubicBezTo>
                      <a:pt x="33080" y="-560"/>
                      <a:pt x="21193" y="-3532"/>
                      <a:pt x="18221" y="5383"/>
                    </a:cubicBezTo>
                    <a:lnTo>
                      <a:pt x="18221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07" name="任意多边形: 形状 106"/>
              <p:cNvSpPr/>
              <p:nvPr/>
            </p:nvSpPr>
            <p:spPr>
              <a:xfrm>
                <a:off x="5712637" y="4030905"/>
                <a:ext cx="31511" cy="82649"/>
              </a:xfrm>
              <a:custGeom>
                <a:avLst/>
                <a:gdLst>
                  <a:gd name="connsiteX0" fmla="*/ 19151 w 31511"/>
                  <a:gd name="connsiteY0" fmla="*/ 5383 h 82649"/>
                  <a:gd name="connsiteX1" fmla="*/ 7264 w 31511"/>
                  <a:gd name="connsiteY1" fmla="*/ 44016 h 82649"/>
                  <a:gd name="connsiteX2" fmla="*/ 1321 w 31511"/>
                  <a:gd name="connsiteY2" fmla="*/ 64819 h 82649"/>
                  <a:gd name="connsiteX3" fmla="*/ 1321 w 31511"/>
                  <a:gd name="connsiteY3" fmla="*/ 79678 h 82649"/>
                  <a:gd name="connsiteX4" fmla="*/ 7264 w 31511"/>
                  <a:gd name="connsiteY4" fmla="*/ 82650 h 82649"/>
                  <a:gd name="connsiteX5" fmla="*/ 16180 w 31511"/>
                  <a:gd name="connsiteY5" fmla="*/ 67791 h 82649"/>
                  <a:gd name="connsiteX6" fmla="*/ 22123 w 31511"/>
                  <a:gd name="connsiteY6" fmla="*/ 46988 h 82649"/>
                  <a:gd name="connsiteX7" fmla="*/ 31039 w 31511"/>
                  <a:gd name="connsiteY7" fmla="*/ 8355 h 82649"/>
                  <a:gd name="connsiteX8" fmla="*/ 19151 w 31511"/>
                  <a:gd name="connsiteY8" fmla="*/ 5383 h 82649"/>
                  <a:gd name="connsiteX9" fmla="*/ 19151 w 31511"/>
                  <a:gd name="connsiteY9" fmla="*/ 5383 h 82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511" h="82649">
                    <a:moveTo>
                      <a:pt x="19151" y="5383"/>
                    </a:moveTo>
                    <a:cubicBezTo>
                      <a:pt x="16180" y="17270"/>
                      <a:pt x="13208" y="32129"/>
                      <a:pt x="7264" y="44016"/>
                    </a:cubicBezTo>
                    <a:cubicBezTo>
                      <a:pt x="4292" y="49960"/>
                      <a:pt x="4292" y="55904"/>
                      <a:pt x="1321" y="64819"/>
                    </a:cubicBezTo>
                    <a:cubicBezTo>
                      <a:pt x="1321" y="70763"/>
                      <a:pt x="-1651" y="76706"/>
                      <a:pt x="1321" y="79678"/>
                    </a:cubicBezTo>
                    <a:cubicBezTo>
                      <a:pt x="4292" y="82650"/>
                      <a:pt x="4292" y="82650"/>
                      <a:pt x="7264" y="82650"/>
                    </a:cubicBezTo>
                    <a:cubicBezTo>
                      <a:pt x="13208" y="79678"/>
                      <a:pt x="13208" y="73734"/>
                      <a:pt x="16180" y="67791"/>
                    </a:cubicBezTo>
                    <a:cubicBezTo>
                      <a:pt x="19151" y="61847"/>
                      <a:pt x="19151" y="55904"/>
                      <a:pt x="22123" y="46988"/>
                    </a:cubicBezTo>
                    <a:cubicBezTo>
                      <a:pt x="25095" y="35101"/>
                      <a:pt x="28067" y="20242"/>
                      <a:pt x="31039" y="8355"/>
                    </a:cubicBezTo>
                    <a:cubicBezTo>
                      <a:pt x="34011" y="-561"/>
                      <a:pt x="22123" y="-3532"/>
                      <a:pt x="19151" y="5383"/>
                    </a:cubicBezTo>
                    <a:lnTo>
                      <a:pt x="19151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08" name="任意多边形: 形状 107"/>
              <p:cNvSpPr/>
              <p:nvPr/>
            </p:nvSpPr>
            <p:spPr>
              <a:xfrm>
                <a:off x="5748877" y="4001206"/>
                <a:ext cx="36404" cy="84859"/>
              </a:xfrm>
              <a:custGeom>
                <a:avLst/>
                <a:gdLst>
                  <a:gd name="connsiteX0" fmla="*/ 21546 w 36404"/>
                  <a:gd name="connsiteY0" fmla="*/ 2392 h 84859"/>
                  <a:gd name="connsiteX1" fmla="*/ 3715 w 36404"/>
                  <a:gd name="connsiteY1" fmla="*/ 41026 h 84859"/>
                  <a:gd name="connsiteX2" fmla="*/ 743 w 36404"/>
                  <a:gd name="connsiteY2" fmla="*/ 61828 h 84859"/>
                  <a:gd name="connsiteX3" fmla="*/ 3715 w 36404"/>
                  <a:gd name="connsiteY3" fmla="*/ 82631 h 84859"/>
                  <a:gd name="connsiteX4" fmla="*/ 12630 w 36404"/>
                  <a:gd name="connsiteY4" fmla="*/ 82631 h 84859"/>
                  <a:gd name="connsiteX5" fmla="*/ 18574 w 36404"/>
                  <a:gd name="connsiteY5" fmla="*/ 64800 h 84859"/>
                  <a:gd name="connsiteX6" fmla="*/ 21546 w 36404"/>
                  <a:gd name="connsiteY6" fmla="*/ 46970 h 84859"/>
                  <a:gd name="connsiteX7" fmla="*/ 36405 w 36404"/>
                  <a:gd name="connsiteY7" fmla="*/ 11308 h 84859"/>
                  <a:gd name="connsiteX8" fmla="*/ 21546 w 36404"/>
                  <a:gd name="connsiteY8" fmla="*/ 2392 h 84859"/>
                  <a:gd name="connsiteX9" fmla="*/ 21546 w 36404"/>
                  <a:gd name="connsiteY9" fmla="*/ 2392 h 84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04" h="84859">
                    <a:moveTo>
                      <a:pt x="21546" y="2392"/>
                    </a:moveTo>
                    <a:cubicBezTo>
                      <a:pt x="12630" y="14280"/>
                      <a:pt x="6686" y="29139"/>
                      <a:pt x="3715" y="41026"/>
                    </a:cubicBezTo>
                    <a:cubicBezTo>
                      <a:pt x="743" y="46970"/>
                      <a:pt x="743" y="55885"/>
                      <a:pt x="743" y="61828"/>
                    </a:cubicBezTo>
                    <a:cubicBezTo>
                      <a:pt x="743" y="67772"/>
                      <a:pt x="-2229" y="76687"/>
                      <a:pt x="3715" y="82631"/>
                    </a:cubicBezTo>
                    <a:cubicBezTo>
                      <a:pt x="6686" y="85603"/>
                      <a:pt x="9658" y="85603"/>
                      <a:pt x="12630" y="82631"/>
                    </a:cubicBezTo>
                    <a:cubicBezTo>
                      <a:pt x="18574" y="76687"/>
                      <a:pt x="15602" y="70744"/>
                      <a:pt x="18574" y="64800"/>
                    </a:cubicBezTo>
                    <a:cubicBezTo>
                      <a:pt x="18574" y="58857"/>
                      <a:pt x="21546" y="52913"/>
                      <a:pt x="21546" y="46970"/>
                    </a:cubicBezTo>
                    <a:cubicBezTo>
                      <a:pt x="24517" y="35082"/>
                      <a:pt x="30461" y="23195"/>
                      <a:pt x="36405" y="11308"/>
                    </a:cubicBezTo>
                    <a:cubicBezTo>
                      <a:pt x="36405" y="2392"/>
                      <a:pt x="24517" y="-3551"/>
                      <a:pt x="21546" y="2392"/>
                    </a:cubicBezTo>
                    <a:lnTo>
                      <a:pt x="21546" y="239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09" name="任意多边形: 形状 108"/>
              <p:cNvSpPr/>
              <p:nvPr/>
            </p:nvSpPr>
            <p:spPr>
              <a:xfrm>
                <a:off x="5780989" y="3977413"/>
                <a:ext cx="25095" cy="71993"/>
              </a:xfrm>
              <a:custGeom>
                <a:avLst/>
                <a:gdLst>
                  <a:gd name="connsiteX0" fmla="*/ 10236 w 25095"/>
                  <a:gd name="connsiteY0" fmla="*/ 5383 h 71993"/>
                  <a:gd name="connsiteX1" fmla="*/ 4293 w 25095"/>
                  <a:gd name="connsiteY1" fmla="*/ 38073 h 71993"/>
                  <a:gd name="connsiteX2" fmla="*/ 1321 w 25095"/>
                  <a:gd name="connsiteY2" fmla="*/ 52932 h 71993"/>
                  <a:gd name="connsiteX3" fmla="*/ 1321 w 25095"/>
                  <a:gd name="connsiteY3" fmla="*/ 67791 h 71993"/>
                  <a:gd name="connsiteX4" fmla="*/ 10236 w 25095"/>
                  <a:gd name="connsiteY4" fmla="*/ 70763 h 71993"/>
                  <a:gd name="connsiteX5" fmla="*/ 19152 w 25095"/>
                  <a:gd name="connsiteY5" fmla="*/ 41045 h 71993"/>
                  <a:gd name="connsiteX6" fmla="*/ 25095 w 25095"/>
                  <a:gd name="connsiteY6" fmla="*/ 8355 h 71993"/>
                  <a:gd name="connsiteX7" fmla="*/ 10236 w 25095"/>
                  <a:gd name="connsiteY7" fmla="*/ 5383 h 71993"/>
                  <a:gd name="connsiteX8" fmla="*/ 10236 w 25095"/>
                  <a:gd name="connsiteY8" fmla="*/ 5383 h 719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095" h="71993">
                    <a:moveTo>
                      <a:pt x="10236" y="5383"/>
                    </a:moveTo>
                    <a:cubicBezTo>
                      <a:pt x="7265" y="17270"/>
                      <a:pt x="7265" y="26186"/>
                      <a:pt x="4293" y="38073"/>
                    </a:cubicBezTo>
                    <a:cubicBezTo>
                      <a:pt x="4293" y="44017"/>
                      <a:pt x="1321" y="46988"/>
                      <a:pt x="1321" y="52932"/>
                    </a:cubicBezTo>
                    <a:cubicBezTo>
                      <a:pt x="1321" y="58876"/>
                      <a:pt x="-1651" y="61847"/>
                      <a:pt x="1321" y="67791"/>
                    </a:cubicBezTo>
                    <a:cubicBezTo>
                      <a:pt x="1321" y="70763"/>
                      <a:pt x="7265" y="73734"/>
                      <a:pt x="10236" y="70763"/>
                    </a:cubicBezTo>
                    <a:cubicBezTo>
                      <a:pt x="16180" y="64819"/>
                      <a:pt x="16180" y="49960"/>
                      <a:pt x="19152" y="41045"/>
                    </a:cubicBezTo>
                    <a:cubicBezTo>
                      <a:pt x="22123" y="29157"/>
                      <a:pt x="22123" y="20242"/>
                      <a:pt x="25095" y="8355"/>
                    </a:cubicBezTo>
                    <a:cubicBezTo>
                      <a:pt x="25095" y="-561"/>
                      <a:pt x="13208" y="-3532"/>
                      <a:pt x="10236" y="5383"/>
                    </a:cubicBezTo>
                    <a:lnTo>
                      <a:pt x="10236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10" name="任意多边形: 形状 109"/>
              <p:cNvSpPr/>
              <p:nvPr/>
            </p:nvSpPr>
            <p:spPr>
              <a:xfrm>
                <a:off x="5806827" y="3941751"/>
                <a:ext cx="34918" cy="85621"/>
              </a:xfrm>
              <a:custGeom>
                <a:avLst/>
                <a:gdLst>
                  <a:gd name="connsiteX0" fmla="*/ 20060 w 34918"/>
                  <a:gd name="connsiteY0" fmla="*/ 5383 h 85621"/>
                  <a:gd name="connsiteX1" fmla="*/ 8172 w 34918"/>
                  <a:gd name="connsiteY1" fmla="*/ 44017 h 85621"/>
                  <a:gd name="connsiteX2" fmla="*/ 2229 w 34918"/>
                  <a:gd name="connsiteY2" fmla="*/ 64819 h 85621"/>
                  <a:gd name="connsiteX3" fmla="*/ 2229 w 34918"/>
                  <a:gd name="connsiteY3" fmla="*/ 82650 h 85621"/>
                  <a:gd name="connsiteX4" fmla="*/ 11144 w 34918"/>
                  <a:gd name="connsiteY4" fmla="*/ 85622 h 85621"/>
                  <a:gd name="connsiteX5" fmla="*/ 20060 w 34918"/>
                  <a:gd name="connsiteY5" fmla="*/ 70763 h 85621"/>
                  <a:gd name="connsiteX6" fmla="*/ 26003 w 34918"/>
                  <a:gd name="connsiteY6" fmla="*/ 49960 h 85621"/>
                  <a:gd name="connsiteX7" fmla="*/ 34919 w 34918"/>
                  <a:gd name="connsiteY7" fmla="*/ 8355 h 85621"/>
                  <a:gd name="connsiteX8" fmla="*/ 20060 w 34918"/>
                  <a:gd name="connsiteY8" fmla="*/ 5383 h 85621"/>
                  <a:gd name="connsiteX9" fmla="*/ 20060 w 34918"/>
                  <a:gd name="connsiteY9" fmla="*/ 5383 h 85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918" h="85621">
                    <a:moveTo>
                      <a:pt x="20060" y="5383"/>
                    </a:moveTo>
                    <a:cubicBezTo>
                      <a:pt x="17088" y="17270"/>
                      <a:pt x="11144" y="32129"/>
                      <a:pt x="8172" y="44017"/>
                    </a:cubicBezTo>
                    <a:cubicBezTo>
                      <a:pt x="5201" y="49960"/>
                      <a:pt x="5201" y="55904"/>
                      <a:pt x="2229" y="64819"/>
                    </a:cubicBezTo>
                    <a:cubicBezTo>
                      <a:pt x="-743" y="70763"/>
                      <a:pt x="-743" y="76706"/>
                      <a:pt x="2229" y="82650"/>
                    </a:cubicBezTo>
                    <a:cubicBezTo>
                      <a:pt x="5201" y="85622"/>
                      <a:pt x="8172" y="85622"/>
                      <a:pt x="11144" y="85622"/>
                    </a:cubicBezTo>
                    <a:cubicBezTo>
                      <a:pt x="17088" y="82650"/>
                      <a:pt x="17088" y="76706"/>
                      <a:pt x="20060" y="70763"/>
                    </a:cubicBezTo>
                    <a:cubicBezTo>
                      <a:pt x="23031" y="64819"/>
                      <a:pt x="23031" y="55904"/>
                      <a:pt x="26003" y="49960"/>
                    </a:cubicBezTo>
                    <a:cubicBezTo>
                      <a:pt x="28975" y="35101"/>
                      <a:pt x="31947" y="23214"/>
                      <a:pt x="34919" y="8355"/>
                    </a:cubicBezTo>
                    <a:cubicBezTo>
                      <a:pt x="34919" y="-561"/>
                      <a:pt x="23031" y="-3532"/>
                      <a:pt x="20060" y="5383"/>
                    </a:cubicBezTo>
                    <a:lnTo>
                      <a:pt x="20060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11" name="任意多边形: 形状 110"/>
              <p:cNvSpPr/>
              <p:nvPr/>
            </p:nvSpPr>
            <p:spPr>
              <a:xfrm>
                <a:off x="5835802" y="3929303"/>
                <a:ext cx="23774" cy="64636"/>
              </a:xfrm>
              <a:custGeom>
                <a:avLst/>
                <a:gdLst>
                  <a:gd name="connsiteX0" fmla="*/ 8915 w 23774"/>
                  <a:gd name="connsiteY0" fmla="*/ 5944 h 64636"/>
                  <a:gd name="connsiteX1" fmla="*/ 2972 w 23774"/>
                  <a:gd name="connsiteY1" fmla="*/ 35662 h 64636"/>
                  <a:gd name="connsiteX2" fmla="*/ 0 w 23774"/>
                  <a:gd name="connsiteY2" fmla="*/ 50521 h 64636"/>
                  <a:gd name="connsiteX3" fmla="*/ 2972 w 23774"/>
                  <a:gd name="connsiteY3" fmla="*/ 62408 h 64636"/>
                  <a:gd name="connsiteX4" fmla="*/ 11887 w 23774"/>
                  <a:gd name="connsiteY4" fmla="*/ 62408 h 64636"/>
                  <a:gd name="connsiteX5" fmla="*/ 17831 w 23774"/>
                  <a:gd name="connsiteY5" fmla="*/ 50521 h 64636"/>
                  <a:gd name="connsiteX6" fmla="*/ 20803 w 23774"/>
                  <a:gd name="connsiteY6" fmla="*/ 35662 h 64636"/>
                  <a:gd name="connsiteX7" fmla="*/ 23774 w 23774"/>
                  <a:gd name="connsiteY7" fmla="*/ 2972 h 64636"/>
                  <a:gd name="connsiteX8" fmla="*/ 8915 w 23774"/>
                  <a:gd name="connsiteY8" fmla="*/ 5944 h 64636"/>
                  <a:gd name="connsiteX9" fmla="*/ 8915 w 23774"/>
                  <a:gd name="connsiteY9" fmla="*/ 5944 h 64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774" h="64636">
                    <a:moveTo>
                      <a:pt x="8915" y="5944"/>
                    </a:moveTo>
                    <a:cubicBezTo>
                      <a:pt x="5943" y="14859"/>
                      <a:pt x="5943" y="26746"/>
                      <a:pt x="2972" y="35662"/>
                    </a:cubicBezTo>
                    <a:cubicBezTo>
                      <a:pt x="2972" y="41605"/>
                      <a:pt x="0" y="44577"/>
                      <a:pt x="0" y="50521"/>
                    </a:cubicBezTo>
                    <a:cubicBezTo>
                      <a:pt x="0" y="56464"/>
                      <a:pt x="0" y="59436"/>
                      <a:pt x="2972" y="62408"/>
                    </a:cubicBezTo>
                    <a:cubicBezTo>
                      <a:pt x="2972" y="65380"/>
                      <a:pt x="8915" y="65380"/>
                      <a:pt x="11887" y="62408"/>
                    </a:cubicBezTo>
                    <a:cubicBezTo>
                      <a:pt x="14859" y="59436"/>
                      <a:pt x="17831" y="56464"/>
                      <a:pt x="17831" y="50521"/>
                    </a:cubicBezTo>
                    <a:cubicBezTo>
                      <a:pt x="17831" y="44577"/>
                      <a:pt x="20803" y="41605"/>
                      <a:pt x="20803" y="35662"/>
                    </a:cubicBezTo>
                    <a:cubicBezTo>
                      <a:pt x="20803" y="26746"/>
                      <a:pt x="23774" y="14859"/>
                      <a:pt x="23774" y="2972"/>
                    </a:cubicBezTo>
                    <a:cubicBezTo>
                      <a:pt x="23774" y="0"/>
                      <a:pt x="8915" y="-2972"/>
                      <a:pt x="8915" y="5944"/>
                    </a:cubicBezTo>
                    <a:lnTo>
                      <a:pt x="8915" y="5944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12" name="任意多边形: 形状 111"/>
              <p:cNvSpPr/>
              <p:nvPr/>
            </p:nvSpPr>
            <p:spPr>
              <a:xfrm>
                <a:off x="5863291" y="3900014"/>
                <a:ext cx="26476" cy="71162"/>
              </a:xfrm>
              <a:custGeom>
                <a:avLst/>
                <a:gdLst>
                  <a:gd name="connsiteX0" fmla="*/ 14116 w 26476"/>
                  <a:gd name="connsiteY0" fmla="*/ 2543 h 71162"/>
                  <a:gd name="connsiteX1" fmla="*/ 2229 w 26476"/>
                  <a:gd name="connsiteY1" fmla="*/ 35233 h 71162"/>
                  <a:gd name="connsiteX2" fmla="*/ 2229 w 26476"/>
                  <a:gd name="connsiteY2" fmla="*/ 67923 h 71162"/>
                  <a:gd name="connsiteX3" fmla="*/ 14116 w 26476"/>
                  <a:gd name="connsiteY3" fmla="*/ 64951 h 71162"/>
                  <a:gd name="connsiteX4" fmla="*/ 14116 w 26476"/>
                  <a:gd name="connsiteY4" fmla="*/ 50092 h 71162"/>
                  <a:gd name="connsiteX5" fmla="*/ 17088 w 26476"/>
                  <a:gd name="connsiteY5" fmla="*/ 35233 h 71162"/>
                  <a:gd name="connsiteX6" fmla="*/ 26003 w 26476"/>
                  <a:gd name="connsiteY6" fmla="*/ 5515 h 71162"/>
                  <a:gd name="connsiteX7" fmla="*/ 14116 w 26476"/>
                  <a:gd name="connsiteY7" fmla="*/ 2543 h 71162"/>
                  <a:gd name="connsiteX8" fmla="*/ 14116 w 26476"/>
                  <a:gd name="connsiteY8" fmla="*/ 2543 h 71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476" h="71162">
                    <a:moveTo>
                      <a:pt x="14116" y="2543"/>
                    </a:moveTo>
                    <a:cubicBezTo>
                      <a:pt x="8172" y="11459"/>
                      <a:pt x="5201" y="23346"/>
                      <a:pt x="2229" y="35233"/>
                    </a:cubicBezTo>
                    <a:cubicBezTo>
                      <a:pt x="-743" y="44148"/>
                      <a:pt x="-743" y="59007"/>
                      <a:pt x="2229" y="67923"/>
                    </a:cubicBezTo>
                    <a:cubicBezTo>
                      <a:pt x="5201" y="73866"/>
                      <a:pt x="14116" y="70895"/>
                      <a:pt x="14116" y="64951"/>
                    </a:cubicBezTo>
                    <a:cubicBezTo>
                      <a:pt x="17088" y="59007"/>
                      <a:pt x="14116" y="56036"/>
                      <a:pt x="14116" y="50092"/>
                    </a:cubicBezTo>
                    <a:cubicBezTo>
                      <a:pt x="14116" y="44148"/>
                      <a:pt x="14116" y="41177"/>
                      <a:pt x="17088" y="35233"/>
                    </a:cubicBezTo>
                    <a:cubicBezTo>
                      <a:pt x="20060" y="26317"/>
                      <a:pt x="23031" y="14430"/>
                      <a:pt x="26003" y="5515"/>
                    </a:cubicBezTo>
                    <a:cubicBezTo>
                      <a:pt x="28975" y="2543"/>
                      <a:pt x="17088" y="-3400"/>
                      <a:pt x="14116" y="2543"/>
                    </a:cubicBezTo>
                    <a:lnTo>
                      <a:pt x="14116" y="254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13" name="任意多边形: 形状 112"/>
              <p:cNvSpPr/>
              <p:nvPr/>
            </p:nvSpPr>
            <p:spPr>
              <a:xfrm>
                <a:off x="5887342" y="3870377"/>
                <a:ext cx="30318" cy="75016"/>
              </a:xfrm>
              <a:custGeom>
                <a:avLst/>
                <a:gdLst>
                  <a:gd name="connsiteX0" fmla="*/ 16811 w 30318"/>
                  <a:gd name="connsiteY0" fmla="*/ 2462 h 75016"/>
                  <a:gd name="connsiteX1" fmla="*/ 1952 w 30318"/>
                  <a:gd name="connsiteY1" fmla="*/ 38124 h 75016"/>
                  <a:gd name="connsiteX2" fmla="*/ 4924 w 30318"/>
                  <a:gd name="connsiteY2" fmla="*/ 73785 h 75016"/>
                  <a:gd name="connsiteX3" fmla="*/ 16811 w 30318"/>
                  <a:gd name="connsiteY3" fmla="*/ 70813 h 75016"/>
                  <a:gd name="connsiteX4" fmla="*/ 16811 w 30318"/>
                  <a:gd name="connsiteY4" fmla="*/ 55954 h 75016"/>
                  <a:gd name="connsiteX5" fmla="*/ 16811 w 30318"/>
                  <a:gd name="connsiteY5" fmla="*/ 38124 h 75016"/>
                  <a:gd name="connsiteX6" fmla="*/ 28698 w 30318"/>
                  <a:gd name="connsiteY6" fmla="*/ 8405 h 75016"/>
                  <a:gd name="connsiteX7" fmla="*/ 16811 w 30318"/>
                  <a:gd name="connsiteY7" fmla="*/ 2462 h 75016"/>
                  <a:gd name="connsiteX8" fmla="*/ 16811 w 30318"/>
                  <a:gd name="connsiteY8" fmla="*/ 2462 h 7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0318" h="75016">
                    <a:moveTo>
                      <a:pt x="16811" y="2462"/>
                    </a:moveTo>
                    <a:cubicBezTo>
                      <a:pt x="10867" y="14349"/>
                      <a:pt x="4924" y="26236"/>
                      <a:pt x="1952" y="38124"/>
                    </a:cubicBezTo>
                    <a:cubicBezTo>
                      <a:pt x="-1020" y="50011"/>
                      <a:pt x="-1020" y="64870"/>
                      <a:pt x="4924" y="73785"/>
                    </a:cubicBezTo>
                    <a:cubicBezTo>
                      <a:pt x="7896" y="76757"/>
                      <a:pt x="13839" y="73785"/>
                      <a:pt x="16811" y="70813"/>
                    </a:cubicBezTo>
                    <a:cubicBezTo>
                      <a:pt x="19783" y="64870"/>
                      <a:pt x="16811" y="61898"/>
                      <a:pt x="16811" y="55954"/>
                    </a:cubicBezTo>
                    <a:cubicBezTo>
                      <a:pt x="16811" y="50011"/>
                      <a:pt x="16811" y="44067"/>
                      <a:pt x="16811" y="38124"/>
                    </a:cubicBezTo>
                    <a:cubicBezTo>
                      <a:pt x="19783" y="26236"/>
                      <a:pt x="22755" y="17321"/>
                      <a:pt x="28698" y="8405"/>
                    </a:cubicBezTo>
                    <a:cubicBezTo>
                      <a:pt x="34642" y="2462"/>
                      <a:pt x="22755" y="-3482"/>
                      <a:pt x="16811" y="2462"/>
                    </a:cubicBezTo>
                    <a:lnTo>
                      <a:pt x="16811" y="246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14" name="任意多边形: 形状 113"/>
              <p:cNvSpPr/>
              <p:nvPr/>
            </p:nvSpPr>
            <p:spPr>
              <a:xfrm>
                <a:off x="5914809" y="3852353"/>
                <a:ext cx="25478" cy="70263"/>
              </a:xfrm>
              <a:custGeom>
                <a:avLst/>
                <a:gdLst>
                  <a:gd name="connsiteX0" fmla="*/ 13118 w 25478"/>
                  <a:gd name="connsiteY0" fmla="*/ 5627 h 70263"/>
                  <a:gd name="connsiteX1" fmla="*/ 4203 w 25478"/>
                  <a:gd name="connsiteY1" fmla="*/ 38316 h 70263"/>
                  <a:gd name="connsiteX2" fmla="*/ 1231 w 25478"/>
                  <a:gd name="connsiteY2" fmla="*/ 68035 h 70263"/>
                  <a:gd name="connsiteX3" fmla="*/ 10146 w 25478"/>
                  <a:gd name="connsiteY3" fmla="*/ 68035 h 70263"/>
                  <a:gd name="connsiteX4" fmla="*/ 19062 w 25478"/>
                  <a:gd name="connsiteY4" fmla="*/ 38316 h 70263"/>
                  <a:gd name="connsiteX5" fmla="*/ 25005 w 25478"/>
                  <a:gd name="connsiteY5" fmla="*/ 5627 h 70263"/>
                  <a:gd name="connsiteX6" fmla="*/ 13118 w 25478"/>
                  <a:gd name="connsiteY6" fmla="*/ 5627 h 70263"/>
                  <a:gd name="connsiteX7" fmla="*/ 13118 w 25478"/>
                  <a:gd name="connsiteY7" fmla="*/ 5627 h 70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478" h="70263">
                    <a:moveTo>
                      <a:pt x="13118" y="5627"/>
                    </a:moveTo>
                    <a:cubicBezTo>
                      <a:pt x="10146" y="17514"/>
                      <a:pt x="7175" y="29401"/>
                      <a:pt x="4203" y="38316"/>
                    </a:cubicBezTo>
                    <a:cubicBezTo>
                      <a:pt x="1231" y="47232"/>
                      <a:pt x="-1741" y="59119"/>
                      <a:pt x="1231" y="68035"/>
                    </a:cubicBezTo>
                    <a:cubicBezTo>
                      <a:pt x="4203" y="71006"/>
                      <a:pt x="7175" y="71006"/>
                      <a:pt x="10146" y="68035"/>
                    </a:cubicBezTo>
                    <a:cubicBezTo>
                      <a:pt x="16090" y="62091"/>
                      <a:pt x="19062" y="47232"/>
                      <a:pt x="19062" y="38316"/>
                    </a:cubicBezTo>
                    <a:cubicBezTo>
                      <a:pt x="22034" y="26429"/>
                      <a:pt x="22034" y="17514"/>
                      <a:pt x="25005" y="5627"/>
                    </a:cubicBezTo>
                    <a:cubicBezTo>
                      <a:pt x="27977" y="-317"/>
                      <a:pt x="16090" y="-3289"/>
                      <a:pt x="13118" y="5627"/>
                    </a:cubicBezTo>
                    <a:lnTo>
                      <a:pt x="13118" y="5627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15" name="任意多边形: 形状 114"/>
              <p:cNvSpPr/>
              <p:nvPr/>
            </p:nvSpPr>
            <p:spPr>
              <a:xfrm>
                <a:off x="5938584" y="3828579"/>
                <a:ext cx="25005" cy="78435"/>
              </a:xfrm>
              <a:custGeom>
                <a:avLst/>
                <a:gdLst>
                  <a:gd name="connsiteX0" fmla="*/ 10146 w 25005"/>
                  <a:gd name="connsiteY0" fmla="*/ 5627 h 78435"/>
                  <a:gd name="connsiteX1" fmla="*/ 4203 w 25005"/>
                  <a:gd name="connsiteY1" fmla="*/ 41288 h 78435"/>
                  <a:gd name="connsiteX2" fmla="*/ 1231 w 25005"/>
                  <a:gd name="connsiteY2" fmla="*/ 73978 h 78435"/>
                  <a:gd name="connsiteX3" fmla="*/ 10146 w 25005"/>
                  <a:gd name="connsiteY3" fmla="*/ 73978 h 78435"/>
                  <a:gd name="connsiteX4" fmla="*/ 19062 w 25005"/>
                  <a:gd name="connsiteY4" fmla="*/ 41288 h 78435"/>
                  <a:gd name="connsiteX5" fmla="*/ 25005 w 25005"/>
                  <a:gd name="connsiteY5" fmla="*/ 5627 h 78435"/>
                  <a:gd name="connsiteX6" fmla="*/ 10146 w 25005"/>
                  <a:gd name="connsiteY6" fmla="*/ 5627 h 78435"/>
                  <a:gd name="connsiteX7" fmla="*/ 10146 w 25005"/>
                  <a:gd name="connsiteY7" fmla="*/ 5627 h 78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005" h="78435">
                    <a:moveTo>
                      <a:pt x="10146" y="5627"/>
                    </a:moveTo>
                    <a:cubicBezTo>
                      <a:pt x="7175" y="17514"/>
                      <a:pt x="4203" y="29401"/>
                      <a:pt x="4203" y="41288"/>
                    </a:cubicBezTo>
                    <a:cubicBezTo>
                      <a:pt x="1231" y="53176"/>
                      <a:pt x="-1741" y="62091"/>
                      <a:pt x="1231" y="73978"/>
                    </a:cubicBezTo>
                    <a:cubicBezTo>
                      <a:pt x="1231" y="79922"/>
                      <a:pt x="7175" y="79922"/>
                      <a:pt x="10146" y="73978"/>
                    </a:cubicBezTo>
                    <a:cubicBezTo>
                      <a:pt x="16090" y="65063"/>
                      <a:pt x="16090" y="53176"/>
                      <a:pt x="19062" y="41288"/>
                    </a:cubicBezTo>
                    <a:cubicBezTo>
                      <a:pt x="22034" y="29401"/>
                      <a:pt x="22034" y="17514"/>
                      <a:pt x="25005" y="5627"/>
                    </a:cubicBezTo>
                    <a:cubicBezTo>
                      <a:pt x="25005" y="-317"/>
                      <a:pt x="10146" y="-3289"/>
                      <a:pt x="10146" y="5627"/>
                    </a:cubicBezTo>
                    <a:lnTo>
                      <a:pt x="10146" y="5627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16" name="任意多边形: 形状 115"/>
              <p:cNvSpPr/>
              <p:nvPr/>
            </p:nvSpPr>
            <p:spPr>
              <a:xfrm>
                <a:off x="5954674" y="3816885"/>
                <a:ext cx="28366" cy="64126"/>
              </a:xfrm>
              <a:custGeom>
                <a:avLst/>
                <a:gdLst>
                  <a:gd name="connsiteX0" fmla="*/ 14859 w 28366"/>
                  <a:gd name="connsiteY0" fmla="*/ 2462 h 64126"/>
                  <a:gd name="connsiteX1" fmla="*/ 2972 w 28366"/>
                  <a:gd name="connsiteY1" fmla="*/ 32180 h 64126"/>
                  <a:gd name="connsiteX2" fmla="*/ 5944 w 28366"/>
                  <a:gd name="connsiteY2" fmla="*/ 61898 h 64126"/>
                  <a:gd name="connsiteX3" fmla="*/ 14859 w 28366"/>
                  <a:gd name="connsiteY3" fmla="*/ 61898 h 64126"/>
                  <a:gd name="connsiteX4" fmla="*/ 17831 w 28366"/>
                  <a:gd name="connsiteY4" fmla="*/ 35152 h 64126"/>
                  <a:gd name="connsiteX5" fmla="*/ 26746 w 28366"/>
                  <a:gd name="connsiteY5" fmla="*/ 8406 h 64126"/>
                  <a:gd name="connsiteX6" fmla="*/ 14859 w 28366"/>
                  <a:gd name="connsiteY6" fmla="*/ 2462 h 64126"/>
                  <a:gd name="connsiteX7" fmla="*/ 14859 w 28366"/>
                  <a:gd name="connsiteY7" fmla="*/ 2462 h 6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366" h="64126">
                    <a:moveTo>
                      <a:pt x="14859" y="2462"/>
                    </a:moveTo>
                    <a:cubicBezTo>
                      <a:pt x="8915" y="11377"/>
                      <a:pt x="5944" y="23264"/>
                      <a:pt x="2972" y="32180"/>
                    </a:cubicBezTo>
                    <a:cubicBezTo>
                      <a:pt x="0" y="41095"/>
                      <a:pt x="-2972" y="55954"/>
                      <a:pt x="5944" y="61898"/>
                    </a:cubicBezTo>
                    <a:cubicBezTo>
                      <a:pt x="8915" y="64870"/>
                      <a:pt x="14859" y="64870"/>
                      <a:pt x="14859" y="61898"/>
                    </a:cubicBezTo>
                    <a:cubicBezTo>
                      <a:pt x="17831" y="55954"/>
                      <a:pt x="17831" y="44067"/>
                      <a:pt x="17831" y="35152"/>
                    </a:cubicBezTo>
                    <a:cubicBezTo>
                      <a:pt x="20803" y="26236"/>
                      <a:pt x="23774" y="17321"/>
                      <a:pt x="26746" y="8406"/>
                    </a:cubicBezTo>
                    <a:cubicBezTo>
                      <a:pt x="32690" y="2462"/>
                      <a:pt x="20803" y="-3482"/>
                      <a:pt x="14859" y="2462"/>
                    </a:cubicBezTo>
                    <a:lnTo>
                      <a:pt x="14859" y="246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17" name="任意多边形: 形状 116"/>
              <p:cNvSpPr/>
              <p:nvPr/>
            </p:nvSpPr>
            <p:spPr>
              <a:xfrm>
                <a:off x="5983932" y="3787217"/>
                <a:ext cx="24234" cy="67047"/>
              </a:xfrm>
              <a:custGeom>
                <a:avLst/>
                <a:gdLst>
                  <a:gd name="connsiteX0" fmla="*/ 9375 w 24234"/>
                  <a:gd name="connsiteY0" fmla="*/ 5383 h 67047"/>
                  <a:gd name="connsiteX1" fmla="*/ 3431 w 24234"/>
                  <a:gd name="connsiteY1" fmla="*/ 38073 h 67047"/>
                  <a:gd name="connsiteX2" fmla="*/ 3431 w 24234"/>
                  <a:gd name="connsiteY2" fmla="*/ 64819 h 67047"/>
                  <a:gd name="connsiteX3" fmla="*/ 9375 w 24234"/>
                  <a:gd name="connsiteY3" fmla="*/ 64819 h 67047"/>
                  <a:gd name="connsiteX4" fmla="*/ 18290 w 24234"/>
                  <a:gd name="connsiteY4" fmla="*/ 41045 h 67047"/>
                  <a:gd name="connsiteX5" fmla="*/ 24234 w 24234"/>
                  <a:gd name="connsiteY5" fmla="*/ 8355 h 67047"/>
                  <a:gd name="connsiteX6" fmla="*/ 9375 w 24234"/>
                  <a:gd name="connsiteY6" fmla="*/ 5383 h 67047"/>
                  <a:gd name="connsiteX7" fmla="*/ 9375 w 24234"/>
                  <a:gd name="connsiteY7" fmla="*/ 5383 h 67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234" h="67047">
                    <a:moveTo>
                      <a:pt x="9375" y="5383"/>
                    </a:moveTo>
                    <a:cubicBezTo>
                      <a:pt x="6403" y="17270"/>
                      <a:pt x="6403" y="26186"/>
                      <a:pt x="3431" y="38073"/>
                    </a:cubicBezTo>
                    <a:cubicBezTo>
                      <a:pt x="460" y="46988"/>
                      <a:pt x="-2512" y="58875"/>
                      <a:pt x="3431" y="64819"/>
                    </a:cubicBezTo>
                    <a:cubicBezTo>
                      <a:pt x="6403" y="67791"/>
                      <a:pt x="6403" y="67791"/>
                      <a:pt x="9375" y="64819"/>
                    </a:cubicBezTo>
                    <a:cubicBezTo>
                      <a:pt x="18290" y="61847"/>
                      <a:pt x="18290" y="46988"/>
                      <a:pt x="18290" y="41045"/>
                    </a:cubicBezTo>
                    <a:cubicBezTo>
                      <a:pt x="21262" y="29157"/>
                      <a:pt x="21262" y="20242"/>
                      <a:pt x="24234" y="8355"/>
                    </a:cubicBezTo>
                    <a:cubicBezTo>
                      <a:pt x="24234" y="-560"/>
                      <a:pt x="9375" y="-3532"/>
                      <a:pt x="9375" y="5383"/>
                    </a:cubicBezTo>
                    <a:lnTo>
                      <a:pt x="9375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18" name="任意多边形: 形状 117"/>
              <p:cNvSpPr/>
              <p:nvPr/>
            </p:nvSpPr>
            <p:spPr>
              <a:xfrm>
                <a:off x="6005195" y="3763855"/>
                <a:ext cx="21392" cy="47386"/>
              </a:xfrm>
              <a:custGeom>
                <a:avLst/>
                <a:gdLst>
                  <a:gd name="connsiteX0" fmla="*/ 8915 w 21392"/>
                  <a:gd name="connsiteY0" fmla="*/ 1999 h 47386"/>
                  <a:gd name="connsiteX1" fmla="*/ 0 w 21392"/>
                  <a:gd name="connsiteY1" fmla="*/ 25774 h 47386"/>
                  <a:gd name="connsiteX2" fmla="*/ 2972 w 21392"/>
                  <a:gd name="connsiteY2" fmla="*/ 37661 h 47386"/>
                  <a:gd name="connsiteX3" fmla="*/ 11887 w 21392"/>
                  <a:gd name="connsiteY3" fmla="*/ 46576 h 47386"/>
                  <a:gd name="connsiteX4" fmla="*/ 17831 w 21392"/>
                  <a:gd name="connsiteY4" fmla="*/ 40633 h 47386"/>
                  <a:gd name="connsiteX5" fmla="*/ 17831 w 21392"/>
                  <a:gd name="connsiteY5" fmla="*/ 31717 h 47386"/>
                  <a:gd name="connsiteX6" fmla="*/ 17831 w 21392"/>
                  <a:gd name="connsiteY6" fmla="*/ 22802 h 47386"/>
                  <a:gd name="connsiteX7" fmla="*/ 20803 w 21392"/>
                  <a:gd name="connsiteY7" fmla="*/ 7943 h 47386"/>
                  <a:gd name="connsiteX8" fmla="*/ 8915 w 21392"/>
                  <a:gd name="connsiteY8" fmla="*/ 1999 h 47386"/>
                  <a:gd name="connsiteX9" fmla="*/ 8915 w 21392"/>
                  <a:gd name="connsiteY9" fmla="*/ 1999 h 47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392" h="47386">
                    <a:moveTo>
                      <a:pt x="8915" y="1999"/>
                    </a:moveTo>
                    <a:cubicBezTo>
                      <a:pt x="2972" y="7943"/>
                      <a:pt x="0" y="16858"/>
                      <a:pt x="0" y="25774"/>
                    </a:cubicBezTo>
                    <a:cubicBezTo>
                      <a:pt x="0" y="28746"/>
                      <a:pt x="0" y="34689"/>
                      <a:pt x="2972" y="37661"/>
                    </a:cubicBezTo>
                    <a:cubicBezTo>
                      <a:pt x="5944" y="43605"/>
                      <a:pt x="5944" y="43605"/>
                      <a:pt x="11887" y="46576"/>
                    </a:cubicBezTo>
                    <a:cubicBezTo>
                      <a:pt x="14859" y="49548"/>
                      <a:pt x="17831" y="43605"/>
                      <a:pt x="17831" y="40633"/>
                    </a:cubicBezTo>
                    <a:cubicBezTo>
                      <a:pt x="17831" y="37661"/>
                      <a:pt x="17831" y="34689"/>
                      <a:pt x="17831" y="31717"/>
                    </a:cubicBezTo>
                    <a:cubicBezTo>
                      <a:pt x="17831" y="28746"/>
                      <a:pt x="17831" y="25774"/>
                      <a:pt x="17831" y="22802"/>
                    </a:cubicBezTo>
                    <a:cubicBezTo>
                      <a:pt x="17831" y="16858"/>
                      <a:pt x="17831" y="10915"/>
                      <a:pt x="20803" y="7943"/>
                    </a:cubicBezTo>
                    <a:cubicBezTo>
                      <a:pt x="23774" y="4971"/>
                      <a:pt x="14859" y="-3944"/>
                      <a:pt x="8915" y="1999"/>
                    </a:cubicBezTo>
                    <a:lnTo>
                      <a:pt x="8915" y="1999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19" name="任意多边形: 形状 118"/>
              <p:cNvSpPr/>
              <p:nvPr/>
            </p:nvSpPr>
            <p:spPr>
              <a:xfrm>
                <a:off x="6014620" y="3746585"/>
                <a:ext cx="26236" cy="54930"/>
              </a:xfrm>
              <a:custGeom>
                <a:avLst/>
                <a:gdLst>
                  <a:gd name="connsiteX0" fmla="*/ 8406 w 26236"/>
                  <a:gd name="connsiteY0" fmla="*/ 4410 h 54930"/>
                  <a:gd name="connsiteX1" fmla="*/ 2462 w 26236"/>
                  <a:gd name="connsiteY1" fmla="*/ 48987 h 54930"/>
                  <a:gd name="connsiteX2" fmla="*/ 11377 w 26236"/>
                  <a:gd name="connsiteY2" fmla="*/ 54931 h 54930"/>
                  <a:gd name="connsiteX3" fmla="*/ 17321 w 26236"/>
                  <a:gd name="connsiteY3" fmla="*/ 48987 h 54930"/>
                  <a:gd name="connsiteX4" fmla="*/ 11377 w 26236"/>
                  <a:gd name="connsiteY4" fmla="*/ 46015 h 54930"/>
                  <a:gd name="connsiteX5" fmla="*/ 11377 w 26236"/>
                  <a:gd name="connsiteY5" fmla="*/ 46015 h 54930"/>
                  <a:gd name="connsiteX6" fmla="*/ 8406 w 26236"/>
                  <a:gd name="connsiteY6" fmla="*/ 51959 h 54930"/>
                  <a:gd name="connsiteX7" fmla="*/ 8406 w 26236"/>
                  <a:gd name="connsiteY7" fmla="*/ 51959 h 54930"/>
                  <a:gd name="connsiteX8" fmla="*/ 11377 w 26236"/>
                  <a:gd name="connsiteY8" fmla="*/ 46015 h 54930"/>
                  <a:gd name="connsiteX9" fmla="*/ 11377 w 26236"/>
                  <a:gd name="connsiteY9" fmla="*/ 46015 h 54930"/>
                  <a:gd name="connsiteX10" fmla="*/ 17321 w 26236"/>
                  <a:gd name="connsiteY10" fmla="*/ 46015 h 54930"/>
                  <a:gd name="connsiteX11" fmla="*/ 17321 w 26236"/>
                  <a:gd name="connsiteY11" fmla="*/ 46015 h 54930"/>
                  <a:gd name="connsiteX12" fmla="*/ 20293 w 26236"/>
                  <a:gd name="connsiteY12" fmla="*/ 46015 h 54930"/>
                  <a:gd name="connsiteX13" fmla="*/ 20293 w 26236"/>
                  <a:gd name="connsiteY13" fmla="*/ 34128 h 54930"/>
                  <a:gd name="connsiteX14" fmla="*/ 26236 w 26236"/>
                  <a:gd name="connsiteY14" fmla="*/ 10354 h 54930"/>
                  <a:gd name="connsiteX15" fmla="*/ 8406 w 26236"/>
                  <a:gd name="connsiteY15" fmla="*/ 4410 h 54930"/>
                  <a:gd name="connsiteX16" fmla="*/ 8406 w 26236"/>
                  <a:gd name="connsiteY16" fmla="*/ 4410 h 54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6236" h="54930">
                    <a:moveTo>
                      <a:pt x="8406" y="4410"/>
                    </a:moveTo>
                    <a:cubicBezTo>
                      <a:pt x="2462" y="16298"/>
                      <a:pt x="-3482" y="37100"/>
                      <a:pt x="2462" y="48987"/>
                    </a:cubicBezTo>
                    <a:cubicBezTo>
                      <a:pt x="5434" y="51959"/>
                      <a:pt x="8406" y="54931"/>
                      <a:pt x="11377" y="54931"/>
                    </a:cubicBezTo>
                    <a:cubicBezTo>
                      <a:pt x="14349" y="54931"/>
                      <a:pt x="17321" y="51959"/>
                      <a:pt x="17321" y="48987"/>
                    </a:cubicBezTo>
                    <a:cubicBezTo>
                      <a:pt x="17321" y="46015"/>
                      <a:pt x="14349" y="46015"/>
                      <a:pt x="11377" y="46015"/>
                    </a:cubicBezTo>
                    <a:cubicBezTo>
                      <a:pt x="11377" y="46015"/>
                      <a:pt x="11377" y="46015"/>
                      <a:pt x="11377" y="46015"/>
                    </a:cubicBezTo>
                    <a:cubicBezTo>
                      <a:pt x="8406" y="46015"/>
                      <a:pt x="8406" y="48987"/>
                      <a:pt x="8406" y="51959"/>
                    </a:cubicBezTo>
                    <a:cubicBezTo>
                      <a:pt x="8406" y="51959"/>
                      <a:pt x="8406" y="51959"/>
                      <a:pt x="8406" y="51959"/>
                    </a:cubicBezTo>
                    <a:cubicBezTo>
                      <a:pt x="8406" y="48987"/>
                      <a:pt x="8406" y="48987"/>
                      <a:pt x="11377" y="46015"/>
                    </a:cubicBezTo>
                    <a:cubicBezTo>
                      <a:pt x="11377" y="46015"/>
                      <a:pt x="11377" y="46015"/>
                      <a:pt x="11377" y="46015"/>
                    </a:cubicBezTo>
                    <a:cubicBezTo>
                      <a:pt x="14349" y="46015"/>
                      <a:pt x="14349" y="46015"/>
                      <a:pt x="17321" y="46015"/>
                    </a:cubicBezTo>
                    <a:cubicBezTo>
                      <a:pt x="17321" y="46015"/>
                      <a:pt x="17321" y="46015"/>
                      <a:pt x="17321" y="46015"/>
                    </a:cubicBezTo>
                    <a:cubicBezTo>
                      <a:pt x="20293" y="46015"/>
                      <a:pt x="17321" y="48987"/>
                      <a:pt x="20293" y="46015"/>
                    </a:cubicBezTo>
                    <a:cubicBezTo>
                      <a:pt x="20293" y="43043"/>
                      <a:pt x="20293" y="37100"/>
                      <a:pt x="20293" y="34128"/>
                    </a:cubicBezTo>
                    <a:cubicBezTo>
                      <a:pt x="20293" y="25213"/>
                      <a:pt x="23264" y="19269"/>
                      <a:pt x="26236" y="10354"/>
                    </a:cubicBezTo>
                    <a:cubicBezTo>
                      <a:pt x="26236" y="1438"/>
                      <a:pt x="14349" y="-4505"/>
                      <a:pt x="8406" y="4410"/>
                    </a:cubicBezTo>
                    <a:lnTo>
                      <a:pt x="8406" y="441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0" name="任意多边形: 形状 119"/>
              <p:cNvSpPr/>
              <p:nvPr/>
            </p:nvSpPr>
            <p:spPr>
              <a:xfrm>
                <a:off x="6046800" y="3735868"/>
                <a:ext cx="14858" cy="24042"/>
              </a:xfrm>
              <a:custGeom>
                <a:avLst/>
                <a:gdLst>
                  <a:gd name="connsiteX0" fmla="*/ 2972 w 14858"/>
                  <a:gd name="connsiteY0" fmla="*/ 3240 h 24042"/>
                  <a:gd name="connsiteX1" fmla="*/ 0 w 14858"/>
                  <a:gd name="connsiteY1" fmla="*/ 21070 h 24042"/>
                  <a:gd name="connsiteX2" fmla="*/ 5943 w 14858"/>
                  <a:gd name="connsiteY2" fmla="*/ 24042 h 24042"/>
                  <a:gd name="connsiteX3" fmla="*/ 14859 w 14858"/>
                  <a:gd name="connsiteY3" fmla="*/ 6211 h 24042"/>
                  <a:gd name="connsiteX4" fmla="*/ 2972 w 14858"/>
                  <a:gd name="connsiteY4" fmla="*/ 3240 h 24042"/>
                  <a:gd name="connsiteX5" fmla="*/ 2972 w 14858"/>
                  <a:gd name="connsiteY5" fmla="*/ 3240 h 24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58" h="24042">
                    <a:moveTo>
                      <a:pt x="2972" y="3240"/>
                    </a:moveTo>
                    <a:cubicBezTo>
                      <a:pt x="0" y="9183"/>
                      <a:pt x="0" y="15127"/>
                      <a:pt x="0" y="21070"/>
                    </a:cubicBezTo>
                    <a:cubicBezTo>
                      <a:pt x="0" y="24042"/>
                      <a:pt x="5943" y="24042"/>
                      <a:pt x="5943" y="24042"/>
                    </a:cubicBezTo>
                    <a:cubicBezTo>
                      <a:pt x="8915" y="18099"/>
                      <a:pt x="11887" y="12155"/>
                      <a:pt x="14859" y="6211"/>
                    </a:cubicBezTo>
                    <a:cubicBezTo>
                      <a:pt x="14859" y="268"/>
                      <a:pt x="2972" y="-2704"/>
                      <a:pt x="2972" y="3240"/>
                    </a:cubicBezTo>
                    <a:lnTo>
                      <a:pt x="2972" y="324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1" name="任意多边形: 形状 120"/>
              <p:cNvSpPr/>
              <p:nvPr/>
            </p:nvSpPr>
            <p:spPr>
              <a:xfrm>
                <a:off x="6067602" y="3717830"/>
                <a:ext cx="23031" cy="30193"/>
              </a:xfrm>
              <a:custGeom>
                <a:avLst/>
                <a:gdLst>
                  <a:gd name="connsiteX0" fmla="*/ 5943 w 23031"/>
                  <a:gd name="connsiteY0" fmla="*/ 475 h 30193"/>
                  <a:gd name="connsiteX1" fmla="*/ 0 w 23031"/>
                  <a:gd name="connsiteY1" fmla="*/ 15335 h 30193"/>
                  <a:gd name="connsiteX2" fmla="*/ 2972 w 23031"/>
                  <a:gd name="connsiteY2" fmla="*/ 24250 h 30193"/>
                  <a:gd name="connsiteX3" fmla="*/ 11887 w 23031"/>
                  <a:gd name="connsiteY3" fmla="*/ 30194 h 30193"/>
                  <a:gd name="connsiteX4" fmla="*/ 17831 w 23031"/>
                  <a:gd name="connsiteY4" fmla="*/ 24250 h 30193"/>
                  <a:gd name="connsiteX5" fmla="*/ 17831 w 23031"/>
                  <a:gd name="connsiteY5" fmla="*/ 24250 h 30193"/>
                  <a:gd name="connsiteX6" fmla="*/ 17831 w 23031"/>
                  <a:gd name="connsiteY6" fmla="*/ 27222 h 30193"/>
                  <a:gd name="connsiteX7" fmla="*/ 17831 w 23031"/>
                  <a:gd name="connsiteY7" fmla="*/ 21278 h 30193"/>
                  <a:gd name="connsiteX8" fmla="*/ 17831 w 23031"/>
                  <a:gd name="connsiteY8" fmla="*/ 18306 h 30193"/>
                  <a:gd name="connsiteX9" fmla="*/ 20803 w 23031"/>
                  <a:gd name="connsiteY9" fmla="*/ 15335 h 30193"/>
                  <a:gd name="connsiteX10" fmla="*/ 20803 w 23031"/>
                  <a:gd name="connsiteY10" fmla="*/ 6419 h 30193"/>
                  <a:gd name="connsiteX11" fmla="*/ 5943 w 23031"/>
                  <a:gd name="connsiteY11" fmla="*/ 475 h 30193"/>
                  <a:gd name="connsiteX12" fmla="*/ 5943 w 23031"/>
                  <a:gd name="connsiteY12" fmla="*/ 475 h 30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3031" h="30193">
                    <a:moveTo>
                      <a:pt x="5943" y="475"/>
                    </a:moveTo>
                    <a:cubicBezTo>
                      <a:pt x="2972" y="3447"/>
                      <a:pt x="0" y="9391"/>
                      <a:pt x="0" y="15335"/>
                    </a:cubicBezTo>
                    <a:cubicBezTo>
                      <a:pt x="0" y="18306"/>
                      <a:pt x="0" y="21278"/>
                      <a:pt x="2972" y="24250"/>
                    </a:cubicBezTo>
                    <a:cubicBezTo>
                      <a:pt x="5943" y="27222"/>
                      <a:pt x="8915" y="27222"/>
                      <a:pt x="11887" y="30194"/>
                    </a:cubicBezTo>
                    <a:cubicBezTo>
                      <a:pt x="14859" y="30194"/>
                      <a:pt x="17831" y="27222"/>
                      <a:pt x="17831" y="24250"/>
                    </a:cubicBezTo>
                    <a:cubicBezTo>
                      <a:pt x="17831" y="24250"/>
                      <a:pt x="17831" y="24250"/>
                      <a:pt x="17831" y="24250"/>
                    </a:cubicBezTo>
                    <a:cubicBezTo>
                      <a:pt x="17831" y="24250"/>
                      <a:pt x="17831" y="27222"/>
                      <a:pt x="17831" y="27222"/>
                    </a:cubicBezTo>
                    <a:cubicBezTo>
                      <a:pt x="17831" y="24250"/>
                      <a:pt x="17831" y="24250"/>
                      <a:pt x="17831" y="21278"/>
                    </a:cubicBezTo>
                    <a:cubicBezTo>
                      <a:pt x="17831" y="18306"/>
                      <a:pt x="17831" y="18306"/>
                      <a:pt x="17831" y="18306"/>
                    </a:cubicBezTo>
                    <a:cubicBezTo>
                      <a:pt x="17831" y="15335"/>
                      <a:pt x="17831" y="15335"/>
                      <a:pt x="20803" y="15335"/>
                    </a:cubicBezTo>
                    <a:cubicBezTo>
                      <a:pt x="23774" y="12363"/>
                      <a:pt x="23774" y="6419"/>
                      <a:pt x="20803" y="6419"/>
                    </a:cubicBezTo>
                    <a:cubicBezTo>
                      <a:pt x="11887" y="-2496"/>
                      <a:pt x="8915" y="475"/>
                      <a:pt x="5943" y="475"/>
                    </a:cubicBezTo>
                    <a:lnTo>
                      <a:pt x="5943" y="475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2" name="任意多边形: 形状 121"/>
              <p:cNvSpPr/>
              <p:nvPr/>
            </p:nvSpPr>
            <p:spPr>
              <a:xfrm>
                <a:off x="6077261" y="3718305"/>
                <a:ext cx="14116" cy="5943"/>
              </a:xfrm>
              <a:custGeom>
                <a:avLst/>
                <a:gdLst>
                  <a:gd name="connsiteX0" fmla="*/ 2229 w 14116"/>
                  <a:gd name="connsiteY0" fmla="*/ 5944 h 5943"/>
                  <a:gd name="connsiteX1" fmla="*/ 14116 w 14116"/>
                  <a:gd name="connsiteY1" fmla="*/ 0 h 5943"/>
                  <a:gd name="connsiteX2" fmla="*/ 14116 w 14116"/>
                  <a:gd name="connsiteY2" fmla="*/ 0 h 5943"/>
                  <a:gd name="connsiteX3" fmla="*/ 2229 w 14116"/>
                  <a:gd name="connsiteY3" fmla="*/ 5944 h 5943"/>
                  <a:gd name="connsiteX4" fmla="*/ 2229 w 14116"/>
                  <a:gd name="connsiteY4" fmla="*/ 5944 h 5943"/>
                  <a:gd name="connsiteX5" fmla="*/ 2229 w 14116"/>
                  <a:gd name="connsiteY5" fmla="*/ 5944 h 5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116" h="5943">
                    <a:moveTo>
                      <a:pt x="2229" y="5944"/>
                    </a:moveTo>
                    <a:cubicBezTo>
                      <a:pt x="5201" y="2972"/>
                      <a:pt x="11144" y="2972"/>
                      <a:pt x="14116" y="0"/>
                    </a:cubicBezTo>
                    <a:cubicBezTo>
                      <a:pt x="14116" y="0"/>
                      <a:pt x="14116" y="0"/>
                      <a:pt x="14116" y="0"/>
                    </a:cubicBezTo>
                    <a:cubicBezTo>
                      <a:pt x="8173" y="0"/>
                      <a:pt x="5201" y="2972"/>
                      <a:pt x="2229" y="5944"/>
                    </a:cubicBezTo>
                    <a:cubicBezTo>
                      <a:pt x="-743" y="5944"/>
                      <a:pt x="-743" y="5944"/>
                      <a:pt x="2229" y="5944"/>
                    </a:cubicBezTo>
                    <a:lnTo>
                      <a:pt x="2229" y="5944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3" name="任意多边形: 形状 122"/>
              <p:cNvSpPr/>
              <p:nvPr/>
            </p:nvSpPr>
            <p:spPr>
              <a:xfrm>
                <a:off x="5452440" y="4131946"/>
                <a:ext cx="15251" cy="29425"/>
              </a:xfrm>
              <a:custGeom>
                <a:avLst/>
                <a:gdLst>
                  <a:gd name="connsiteX0" fmla="*/ 2972 w 15251"/>
                  <a:gd name="connsiteY0" fmla="*/ 5383 h 29425"/>
                  <a:gd name="connsiteX1" fmla="*/ 0 w 15251"/>
                  <a:gd name="connsiteY1" fmla="*/ 23214 h 29425"/>
                  <a:gd name="connsiteX2" fmla="*/ 11887 w 15251"/>
                  <a:gd name="connsiteY2" fmla="*/ 26186 h 29425"/>
                  <a:gd name="connsiteX3" fmla="*/ 14859 w 15251"/>
                  <a:gd name="connsiteY3" fmla="*/ 8355 h 29425"/>
                  <a:gd name="connsiteX4" fmla="*/ 2972 w 15251"/>
                  <a:gd name="connsiteY4" fmla="*/ 5383 h 29425"/>
                  <a:gd name="connsiteX5" fmla="*/ 2972 w 15251"/>
                  <a:gd name="connsiteY5" fmla="*/ 5383 h 29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51" h="29425">
                    <a:moveTo>
                      <a:pt x="2972" y="5383"/>
                    </a:moveTo>
                    <a:cubicBezTo>
                      <a:pt x="2972" y="11327"/>
                      <a:pt x="0" y="17270"/>
                      <a:pt x="0" y="23214"/>
                    </a:cubicBezTo>
                    <a:cubicBezTo>
                      <a:pt x="0" y="29157"/>
                      <a:pt x="8915" y="32129"/>
                      <a:pt x="11887" y="26186"/>
                    </a:cubicBezTo>
                    <a:cubicBezTo>
                      <a:pt x="14859" y="20242"/>
                      <a:pt x="14859" y="14299"/>
                      <a:pt x="14859" y="8355"/>
                    </a:cubicBezTo>
                    <a:cubicBezTo>
                      <a:pt x="17831" y="-560"/>
                      <a:pt x="2972" y="-3532"/>
                      <a:pt x="2972" y="5383"/>
                    </a:cubicBezTo>
                    <a:lnTo>
                      <a:pt x="2972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4" name="任意多边形: 形状 123"/>
              <p:cNvSpPr/>
              <p:nvPr/>
            </p:nvSpPr>
            <p:spPr>
              <a:xfrm>
                <a:off x="5479186" y="4096285"/>
                <a:ext cx="18016" cy="36478"/>
              </a:xfrm>
              <a:custGeom>
                <a:avLst/>
                <a:gdLst>
                  <a:gd name="connsiteX0" fmla="*/ 5944 w 18016"/>
                  <a:gd name="connsiteY0" fmla="*/ 5383 h 36478"/>
                  <a:gd name="connsiteX1" fmla="*/ 0 w 18016"/>
                  <a:gd name="connsiteY1" fmla="*/ 29157 h 36478"/>
                  <a:gd name="connsiteX2" fmla="*/ 2972 w 18016"/>
                  <a:gd name="connsiteY2" fmla="*/ 35101 h 36478"/>
                  <a:gd name="connsiteX3" fmla="*/ 14859 w 18016"/>
                  <a:gd name="connsiteY3" fmla="*/ 20242 h 36478"/>
                  <a:gd name="connsiteX4" fmla="*/ 8916 w 18016"/>
                  <a:gd name="connsiteY4" fmla="*/ 26186 h 36478"/>
                  <a:gd name="connsiteX5" fmla="*/ 8916 w 18016"/>
                  <a:gd name="connsiteY5" fmla="*/ 26186 h 36478"/>
                  <a:gd name="connsiteX6" fmla="*/ 8916 w 18016"/>
                  <a:gd name="connsiteY6" fmla="*/ 26186 h 36478"/>
                  <a:gd name="connsiteX7" fmla="*/ 8916 w 18016"/>
                  <a:gd name="connsiteY7" fmla="*/ 26186 h 36478"/>
                  <a:gd name="connsiteX8" fmla="*/ 11887 w 18016"/>
                  <a:gd name="connsiteY8" fmla="*/ 32129 h 36478"/>
                  <a:gd name="connsiteX9" fmla="*/ 17831 w 18016"/>
                  <a:gd name="connsiteY9" fmla="*/ 8355 h 36478"/>
                  <a:gd name="connsiteX10" fmla="*/ 5944 w 18016"/>
                  <a:gd name="connsiteY10" fmla="*/ 5383 h 36478"/>
                  <a:gd name="connsiteX11" fmla="*/ 5944 w 18016"/>
                  <a:gd name="connsiteY11" fmla="*/ 5383 h 36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16" h="36478">
                    <a:moveTo>
                      <a:pt x="5944" y="5383"/>
                    </a:moveTo>
                    <a:cubicBezTo>
                      <a:pt x="2972" y="14299"/>
                      <a:pt x="2972" y="20242"/>
                      <a:pt x="0" y="29157"/>
                    </a:cubicBezTo>
                    <a:cubicBezTo>
                      <a:pt x="0" y="32129"/>
                      <a:pt x="0" y="35101"/>
                      <a:pt x="2972" y="35101"/>
                    </a:cubicBezTo>
                    <a:cubicBezTo>
                      <a:pt x="11887" y="41045"/>
                      <a:pt x="23775" y="26186"/>
                      <a:pt x="14859" y="20242"/>
                    </a:cubicBezTo>
                    <a:cubicBezTo>
                      <a:pt x="11887" y="17270"/>
                      <a:pt x="8916" y="23214"/>
                      <a:pt x="8916" y="26186"/>
                    </a:cubicBezTo>
                    <a:cubicBezTo>
                      <a:pt x="8916" y="26186"/>
                      <a:pt x="8916" y="26186"/>
                      <a:pt x="8916" y="26186"/>
                    </a:cubicBezTo>
                    <a:cubicBezTo>
                      <a:pt x="8916" y="26186"/>
                      <a:pt x="8916" y="26186"/>
                      <a:pt x="8916" y="26186"/>
                    </a:cubicBezTo>
                    <a:cubicBezTo>
                      <a:pt x="8916" y="26186"/>
                      <a:pt x="8916" y="26186"/>
                      <a:pt x="8916" y="26186"/>
                    </a:cubicBezTo>
                    <a:cubicBezTo>
                      <a:pt x="8916" y="29157"/>
                      <a:pt x="11887" y="32129"/>
                      <a:pt x="11887" y="32129"/>
                    </a:cubicBezTo>
                    <a:cubicBezTo>
                      <a:pt x="14859" y="23214"/>
                      <a:pt x="14859" y="14299"/>
                      <a:pt x="17831" y="8355"/>
                    </a:cubicBezTo>
                    <a:cubicBezTo>
                      <a:pt x="17831" y="-560"/>
                      <a:pt x="8916" y="-3532"/>
                      <a:pt x="5944" y="5383"/>
                    </a:cubicBezTo>
                    <a:lnTo>
                      <a:pt x="5944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5" name="任意多边形: 形状 124"/>
              <p:cNvSpPr/>
              <p:nvPr/>
            </p:nvSpPr>
            <p:spPr>
              <a:xfrm>
                <a:off x="5507738" y="4048736"/>
                <a:ext cx="18996" cy="63013"/>
              </a:xfrm>
              <a:custGeom>
                <a:avLst/>
                <a:gdLst>
                  <a:gd name="connsiteX0" fmla="*/ 7110 w 18996"/>
                  <a:gd name="connsiteY0" fmla="*/ 5383 h 63013"/>
                  <a:gd name="connsiteX1" fmla="*/ 1166 w 18996"/>
                  <a:gd name="connsiteY1" fmla="*/ 55904 h 63013"/>
                  <a:gd name="connsiteX2" fmla="*/ 7110 w 18996"/>
                  <a:gd name="connsiteY2" fmla="*/ 61847 h 63013"/>
                  <a:gd name="connsiteX3" fmla="*/ 18997 w 18996"/>
                  <a:gd name="connsiteY3" fmla="*/ 55904 h 63013"/>
                  <a:gd name="connsiteX4" fmla="*/ 18997 w 18996"/>
                  <a:gd name="connsiteY4" fmla="*/ 52932 h 63013"/>
                  <a:gd name="connsiteX5" fmla="*/ 18997 w 18996"/>
                  <a:gd name="connsiteY5" fmla="*/ 52932 h 63013"/>
                  <a:gd name="connsiteX6" fmla="*/ 16025 w 18996"/>
                  <a:gd name="connsiteY6" fmla="*/ 46988 h 63013"/>
                  <a:gd name="connsiteX7" fmla="*/ 10081 w 18996"/>
                  <a:gd name="connsiteY7" fmla="*/ 49960 h 63013"/>
                  <a:gd name="connsiteX8" fmla="*/ 10081 w 18996"/>
                  <a:gd name="connsiteY8" fmla="*/ 49960 h 63013"/>
                  <a:gd name="connsiteX9" fmla="*/ 13053 w 18996"/>
                  <a:gd name="connsiteY9" fmla="*/ 49960 h 63013"/>
                  <a:gd name="connsiteX10" fmla="*/ 10081 w 18996"/>
                  <a:gd name="connsiteY10" fmla="*/ 49960 h 63013"/>
                  <a:gd name="connsiteX11" fmla="*/ 7110 w 18996"/>
                  <a:gd name="connsiteY11" fmla="*/ 49960 h 63013"/>
                  <a:gd name="connsiteX12" fmla="*/ 7110 w 18996"/>
                  <a:gd name="connsiteY12" fmla="*/ 49960 h 63013"/>
                  <a:gd name="connsiteX13" fmla="*/ 10081 w 18996"/>
                  <a:gd name="connsiteY13" fmla="*/ 55904 h 63013"/>
                  <a:gd name="connsiteX14" fmla="*/ 16025 w 18996"/>
                  <a:gd name="connsiteY14" fmla="*/ 8355 h 63013"/>
                  <a:gd name="connsiteX15" fmla="*/ 7110 w 18996"/>
                  <a:gd name="connsiteY15" fmla="*/ 5383 h 63013"/>
                  <a:gd name="connsiteX16" fmla="*/ 7110 w 18996"/>
                  <a:gd name="connsiteY16" fmla="*/ 5383 h 63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8996" h="63013">
                    <a:moveTo>
                      <a:pt x="7110" y="5383"/>
                    </a:moveTo>
                    <a:cubicBezTo>
                      <a:pt x="1166" y="20242"/>
                      <a:pt x="-1806" y="41045"/>
                      <a:pt x="1166" y="55904"/>
                    </a:cubicBezTo>
                    <a:cubicBezTo>
                      <a:pt x="1166" y="58875"/>
                      <a:pt x="4138" y="58875"/>
                      <a:pt x="7110" y="61847"/>
                    </a:cubicBezTo>
                    <a:cubicBezTo>
                      <a:pt x="13053" y="64819"/>
                      <a:pt x="18997" y="61847"/>
                      <a:pt x="18997" y="55904"/>
                    </a:cubicBezTo>
                    <a:cubicBezTo>
                      <a:pt x="18997" y="52932"/>
                      <a:pt x="18997" y="52932"/>
                      <a:pt x="18997" y="52932"/>
                    </a:cubicBezTo>
                    <a:cubicBezTo>
                      <a:pt x="18997" y="55904"/>
                      <a:pt x="18997" y="55904"/>
                      <a:pt x="18997" y="52932"/>
                    </a:cubicBezTo>
                    <a:cubicBezTo>
                      <a:pt x="18997" y="49960"/>
                      <a:pt x="18997" y="49960"/>
                      <a:pt x="16025" y="46988"/>
                    </a:cubicBezTo>
                    <a:cubicBezTo>
                      <a:pt x="13053" y="44016"/>
                      <a:pt x="10081" y="46988"/>
                      <a:pt x="10081" y="49960"/>
                    </a:cubicBezTo>
                    <a:cubicBezTo>
                      <a:pt x="10081" y="49960"/>
                      <a:pt x="10081" y="49960"/>
                      <a:pt x="10081" y="49960"/>
                    </a:cubicBezTo>
                    <a:cubicBezTo>
                      <a:pt x="10081" y="49960"/>
                      <a:pt x="13053" y="49960"/>
                      <a:pt x="13053" y="49960"/>
                    </a:cubicBezTo>
                    <a:cubicBezTo>
                      <a:pt x="13053" y="49960"/>
                      <a:pt x="10081" y="49960"/>
                      <a:pt x="10081" y="49960"/>
                    </a:cubicBezTo>
                    <a:cubicBezTo>
                      <a:pt x="10081" y="49960"/>
                      <a:pt x="10081" y="49960"/>
                      <a:pt x="7110" y="49960"/>
                    </a:cubicBezTo>
                    <a:cubicBezTo>
                      <a:pt x="7110" y="49960"/>
                      <a:pt x="7110" y="49960"/>
                      <a:pt x="7110" y="49960"/>
                    </a:cubicBezTo>
                    <a:cubicBezTo>
                      <a:pt x="7110" y="52932"/>
                      <a:pt x="10081" y="52932"/>
                      <a:pt x="10081" y="55904"/>
                    </a:cubicBezTo>
                    <a:cubicBezTo>
                      <a:pt x="10081" y="41045"/>
                      <a:pt x="10081" y="26186"/>
                      <a:pt x="16025" y="8355"/>
                    </a:cubicBezTo>
                    <a:cubicBezTo>
                      <a:pt x="21968" y="-560"/>
                      <a:pt x="10081" y="-3532"/>
                      <a:pt x="7110" y="5383"/>
                    </a:cubicBezTo>
                    <a:lnTo>
                      <a:pt x="7110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6" name="任意多边形: 形状 125"/>
              <p:cNvSpPr/>
              <p:nvPr/>
            </p:nvSpPr>
            <p:spPr>
              <a:xfrm>
                <a:off x="5526735" y="4018886"/>
                <a:ext cx="30308" cy="64951"/>
              </a:xfrm>
              <a:custGeom>
                <a:avLst/>
                <a:gdLst>
                  <a:gd name="connsiteX0" fmla="*/ 17831 w 30308"/>
                  <a:gd name="connsiteY0" fmla="*/ 2543 h 64951"/>
                  <a:gd name="connsiteX1" fmla="*/ 0 w 30308"/>
                  <a:gd name="connsiteY1" fmla="*/ 53064 h 64951"/>
                  <a:gd name="connsiteX2" fmla="*/ 11887 w 30308"/>
                  <a:gd name="connsiteY2" fmla="*/ 64951 h 64951"/>
                  <a:gd name="connsiteX3" fmla="*/ 20803 w 30308"/>
                  <a:gd name="connsiteY3" fmla="*/ 53064 h 64951"/>
                  <a:gd name="connsiteX4" fmla="*/ 17831 w 30308"/>
                  <a:gd name="connsiteY4" fmla="*/ 50092 h 64951"/>
                  <a:gd name="connsiteX5" fmla="*/ 17831 w 30308"/>
                  <a:gd name="connsiteY5" fmla="*/ 50092 h 64951"/>
                  <a:gd name="connsiteX6" fmla="*/ 11887 w 30308"/>
                  <a:gd name="connsiteY6" fmla="*/ 53064 h 64951"/>
                  <a:gd name="connsiteX7" fmla="*/ 17831 w 30308"/>
                  <a:gd name="connsiteY7" fmla="*/ 53064 h 64951"/>
                  <a:gd name="connsiteX8" fmla="*/ 17831 w 30308"/>
                  <a:gd name="connsiteY8" fmla="*/ 50092 h 64951"/>
                  <a:gd name="connsiteX9" fmla="*/ 17831 w 30308"/>
                  <a:gd name="connsiteY9" fmla="*/ 44148 h 64951"/>
                  <a:gd name="connsiteX10" fmla="*/ 20803 w 30308"/>
                  <a:gd name="connsiteY10" fmla="*/ 32261 h 64951"/>
                  <a:gd name="connsiteX11" fmla="*/ 29718 w 30308"/>
                  <a:gd name="connsiteY11" fmla="*/ 5515 h 64951"/>
                  <a:gd name="connsiteX12" fmla="*/ 17831 w 30308"/>
                  <a:gd name="connsiteY12" fmla="*/ 2543 h 64951"/>
                  <a:gd name="connsiteX13" fmla="*/ 17831 w 30308"/>
                  <a:gd name="connsiteY13" fmla="*/ 2543 h 64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0308" h="64951">
                    <a:moveTo>
                      <a:pt x="17831" y="2543"/>
                    </a:moveTo>
                    <a:cubicBezTo>
                      <a:pt x="8915" y="17402"/>
                      <a:pt x="0" y="35233"/>
                      <a:pt x="0" y="53064"/>
                    </a:cubicBezTo>
                    <a:cubicBezTo>
                      <a:pt x="0" y="59007"/>
                      <a:pt x="5943" y="64951"/>
                      <a:pt x="11887" y="64951"/>
                    </a:cubicBezTo>
                    <a:cubicBezTo>
                      <a:pt x="17831" y="64951"/>
                      <a:pt x="20803" y="59007"/>
                      <a:pt x="20803" y="53064"/>
                    </a:cubicBezTo>
                    <a:cubicBezTo>
                      <a:pt x="20803" y="50092"/>
                      <a:pt x="17831" y="50092"/>
                      <a:pt x="17831" y="50092"/>
                    </a:cubicBezTo>
                    <a:cubicBezTo>
                      <a:pt x="17831" y="50092"/>
                      <a:pt x="17831" y="50092"/>
                      <a:pt x="17831" y="50092"/>
                    </a:cubicBezTo>
                    <a:cubicBezTo>
                      <a:pt x="14859" y="50092"/>
                      <a:pt x="11887" y="50092"/>
                      <a:pt x="11887" y="53064"/>
                    </a:cubicBezTo>
                    <a:cubicBezTo>
                      <a:pt x="14859" y="56035"/>
                      <a:pt x="17831" y="56035"/>
                      <a:pt x="17831" y="53064"/>
                    </a:cubicBezTo>
                    <a:cubicBezTo>
                      <a:pt x="17831" y="53064"/>
                      <a:pt x="17831" y="53064"/>
                      <a:pt x="17831" y="50092"/>
                    </a:cubicBezTo>
                    <a:cubicBezTo>
                      <a:pt x="17831" y="47120"/>
                      <a:pt x="17831" y="47120"/>
                      <a:pt x="17831" y="44148"/>
                    </a:cubicBezTo>
                    <a:cubicBezTo>
                      <a:pt x="17831" y="41177"/>
                      <a:pt x="20803" y="35233"/>
                      <a:pt x="20803" y="32261"/>
                    </a:cubicBezTo>
                    <a:cubicBezTo>
                      <a:pt x="23774" y="23346"/>
                      <a:pt x="26746" y="14430"/>
                      <a:pt x="29718" y="5515"/>
                    </a:cubicBezTo>
                    <a:cubicBezTo>
                      <a:pt x="32690" y="2543"/>
                      <a:pt x="23774" y="-3401"/>
                      <a:pt x="17831" y="2543"/>
                    </a:cubicBezTo>
                    <a:lnTo>
                      <a:pt x="17831" y="254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7" name="任意多边形: 形状 126"/>
              <p:cNvSpPr/>
              <p:nvPr/>
            </p:nvSpPr>
            <p:spPr>
              <a:xfrm>
                <a:off x="5553481" y="3995243"/>
                <a:ext cx="20802" cy="65087"/>
              </a:xfrm>
              <a:custGeom>
                <a:avLst/>
                <a:gdLst>
                  <a:gd name="connsiteX0" fmla="*/ 8916 w 20802"/>
                  <a:gd name="connsiteY0" fmla="*/ 5383 h 65087"/>
                  <a:gd name="connsiteX1" fmla="*/ 0 w 20802"/>
                  <a:gd name="connsiteY1" fmla="*/ 58875 h 65087"/>
                  <a:gd name="connsiteX2" fmla="*/ 14859 w 20802"/>
                  <a:gd name="connsiteY2" fmla="*/ 61847 h 65087"/>
                  <a:gd name="connsiteX3" fmla="*/ 17831 w 20802"/>
                  <a:gd name="connsiteY3" fmla="*/ 41045 h 65087"/>
                  <a:gd name="connsiteX4" fmla="*/ 11887 w 20802"/>
                  <a:gd name="connsiteY4" fmla="*/ 41045 h 65087"/>
                  <a:gd name="connsiteX5" fmla="*/ 5944 w 20802"/>
                  <a:gd name="connsiteY5" fmla="*/ 52932 h 65087"/>
                  <a:gd name="connsiteX6" fmla="*/ 17831 w 20802"/>
                  <a:gd name="connsiteY6" fmla="*/ 58875 h 65087"/>
                  <a:gd name="connsiteX7" fmla="*/ 20803 w 20802"/>
                  <a:gd name="connsiteY7" fmla="*/ 8355 h 65087"/>
                  <a:gd name="connsiteX8" fmla="*/ 8916 w 20802"/>
                  <a:gd name="connsiteY8" fmla="*/ 5383 h 65087"/>
                  <a:gd name="connsiteX9" fmla="*/ 8916 w 20802"/>
                  <a:gd name="connsiteY9" fmla="*/ 5383 h 65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802" h="65087">
                    <a:moveTo>
                      <a:pt x="8916" y="5383"/>
                    </a:moveTo>
                    <a:cubicBezTo>
                      <a:pt x="2972" y="23214"/>
                      <a:pt x="0" y="41045"/>
                      <a:pt x="0" y="58875"/>
                    </a:cubicBezTo>
                    <a:cubicBezTo>
                      <a:pt x="0" y="64819"/>
                      <a:pt x="8916" y="67791"/>
                      <a:pt x="14859" y="61847"/>
                    </a:cubicBezTo>
                    <a:cubicBezTo>
                      <a:pt x="17831" y="55904"/>
                      <a:pt x="20803" y="46988"/>
                      <a:pt x="17831" y="41045"/>
                    </a:cubicBezTo>
                    <a:cubicBezTo>
                      <a:pt x="17831" y="38073"/>
                      <a:pt x="11887" y="38073"/>
                      <a:pt x="11887" y="41045"/>
                    </a:cubicBezTo>
                    <a:cubicBezTo>
                      <a:pt x="8916" y="46988"/>
                      <a:pt x="8916" y="49960"/>
                      <a:pt x="5944" y="52932"/>
                    </a:cubicBezTo>
                    <a:cubicBezTo>
                      <a:pt x="8916" y="55904"/>
                      <a:pt x="14859" y="55904"/>
                      <a:pt x="17831" y="58875"/>
                    </a:cubicBezTo>
                    <a:cubicBezTo>
                      <a:pt x="17831" y="41045"/>
                      <a:pt x="17831" y="26186"/>
                      <a:pt x="20803" y="8355"/>
                    </a:cubicBezTo>
                    <a:cubicBezTo>
                      <a:pt x="20803" y="-560"/>
                      <a:pt x="11887" y="-3532"/>
                      <a:pt x="8916" y="5383"/>
                    </a:cubicBezTo>
                    <a:lnTo>
                      <a:pt x="8916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8" name="任意多边形: 形状 127"/>
              <p:cNvSpPr/>
              <p:nvPr/>
            </p:nvSpPr>
            <p:spPr>
              <a:xfrm>
                <a:off x="5577255" y="3970099"/>
                <a:ext cx="23264" cy="54302"/>
              </a:xfrm>
              <a:custGeom>
                <a:avLst/>
                <a:gdLst>
                  <a:gd name="connsiteX0" fmla="*/ 14859 w 23264"/>
                  <a:gd name="connsiteY0" fmla="*/ 810 h 54302"/>
                  <a:gd name="connsiteX1" fmla="*/ 0 w 23264"/>
                  <a:gd name="connsiteY1" fmla="*/ 30528 h 54302"/>
                  <a:gd name="connsiteX2" fmla="*/ 17831 w 23264"/>
                  <a:gd name="connsiteY2" fmla="*/ 54302 h 54302"/>
                  <a:gd name="connsiteX3" fmla="*/ 20803 w 23264"/>
                  <a:gd name="connsiteY3" fmla="*/ 48359 h 54302"/>
                  <a:gd name="connsiteX4" fmla="*/ 14859 w 23264"/>
                  <a:gd name="connsiteY4" fmla="*/ 27556 h 54302"/>
                  <a:gd name="connsiteX5" fmla="*/ 20803 w 23264"/>
                  <a:gd name="connsiteY5" fmla="*/ 6753 h 54302"/>
                  <a:gd name="connsiteX6" fmla="*/ 14859 w 23264"/>
                  <a:gd name="connsiteY6" fmla="*/ 810 h 54302"/>
                  <a:gd name="connsiteX7" fmla="*/ 14859 w 23264"/>
                  <a:gd name="connsiteY7" fmla="*/ 810 h 54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264" h="54302">
                    <a:moveTo>
                      <a:pt x="14859" y="810"/>
                    </a:moveTo>
                    <a:cubicBezTo>
                      <a:pt x="5943" y="6753"/>
                      <a:pt x="0" y="18641"/>
                      <a:pt x="0" y="30528"/>
                    </a:cubicBezTo>
                    <a:cubicBezTo>
                      <a:pt x="0" y="42415"/>
                      <a:pt x="5943" y="54302"/>
                      <a:pt x="17831" y="54302"/>
                    </a:cubicBezTo>
                    <a:cubicBezTo>
                      <a:pt x="20803" y="54302"/>
                      <a:pt x="23774" y="51331"/>
                      <a:pt x="20803" y="48359"/>
                    </a:cubicBezTo>
                    <a:cubicBezTo>
                      <a:pt x="20803" y="42415"/>
                      <a:pt x="14859" y="36472"/>
                      <a:pt x="14859" y="27556"/>
                    </a:cubicBezTo>
                    <a:cubicBezTo>
                      <a:pt x="14859" y="18641"/>
                      <a:pt x="14859" y="12697"/>
                      <a:pt x="20803" y="6753"/>
                    </a:cubicBezTo>
                    <a:cubicBezTo>
                      <a:pt x="26746" y="3782"/>
                      <a:pt x="20803" y="-2162"/>
                      <a:pt x="14859" y="810"/>
                    </a:cubicBezTo>
                    <a:lnTo>
                      <a:pt x="14859" y="81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29" name="任意多边形: 形状 128"/>
              <p:cNvSpPr/>
              <p:nvPr/>
            </p:nvSpPr>
            <p:spPr>
              <a:xfrm>
                <a:off x="5604001" y="3947451"/>
                <a:ext cx="21275" cy="60605"/>
              </a:xfrm>
              <a:custGeom>
                <a:avLst/>
                <a:gdLst>
                  <a:gd name="connsiteX0" fmla="*/ 8916 w 21275"/>
                  <a:gd name="connsiteY0" fmla="*/ 5627 h 60605"/>
                  <a:gd name="connsiteX1" fmla="*/ 2972 w 21275"/>
                  <a:gd name="connsiteY1" fmla="*/ 32373 h 60605"/>
                  <a:gd name="connsiteX2" fmla="*/ 0 w 21275"/>
                  <a:gd name="connsiteY2" fmla="*/ 56147 h 60605"/>
                  <a:gd name="connsiteX3" fmla="*/ 11887 w 21275"/>
                  <a:gd name="connsiteY3" fmla="*/ 56147 h 60605"/>
                  <a:gd name="connsiteX4" fmla="*/ 17831 w 21275"/>
                  <a:gd name="connsiteY4" fmla="*/ 32373 h 60605"/>
                  <a:gd name="connsiteX5" fmla="*/ 20803 w 21275"/>
                  <a:gd name="connsiteY5" fmla="*/ 5627 h 60605"/>
                  <a:gd name="connsiteX6" fmla="*/ 8916 w 21275"/>
                  <a:gd name="connsiteY6" fmla="*/ 5627 h 60605"/>
                  <a:gd name="connsiteX7" fmla="*/ 8916 w 21275"/>
                  <a:gd name="connsiteY7" fmla="*/ 5627 h 60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275" h="60605">
                    <a:moveTo>
                      <a:pt x="8916" y="5627"/>
                    </a:moveTo>
                    <a:cubicBezTo>
                      <a:pt x="5944" y="14542"/>
                      <a:pt x="5944" y="23458"/>
                      <a:pt x="2972" y="32373"/>
                    </a:cubicBezTo>
                    <a:cubicBezTo>
                      <a:pt x="0" y="41288"/>
                      <a:pt x="0" y="50204"/>
                      <a:pt x="0" y="56147"/>
                    </a:cubicBezTo>
                    <a:cubicBezTo>
                      <a:pt x="2972" y="62091"/>
                      <a:pt x="8916" y="62091"/>
                      <a:pt x="11887" y="56147"/>
                    </a:cubicBezTo>
                    <a:cubicBezTo>
                      <a:pt x="17831" y="50204"/>
                      <a:pt x="17831" y="41288"/>
                      <a:pt x="17831" y="32373"/>
                    </a:cubicBezTo>
                    <a:cubicBezTo>
                      <a:pt x="17831" y="23458"/>
                      <a:pt x="20803" y="14542"/>
                      <a:pt x="20803" y="5627"/>
                    </a:cubicBezTo>
                    <a:cubicBezTo>
                      <a:pt x="23774" y="-317"/>
                      <a:pt x="11887" y="-3289"/>
                      <a:pt x="8916" y="5627"/>
                    </a:cubicBezTo>
                    <a:lnTo>
                      <a:pt x="8916" y="5627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30" name="任意多边形: 形状 129"/>
              <p:cNvSpPr/>
              <p:nvPr/>
            </p:nvSpPr>
            <p:spPr>
              <a:xfrm>
                <a:off x="5624804" y="3920120"/>
                <a:ext cx="18428" cy="79763"/>
              </a:xfrm>
              <a:custGeom>
                <a:avLst/>
                <a:gdLst>
                  <a:gd name="connsiteX0" fmla="*/ 8915 w 18428"/>
                  <a:gd name="connsiteY0" fmla="*/ 3240 h 79763"/>
                  <a:gd name="connsiteX1" fmla="*/ 0 w 18428"/>
                  <a:gd name="connsiteY1" fmla="*/ 41873 h 79763"/>
                  <a:gd name="connsiteX2" fmla="*/ 0 w 18428"/>
                  <a:gd name="connsiteY2" fmla="*/ 59704 h 79763"/>
                  <a:gd name="connsiteX3" fmla="*/ 2972 w 18428"/>
                  <a:gd name="connsiteY3" fmla="*/ 77535 h 79763"/>
                  <a:gd name="connsiteX4" fmla="*/ 11887 w 18428"/>
                  <a:gd name="connsiteY4" fmla="*/ 77535 h 79763"/>
                  <a:gd name="connsiteX5" fmla="*/ 14859 w 18428"/>
                  <a:gd name="connsiteY5" fmla="*/ 62676 h 79763"/>
                  <a:gd name="connsiteX6" fmla="*/ 14859 w 18428"/>
                  <a:gd name="connsiteY6" fmla="*/ 44845 h 79763"/>
                  <a:gd name="connsiteX7" fmla="*/ 17831 w 18428"/>
                  <a:gd name="connsiteY7" fmla="*/ 6211 h 79763"/>
                  <a:gd name="connsiteX8" fmla="*/ 8915 w 18428"/>
                  <a:gd name="connsiteY8" fmla="*/ 3240 h 79763"/>
                  <a:gd name="connsiteX9" fmla="*/ 8915 w 18428"/>
                  <a:gd name="connsiteY9" fmla="*/ 3240 h 79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428" h="79763">
                    <a:moveTo>
                      <a:pt x="8915" y="3240"/>
                    </a:moveTo>
                    <a:cubicBezTo>
                      <a:pt x="5943" y="15127"/>
                      <a:pt x="2972" y="29986"/>
                      <a:pt x="0" y="41873"/>
                    </a:cubicBezTo>
                    <a:cubicBezTo>
                      <a:pt x="0" y="47817"/>
                      <a:pt x="0" y="53760"/>
                      <a:pt x="0" y="59704"/>
                    </a:cubicBezTo>
                    <a:cubicBezTo>
                      <a:pt x="0" y="65648"/>
                      <a:pt x="0" y="71591"/>
                      <a:pt x="2972" y="77535"/>
                    </a:cubicBezTo>
                    <a:cubicBezTo>
                      <a:pt x="5943" y="80506"/>
                      <a:pt x="8915" y="80506"/>
                      <a:pt x="11887" y="77535"/>
                    </a:cubicBezTo>
                    <a:cubicBezTo>
                      <a:pt x="14859" y="71591"/>
                      <a:pt x="14859" y="65648"/>
                      <a:pt x="14859" y="62676"/>
                    </a:cubicBezTo>
                    <a:cubicBezTo>
                      <a:pt x="14859" y="56732"/>
                      <a:pt x="14859" y="50789"/>
                      <a:pt x="14859" y="44845"/>
                    </a:cubicBezTo>
                    <a:cubicBezTo>
                      <a:pt x="14859" y="32958"/>
                      <a:pt x="14859" y="18099"/>
                      <a:pt x="17831" y="6211"/>
                    </a:cubicBezTo>
                    <a:cubicBezTo>
                      <a:pt x="20803" y="268"/>
                      <a:pt x="11887" y="-2704"/>
                      <a:pt x="8915" y="3240"/>
                    </a:cubicBezTo>
                    <a:lnTo>
                      <a:pt x="8915" y="324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31" name="任意多边形: 形状 130"/>
              <p:cNvSpPr/>
              <p:nvPr/>
            </p:nvSpPr>
            <p:spPr>
              <a:xfrm>
                <a:off x="5644286" y="3919588"/>
                <a:ext cx="17012" cy="58434"/>
              </a:xfrm>
              <a:custGeom>
                <a:avLst/>
                <a:gdLst>
                  <a:gd name="connsiteX0" fmla="*/ 16180 w 17012"/>
                  <a:gd name="connsiteY0" fmla="*/ 3772 h 58434"/>
                  <a:gd name="connsiteX1" fmla="*/ 1321 w 17012"/>
                  <a:gd name="connsiteY1" fmla="*/ 9715 h 58434"/>
                  <a:gd name="connsiteX2" fmla="*/ 1321 w 17012"/>
                  <a:gd name="connsiteY2" fmla="*/ 30518 h 58434"/>
                  <a:gd name="connsiteX3" fmla="*/ 4293 w 17012"/>
                  <a:gd name="connsiteY3" fmla="*/ 54292 h 58434"/>
                  <a:gd name="connsiteX4" fmla="*/ 16180 w 17012"/>
                  <a:gd name="connsiteY4" fmla="*/ 51321 h 58434"/>
                  <a:gd name="connsiteX5" fmla="*/ 16180 w 17012"/>
                  <a:gd name="connsiteY5" fmla="*/ 24574 h 58434"/>
                  <a:gd name="connsiteX6" fmla="*/ 16180 w 17012"/>
                  <a:gd name="connsiteY6" fmla="*/ 12687 h 58434"/>
                  <a:gd name="connsiteX7" fmla="*/ 16180 w 17012"/>
                  <a:gd name="connsiteY7" fmla="*/ 6743 h 58434"/>
                  <a:gd name="connsiteX8" fmla="*/ 16180 w 17012"/>
                  <a:gd name="connsiteY8" fmla="*/ 6743 h 58434"/>
                  <a:gd name="connsiteX9" fmla="*/ 13208 w 17012"/>
                  <a:gd name="connsiteY9" fmla="*/ 9715 h 58434"/>
                  <a:gd name="connsiteX10" fmla="*/ 16180 w 17012"/>
                  <a:gd name="connsiteY10" fmla="*/ 3772 h 58434"/>
                  <a:gd name="connsiteX11" fmla="*/ 16180 w 17012"/>
                  <a:gd name="connsiteY11" fmla="*/ 3772 h 58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012" h="58434">
                    <a:moveTo>
                      <a:pt x="16180" y="3772"/>
                    </a:moveTo>
                    <a:cubicBezTo>
                      <a:pt x="10236" y="-5144"/>
                      <a:pt x="1321" y="3772"/>
                      <a:pt x="1321" y="9715"/>
                    </a:cubicBezTo>
                    <a:cubicBezTo>
                      <a:pt x="-1651" y="15659"/>
                      <a:pt x="1321" y="24574"/>
                      <a:pt x="1321" y="30518"/>
                    </a:cubicBezTo>
                    <a:cubicBezTo>
                      <a:pt x="1321" y="36462"/>
                      <a:pt x="1321" y="45377"/>
                      <a:pt x="4293" y="54292"/>
                    </a:cubicBezTo>
                    <a:cubicBezTo>
                      <a:pt x="7265" y="60236"/>
                      <a:pt x="16180" y="60236"/>
                      <a:pt x="16180" y="51321"/>
                    </a:cubicBezTo>
                    <a:cubicBezTo>
                      <a:pt x="16180" y="42405"/>
                      <a:pt x="16180" y="33490"/>
                      <a:pt x="16180" y="24574"/>
                    </a:cubicBezTo>
                    <a:cubicBezTo>
                      <a:pt x="16180" y="21602"/>
                      <a:pt x="16180" y="15659"/>
                      <a:pt x="16180" y="12687"/>
                    </a:cubicBezTo>
                    <a:cubicBezTo>
                      <a:pt x="16180" y="12687"/>
                      <a:pt x="16180" y="9715"/>
                      <a:pt x="16180" y="6743"/>
                    </a:cubicBezTo>
                    <a:cubicBezTo>
                      <a:pt x="16180" y="6743"/>
                      <a:pt x="16180" y="6743"/>
                      <a:pt x="16180" y="6743"/>
                    </a:cubicBezTo>
                    <a:cubicBezTo>
                      <a:pt x="13208" y="6743"/>
                      <a:pt x="13208" y="6743"/>
                      <a:pt x="13208" y="9715"/>
                    </a:cubicBezTo>
                    <a:cubicBezTo>
                      <a:pt x="13208" y="9715"/>
                      <a:pt x="19152" y="6743"/>
                      <a:pt x="16180" y="3772"/>
                    </a:cubicBezTo>
                    <a:lnTo>
                      <a:pt x="16180" y="377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32" name="任意多边形: 形状 131"/>
              <p:cNvSpPr/>
              <p:nvPr/>
            </p:nvSpPr>
            <p:spPr>
              <a:xfrm>
                <a:off x="5671893" y="3878662"/>
                <a:ext cx="25024" cy="64757"/>
              </a:xfrm>
              <a:custGeom>
                <a:avLst/>
                <a:gdLst>
                  <a:gd name="connsiteX0" fmla="*/ 15319 w 25024"/>
                  <a:gd name="connsiteY0" fmla="*/ 3092 h 64757"/>
                  <a:gd name="connsiteX1" fmla="*/ 3432 w 25024"/>
                  <a:gd name="connsiteY1" fmla="*/ 32810 h 64757"/>
                  <a:gd name="connsiteX2" fmla="*/ 3432 w 25024"/>
                  <a:gd name="connsiteY2" fmla="*/ 62528 h 64757"/>
                  <a:gd name="connsiteX3" fmla="*/ 12347 w 25024"/>
                  <a:gd name="connsiteY3" fmla="*/ 62528 h 64757"/>
                  <a:gd name="connsiteX4" fmla="*/ 15319 w 25024"/>
                  <a:gd name="connsiteY4" fmla="*/ 35782 h 64757"/>
                  <a:gd name="connsiteX5" fmla="*/ 24234 w 25024"/>
                  <a:gd name="connsiteY5" fmla="*/ 9036 h 64757"/>
                  <a:gd name="connsiteX6" fmla="*/ 15319 w 25024"/>
                  <a:gd name="connsiteY6" fmla="*/ 3092 h 64757"/>
                  <a:gd name="connsiteX7" fmla="*/ 15319 w 25024"/>
                  <a:gd name="connsiteY7" fmla="*/ 3092 h 64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024" h="64757">
                    <a:moveTo>
                      <a:pt x="15319" y="3092"/>
                    </a:moveTo>
                    <a:cubicBezTo>
                      <a:pt x="9375" y="12008"/>
                      <a:pt x="6403" y="20923"/>
                      <a:pt x="3432" y="32810"/>
                    </a:cubicBezTo>
                    <a:cubicBezTo>
                      <a:pt x="460" y="41726"/>
                      <a:pt x="-2512" y="53613"/>
                      <a:pt x="3432" y="62528"/>
                    </a:cubicBezTo>
                    <a:cubicBezTo>
                      <a:pt x="6403" y="65500"/>
                      <a:pt x="9375" y="65500"/>
                      <a:pt x="12347" y="62528"/>
                    </a:cubicBezTo>
                    <a:cubicBezTo>
                      <a:pt x="15319" y="53613"/>
                      <a:pt x="15319" y="44698"/>
                      <a:pt x="15319" y="35782"/>
                    </a:cubicBezTo>
                    <a:cubicBezTo>
                      <a:pt x="18290" y="26867"/>
                      <a:pt x="21262" y="17951"/>
                      <a:pt x="24234" y="9036"/>
                    </a:cubicBezTo>
                    <a:cubicBezTo>
                      <a:pt x="27206" y="120"/>
                      <a:pt x="21262" y="-2851"/>
                      <a:pt x="15319" y="3092"/>
                    </a:cubicBezTo>
                    <a:lnTo>
                      <a:pt x="15319" y="309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33" name="任意多边形: 形状 132"/>
              <p:cNvSpPr/>
              <p:nvPr/>
            </p:nvSpPr>
            <p:spPr>
              <a:xfrm>
                <a:off x="5708015" y="3830966"/>
                <a:ext cx="25415" cy="73820"/>
              </a:xfrm>
              <a:custGeom>
                <a:avLst/>
                <a:gdLst>
                  <a:gd name="connsiteX0" fmla="*/ 14859 w 25415"/>
                  <a:gd name="connsiteY0" fmla="*/ 3240 h 73820"/>
                  <a:gd name="connsiteX1" fmla="*/ 0 w 25415"/>
                  <a:gd name="connsiteY1" fmla="*/ 65648 h 73820"/>
                  <a:gd name="connsiteX2" fmla="*/ 5944 w 25415"/>
                  <a:gd name="connsiteY2" fmla="*/ 71591 h 73820"/>
                  <a:gd name="connsiteX3" fmla="*/ 5944 w 25415"/>
                  <a:gd name="connsiteY3" fmla="*/ 71591 h 73820"/>
                  <a:gd name="connsiteX4" fmla="*/ 11887 w 25415"/>
                  <a:gd name="connsiteY4" fmla="*/ 71591 h 73820"/>
                  <a:gd name="connsiteX5" fmla="*/ 11887 w 25415"/>
                  <a:gd name="connsiteY5" fmla="*/ 71591 h 73820"/>
                  <a:gd name="connsiteX6" fmla="*/ 14859 w 25415"/>
                  <a:gd name="connsiteY6" fmla="*/ 65648 h 73820"/>
                  <a:gd name="connsiteX7" fmla="*/ 23774 w 25415"/>
                  <a:gd name="connsiteY7" fmla="*/ 6212 h 73820"/>
                  <a:gd name="connsiteX8" fmla="*/ 14859 w 25415"/>
                  <a:gd name="connsiteY8" fmla="*/ 3240 h 73820"/>
                  <a:gd name="connsiteX9" fmla="*/ 14859 w 25415"/>
                  <a:gd name="connsiteY9" fmla="*/ 3240 h 73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415" h="73820">
                    <a:moveTo>
                      <a:pt x="14859" y="3240"/>
                    </a:moveTo>
                    <a:cubicBezTo>
                      <a:pt x="5944" y="24042"/>
                      <a:pt x="0" y="44845"/>
                      <a:pt x="0" y="65648"/>
                    </a:cubicBezTo>
                    <a:cubicBezTo>
                      <a:pt x="0" y="68620"/>
                      <a:pt x="2972" y="71591"/>
                      <a:pt x="5944" y="71591"/>
                    </a:cubicBezTo>
                    <a:cubicBezTo>
                      <a:pt x="5944" y="71591"/>
                      <a:pt x="5944" y="71591"/>
                      <a:pt x="5944" y="71591"/>
                    </a:cubicBezTo>
                    <a:cubicBezTo>
                      <a:pt x="8915" y="74563"/>
                      <a:pt x="11887" y="74563"/>
                      <a:pt x="11887" y="71591"/>
                    </a:cubicBezTo>
                    <a:cubicBezTo>
                      <a:pt x="11887" y="71591"/>
                      <a:pt x="11887" y="71591"/>
                      <a:pt x="11887" y="71591"/>
                    </a:cubicBezTo>
                    <a:cubicBezTo>
                      <a:pt x="14859" y="71591"/>
                      <a:pt x="14859" y="68620"/>
                      <a:pt x="14859" y="65648"/>
                    </a:cubicBezTo>
                    <a:cubicBezTo>
                      <a:pt x="14859" y="44845"/>
                      <a:pt x="17831" y="27014"/>
                      <a:pt x="23774" y="6212"/>
                    </a:cubicBezTo>
                    <a:cubicBezTo>
                      <a:pt x="29718" y="268"/>
                      <a:pt x="17831" y="-2704"/>
                      <a:pt x="14859" y="3240"/>
                    </a:cubicBezTo>
                    <a:lnTo>
                      <a:pt x="14859" y="324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34" name="任意多边形: 形状 133"/>
              <p:cNvSpPr/>
              <p:nvPr/>
            </p:nvSpPr>
            <p:spPr>
              <a:xfrm>
                <a:off x="5737273" y="3795304"/>
                <a:ext cx="25875" cy="89690"/>
              </a:xfrm>
              <a:custGeom>
                <a:avLst/>
                <a:gdLst>
                  <a:gd name="connsiteX0" fmla="*/ 15319 w 25875"/>
                  <a:gd name="connsiteY0" fmla="*/ 3240 h 89690"/>
                  <a:gd name="connsiteX1" fmla="*/ 3431 w 25875"/>
                  <a:gd name="connsiteY1" fmla="*/ 44845 h 89690"/>
                  <a:gd name="connsiteX2" fmla="*/ 3431 w 25875"/>
                  <a:gd name="connsiteY2" fmla="*/ 86450 h 89690"/>
                  <a:gd name="connsiteX3" fmla="*/ 15319 w 25875"/>
                  <a:gd name="connsiteY3" fmla="*/ 83478 h 89690"/>
                  <a:gd name="connsiteX4" fmla="*/ 15319 w 25875"/>
                  <a:gd name="connsiteY4" fmla="*/ 65648 h 89690"/>
                  <a:gd name="connsiteX5" fmla="*/ 15319 w 25875"/>
                  <a:gd name="connsiteY5" fmla="*/ 44845 h 89690"/>
                  <a:gd name="connsiteX6" fmla="*/ 24234 w 25875"/>
                  <a:gd name="connsiteY6" fmla="*/ 6211 h 89690"/>
                  <a:gd name="connsiteX7" fmla="*/ 15319 w 25875"/>
                  <a:gd name="connsiteY7" fmla="*/ 3240 h 89690"/>
                  <a:gd name="connsiteX8" fmla="*/ 15319 w 25875"/>
                  <a:gd name="connsiteY8" fmla="*/ 3240 h 896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875" h="89690">
                    <a:moveTo>
                      <a:pt x="15319" y="3240"/>
                    </a:moveTo>
                    <a:cubicBezTo>
                      <a:pt x="9375" y="18099"/>
                      <a:pt x="6403" y="29986"/>
                      <a:pt x="3431" y="44845"/>
                    </a:cubicBezTo>
                    <a:cubicBezTo>
                      <a:pt x="460" y="56732"/>
                      <a:pt x="-2512" y="74563"/>
                      <a:pt x="3431" y="86450"/>
                    </a:cubicBezTo>
                    <a:cubicBezTo>
                      <a:pt x="6403" y="92394"/>
                      <a:pt x="15319" y="89422"/>
                      <a:pt x="15319" y="83478"/>
                    </a:cubicBezTo>
                    <a:cubicBezTo>
                      <a:pt x="18290" y="77535"/>
                      <a:pt x="15319" y="71591"/>
                      <a:pt x="15319" y="65648"/>
                    </a:cubicBezTo>
                    <a:cubicBezTo>
                      <a:pt x="15319" y="59704"/>
                      <a:pt x="15319" y="50789"/>
                      <a:pt x="15319" y="44845"/>
                    </a:cubicBezTo>
                    <a:cubicBezTo>
                      <a:pt x="18290" y="32958"/>
                      <a:pt x="21262" y="18099"/>
                      <a:pt x="24234" y="6211"/>
                    </a:cubicBezTo>
                    <a:cubicBezTo>
                      <a:pt x="30178" y="268"/>
                      <a:pt x="18290" y="-2704"/>
                      <a:pt x="15319" y="3240"/>
                    </a:cubicBezTo>
                    <a:lnTo>
                      <a:pt x="15319" y="324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35" name="任意多边形: 形状 134"/>
              <p:cNvSpPr/>
              <p:nvPr/>
            </p:nvSpPr>
            <p:spPr>
              <a:xfrm>
                <a:off x="5764479" y="3765854"/>
                <a:ext cx="28387" cy="94354"/>
              </a:xfrm>
              <a:custGeom>
                <a:avLst/>
                <a:gdLst>
                  <a:gd name="connsiteX0" fmla="*/ 17831 w 28387"/>
                  <a:gd name="connsiteY0" fmla="*/ 2972 h 94354"/>
                  <a:gd name="connsiteX1" fmla="*/ 2972 w 28387"/>
                  <a:gd name="connsiteY1" fmla="*/ 47549 h 94354"/>
                  <a:gd name="connsiteX2" fmla="*/ 0 w 28387"/>
                  <a:gd name="connsiteY2" fmla="*/ 71323 h 94354"/>
                  <a:gd name="connsiteX3" fmla="*/ 2972 w 28387"/>
                  <a:gd name="connsiteY3" fmla="*/ 92126 h 94354"/>
                  <a:gd name="connsiteX4" fmla="*/ 11887 w 28387"/>
                  <a:gd name="connsiteY4" fmla="*/ 92126 h 94354"/>
                  <a:gd name="connsiteX5" fmla="*/ 14859 w 28387"/>
                  <a:gd name="connsiteY5" fmla="*/ 74295 h 94354"/>
                  <a:gd name="connsiteX6" fmla="*/ 17831 w 28387"/>
                  <a:gd name="connsiteY6" fmla="*/ 53492 h 94354"/>
                  <a:gd name="connsiteX7" fmla="*/ 26746 w 28387"/>
                  <a:gd name="connsiteY7" fmla="*/ 11887 h 94354"/>
                  <a:gd name="connsiteX8" fmla="*/ 17831 w 28387"/>
                  <a:gd name="connsiteY8" fmla="*/ 2972 h 94354"/>
                  <a:gd name="connsiteX9" fmla="*/ 17831 w 28387"/>
                  <a:gd name="connsiteY9" fmla="*/ 2972 h 94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87" h="94354">
                    <a:moveTo>
                      <a:pt x="17831" y="2972"/>
                    </a:moveTo>
                    <a:cubicBezTo>
                      <a:pt x="11887" y="17831"/>
                      <a:pt x="5944" y="32690"/>
                      <a:pt x="2972" y="47549"/>
                    </a:cubicBezTo>
                    <a:cubicBezTo>
                      <a:pt x="0" y="53492"/>
                      <a:pt x="0" y="62408"/>
                      <a:pt x="0" y="71323"/>
                    </a:cubicBezTo>
                    <a:cubicBezTo>
                      <a:pt x="0" y="80239"/>
                      <a:pt x="0" y="86182"/>
                      <a:pt x="2972" y="92126"/>
                    </a:cubicBezTo>
                    <a:cubicBezTo>
                      <a:pt x="5944" y="95098"/>
                      <a:pt x="8916" y="95098"/>
                      <a:pt x="11887" y="92126"/>
                    </a:cubicBezTo>
                    <a:cubicBezTo>
                      <a:pt x="14859" y="86182"/>
                      <a:pt x="14859" y="80239"/>
                      <a:pt x="14859" y="74295"/>
                    </a:cubicBezTo>
                    <a:cubicBezTo>
                      <a:pt x="14859" y="65380"/>
                      <a:pt x="14859" y="59436"/>
                      <a:pt x="17831" y="53492"/>
                    </a:cubicBezTo>
                    <a:cubicBezTo>
                      <a:pt x="20803" y="38633"/>
                      <a:pt x="23775" y="23774"/>
                      <a:pt x="26746" y="11887"/>
                    </a:cubicBezTo>
                    <a:cubicBezTo>
                      <a:pt x="32690" y="0"/>
                      <a:pt x="20803" y="-2972"/>
                      <a:pt x="17831" y="2972"/>
                    </a:cubicBezTo>
                    <a:lnTo>
                      <a:pt x="17831" y="297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36" name="任意多边形: 形状 135"/>
              <p:cNvSpPr/>
              <p:nvPr/>
            </p:nvSpPr>
            <p:spPr>
              <a:xfrm>
                <a:off x="5791225" y="3741620"/>
                <a:ext cx="25415" cy="85898"/>
              </a:xfrm>
              <a:custGeom>
                <a:avLst/>
                <a:gdLst>
                  <a:gd name="connsiteX0" fmla="*/ 14859 w 25415"/>
                  <a:gd name="connsiteY0" fmla="*/ 3431 h 85898"/>
                  <a:gd name="connsiteX1" fmla="*/ 2972 w 25415"/>
                  <a:gd name="connsiteY1" fmla="*/ 45037 h 85898"/>
                  <a:gd name="connsiteX2" fmla="*/ 0 w 25415"/>
                  <a:gd name="connsiteY2" fmla="*/ 65839 h 85898"/>
                  <a:gd name="connsiteX3" fmla="*/ 5944 w 25415"/>
                  <a:gd name="connsiteY3" fmla="*/ 83670 h 85898"/>
                  <a:gd name="connsiteX4" fmla="*/ 11887 w 25415"/>
                  <a:gd name="connsiteY4" fmla="*/ 83670 h 85898"/>
                  <a:gd name="connsiteX5" fmla="*/ 14859 w 25415"/>
                  <a:gd name="connsiteY5" fmla="*/ 65839 h 85898"/>
                  <a:gd name="connsiteX6" fmla="*/ 14859 w 25415"/>
                  <a:gd name="connsiteY6" fmla="*/ 45037 h 85898"/>
                  <a:gd name="connsiteX7" fmla="*/ 23774 w 25415"/>
                  <a:gd name="connsiteY7" fmla="*/ 3431 h 85898"/>
                  <a:gd name="connsiteX8" fmla="*/ 14859 w 25415"/>
                  <a:gd name="connsiteY8" fmla="*/ 3431 h 85898"/>
                  <a:gd name="connsiteX9" fmla="*/ 14859 w 25415"/>
                  <a:gd name="connsiteY9" fmla="*/ 3431 h 85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415" h="85898">
                    <a:moveTo>
                      <a:pt x="14859" y="3431"/>
                    </a:moveTo>
                    <a:cubicBezTo>
                      <a:pt x="8916" y="18291"/>
                      <a:pt x="5944" y="30178"/>
                      <a:pt x="2972" y="45037"/>
                    </a:cubicBezTo>
                    <a:cubicBezTo>
                      <a:pt x="2972" y="50980"/>
                      <a:pt x="0" y="59896"/>
                      <a:pt x="0" y="65839"/>
                    </a:cubicBezTo>
                    <a:cubicBezTo>
                      <a:pt x="0" y="71783"/>
                      <a:pt x="0" y="80698"/>
                      <a:pt x="5944" y="83670"/>
                    </a:cubicBezTo>
                    <a:cubicBezTo>
                      <a:pt x="8916" y="86642"/>
                      <a:pt x="11887" y="86642"/>
                      <a:pt x="11887" y="83670"/>
                    </a:cubicBezTo>
                    <a:cubicBezTo>
                      <a:pt x="14859" y="80698"/>
                      <a:pt x="14859" y="71783"/>
                      <a:pt x="14859" y="65839"/>
                    </a:cubicBezTo>
                    <a:cubicBezTo>
                      <a:pt x="14859" y="59896"/>
                      <a:pt x="14859" y="50980"/>
                      <a:pt x="14859" y="45037"/>
                    </a:cubicBezTo>
                    <a:cubicBezTo>
                      <a:pt x="17831" y="30178"/>
                      <a:pt x="20803" y="18291"/>
                      <a:pt x="23774" y="3431"/>
                    </a:cubicBezTo>
                    <a:cubicBezTo>
                      <a:pt x="29718" y="460"/>
                      <a:pt x="17831" y="-2512"/>
                      <a:pt x="14859" y="3431"/>
                    </a:cubicBezTo>
                    <a:lnTo>
                      <a:pt x="14859" y="3431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37" name="任意多边形: 形状 136"/>
              <p:cNvSpPr/>
              <p:nvPr/>
            </p:nvSpPr>
            <p:spPr>
              <a:xfrm>
                <a:off x="5814999" y="3698063"/>
                <a:ext cx="37051" cy="104938"/>
              </a:xfrm>
              <a:custGeom>
                <a:avLst/>
                <a:gdLst>
                  <a:gd name="connsiteX0" fmla="*/ 23774 w 37051"/>
                  <a:gd name="connsiteY0" fmla="*/ 5383 h 104938"/>
                  <a:gd name="connsiteX1" fmla="*/ 8916 w 37051"/>
                  <a:gd name="connsiteY1" fmla="*/ 52932 h 104938"/>
                  <a:gd name="connsiteX2" fmla="*/ 2972 w 37051"/>
                  <a:gd name="connsiteY2" fmla="*/ 76706 h 104938"/>
                  <a:gd name="connsiteX3" fmla="*/ 0 w 37051"/>
                  <a:gd name="connsiteY3" fmla="*/ 88594 h 104938"/>
                  <a:gd name="connsiteX4" fmla="*/ 2972 w 37051"/>
                  <a:gd name="connsiteY4" fmla="*/ 100481 h 104938"/>
                  <a:gd name="connsiteX5" fmla="*/ 14859 w 37051"/>
                  <a:gd name="connsiteY5" fmla="*/ 100481 h 104938"/>
                  <a:gd name="connsiteX6" fmla="*/ 17831 w 37051"/>
                  <a:gd name="connsiteY6" fmla="*/ 91565 h 104938"/>
                  <a:gd name="connsiteX7" fmla="*/ 20803 w 37051"/>
                  <a:gd name="connsiteY7" fmla="*/ 79678 h 104938"/>
                  <a:gd name="connsiteX8" fmla="*/ 23774 w 37051"/>
                  <a:gd name="connsiteY8" fmla="*/ 55904 h 104938"/>
                  <a:gd name="connsiteX9" fmla="*/ 35662 w 37051"/>
                  <a:gd name="connsiteY9" fmla="*/ 8355 h 104938"/>
                  <a:gd name="connsiteX10" fmla="*/ 23774 w 37051"/>
                  <a:gd name="connsiteY10" fmla="*/ 5383 h 104938"/>
                  <a:gd name="connsiteX11" fmla="*/ 23774 w 37051"/>
                  <a:gd name="connsiteY11" fmla="*/ 5383 h 104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7051" h="104938">
                    <a:moveTo>
                      <a:pt x="23774" y="5383"/>
                    </a:moveTo>
                    <a:cubicBezTo>
                      <a:pt x="17831" y="20242"/>
                      <a:pt x="11887" y="38073"/>
                      <a:pt x="8916" y="52932"/>
                    </a:cubicBezTo>
                    <a:cubicBezTo>
                      <a:pt x="5944" y="61847"/>
                      <a:pt x="5944" y="70763"/>
                      <a:pt x="2972" y="76706"/>
                    </a:cubicBezTo>
                    <a:cubicBezTo>
                      <a:pt x="2972" y="79678"/>
                      <a:pt x="2972" y="85622"/>
                      <a:pt x="0" y="88594"/>
                    </a:cubicBezTo>
                    <a:cubicBezTo>
                      <a:pt x="0" y="94537"/>
                      <a:pt x="2972" y="97509"/>
                      <a:pt x="2972" y="100481"/>
                    </a:cubicBezTo>
                    <a:cubicBezTo>
                      <a:pt x="2972" y="106424"/>
                      <a:pt x="11887" y="106424"/>
                      <a:pt x="14859" y="100481"/>
                    </a:cubicBezTo>
                    <a:cubicBezTo>
                      <a:pt x="14859" y="97509"/>
                      <a:pt x="17831" y="94537"/>
                      <a:pt x="17831" y="91565"/>
                    </a:cubicBezTo>
                    <a:cubicBezTo>
                      <a:pt x="17831" y="88594"/>
                      <a:pt x="17831" y="82650"/>
                      <a:pt x="20803" y="79678"/>
                    </a:cubicBezTo>
                    <a:cubicBezTo>
                      <a:pt x="20803" y="70763"/>
                      <a:pt x="23774" y="61847"/>
                      <a:pt x="23774" y="55904"/>
                    </a:cubicBezTo>
                    <a:cubicBezTo>
                      <a:pt x="26746" y="38073"/>
                      <a:pt x="32690" y="23214"/>
                      <a:pt x="35662" y="8355"/>
                    </a:cubicBezTo>
                    <a:cubicBezTo>
                      <a:pt x="41605" y="-560"/>
                      <a:pt x="26746" y="-3532"/>
                      <a:pt x="23774" y="5383"/>
                    </a:cubicBezTo>
                    <a:lnTo>
                      <a:pt x="23774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38" name="任意多边形: 形状 137"/>
              <p:cNvSpPr/>
              <p:nvPr/>
            </p:nvSpPr>
            <p:spPr>
              <a:xfrm>
                <a:off x="5845146" y="3681206"/>
                <a:ext cx="35519" cy="107680"/>
              </a:xfrm>
              <a:custGeom>
                <a:avLst/>
                <a:gdLst>
                  <a:gd name="connsiteX0" fmla="*/ 26318 w 35519"/>
                  <a:gd name="connsiteY0" fmla="*/ 4410 h 107680"/>
                  <a:gd name="connsiteX1" fmla="*/ 5515 w 35519"/>
                  <a:gd name="connsiteY1" fmla="*/ 54931 h 107680"/>
                  <a:gd name="connsiteX2" fmla="*/ 2543 w 35519"/>
                  <a:gd name="connsiteY2" fmla="*/ 105451 h 107680"/>
                  <a:gd name="connsiteX3" fmla="*/ 8487 w 35519"/>
                  <a:gd name="connsiteY3" fmla="*/ 105451 h 107680"/>
                  <a:gd name="connsiteX4" fmla="*/ 14430 w 35519"/>
                  <a:gd name="connsiteY4" fmla="*/ 84649 h 107680"/>
                  <a:gd name="connsiteX5" fmla="*/ 17402 w 35519"/>
                  <a:gd name="connsiteY5" fmla="*/ 57903 h 107680"/>
                  <a:gd name="connsiteX6" fmla="*/ 32261 w 35519"/>
                  <a:gd name="connsiteY6" fmla="*/ 10354 h 107680"/>
                  <a:gd name="connsiteX7" fmla="*/ 26318 w 35519"/>
                  <a:gd name="connsiteY7" fmla="*/ 4410 h 107680"/>
                  <a:gd name="connsiteX8" fmla="*/ 26318 w 35519"/>
                  <a:gd name="connsiteY8" fmla="*/ 4410 h 107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519" h="107680">
                    <a:moveTo>
                      <a:pt x="26318" y="4410"/>
                    </a:moveTo>
                    <a:cubicBezTo>
                      <a:pt x="17402" y="19269"/>
                      <a:pt x="11459" y="37100"/>
                      <a:pt x="5515" y="54931"/>
                    </a:cubicBezTo>
                    <a:cubicBezTo>
                      <a:pt x="2543" y="69790"/>
                      <a:pt x="-3401" y="90592"/>
                      <a:pt x="2543" y="105451"/>
                    </a:cubicBezTo>
                    <a:cubicBezTo>
                      <a:pt x="5515" y="108423"/>
                      <a:pt x="8487" y="108423"/>
                      <a:pt x="8487" y="105451"/>
                    </a:cubicBezTo>
                    <a:cubicBezTo>
                      <a:pt x="11459" y="99508"/>
                      <a:pt x="14430" y="93564"/>
                      <a:pt x="14430" y="84649"/>
                    </a:cubicBezTo>
                    <a:cubicBezTo>
                      <a:pt x="14430" y="75733"/>
                      <a:pt x="17402" y="66818"/>
                      <a:pt x="17402" y="57903"/>
                    </a:cubicBezTo>
                    <a:cubicBezTo>
                      <a:pt x="20374" y="43044"/>
                      <a:pt x="26318" y="25213"/>
                      <a:pt x="32261" y="10354"/>
                    </a:cubicBezTo>
                    <a:cubicBezTo>
                      <a:pt x="41177" y="1438"/>
                      <a:pt x="29289" y="-4505"/>
                      <a:pt x="26318" y="4410"/>
                    </a:cubicBezTo>
                    <a:lnTo>
                      <a:pt x="26318" y="441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39" name="任意多边形: 形状 138"/>
              <p:cNvSpPr/>
              <p:nvPr/>
            </p:nvSpPr>
            <p:spPr>
              <a:xfrm>
                <a:off x="5873692" y="3651605"/>
                <a:ext cx="42348" cy="114249"/>
              </a:xfrm>
              <a:custGeom>
                <a:avLst/>
                <a:gdLst>
                  <a:gd name="connsiteX0" fmla="*/ 27489 w 42348"/>
                  <a:gd name="connsiteY0" fmla="*/ 4293 h 114249"/>
                  <a:gd name="connsiteX1" fmla="*/ 6686 w 42348"/>
                  <a:gd name="connsiteY1" fmla="*/ 60757 h 114249"/>
                  <a:gd name="connsiteX2" fmla="*/ 743 w 42348"/>
                  <a:gd name="connsiteY2" fmla="*/ 90475 h 114249"/>
                  <a:gd name="connsiteX3" fmla="*/ 3715 w 42348"/>
                  <a:gd name="connsiteY3" fmla="*/ 114249 h 114249"/>
                  <a:gd name="connsiteX4" fmla="*/ 9658 w 42348"/>
                  <a:gd name="connsiteY4" fmla="*/ 114249 h 114249"/>
                  <a:gd name="connsiteX5" fmla="*/ 18574 w 42348"/>
                  <a:gd name="connsiteY5" fmla="*/ 93447 h 114249"/>
                  <a:gd name="connsiteX6" fmla="*/ 24517 w 42348"/>
                  <a:gd name="connsiteY6" fmla="*/ 66700 h 114249"/>
                  <a:gd name="connsiteX7" fmla="*/ 42348 w 42348"/>
                  <a:gd name="connsiteY7" fmla="*/ 13208 h 114249"/>
                  <a:gd name="connsiteX8" fmla="*/ 27489 w 42348"/>
                  <a:gd name="connsiteY8" fmla="*/ 4293 h 114249"/>
                  <a:gd name="connsiteX9" fmla="*/ 27489 w 42348"/>
                  <a:gd name="connsiteY9" fmla="*/ 4293 h 114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348" h="114249">
                    <a:moveTo>
                      <a:pt x="27489" y="4293"/>
                    </a:moveTo>
                    <a:cubicBezTo>
                      <a:pt x="18574" y="22123"/>
                      <a:pt x="12630" y="39954"/>
                      <a:pt x="6686" y="60757"/>
                    </a:cubicBezTo>
                    <a:cubicBezTo>
                      <a:pt x="3715" y="69672"/>
                      <a:pt x="3715" y="78588"/>
                      <a:pt x="743" y="90475"/>
                    </a:cubicBezTo>
                    <a:cubicBezTo>
                      <a:pt x="743" y="99390"/>
                      <a:pt x="-2229" y="108306"/>
                      <a:pt x="3715" y="114249"/>
                    </a:cubicBezTo>
                    <a:cubicBezTo>
                      <a:pt x="3715" y="114249"/>
                      <a:pt x="6686" y="114249"/>
                      <a:pt x="9658" y="114249"/>
                    </a:cubicBezTo>
                    <a:cubicBezTo>
                      <a:pt x="15602" y="111278"/>
                      <a:pt x="15602" y="102362"/>
                      <a:pt x="18574" y="93447"/>
                    </a:cubicBezTo>
                    <a:cubicBezTo>
                      <a:pt x="18574" y="84531"/>
                      <a:pt x="21546" y="75616"/>
                      <a:pt x="24517" y="66700"/>
                    </a:cubicBezTo>
                    <a:cubicBezTo>
                      <a:pt x="27489" y="48870"/>
                      <a:pt x="33433" y="31039"/>
                      <a:pt x="42348" y="13208"/>
                    </a:cubicBezTo>
                    <a:cubicBezTo>
                      <a:pt x="42348" y="1321"/>
                      <a:pt x="30461" y="-4623"/>
                      <a:pt x="27489" y="4293"/>
                    </a:cubicBezTo>
                    <a:lnTo>
                      <a:pt x="27489" y="429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40" name="任意多边形: 形状 139"/>
              <p:cNvSpPr/>
              <p:nvPr/>
            </p:nvSpPr>
            <p:spPr>
              <a:xfrm>
                <a:off x="5902922" y="3620996"/>
                <a:ext cx="40255" cy="117092"/>
              </a:xfrm>
              <a:custGeom>
                <a:avLst/>
                <a:gdLst>
                  <a:gd name="connsiteX0" fmla="*/ 25005 w 40255"/>
                  <a:gd name="connsiteY0" fmla="*/ 5184 h 117092"/>
                  <a:gd name="connsiteX1" fmla="*/ 10146 w 40255"/>
                  <a:gd name="connsiteY1" fmla="*/ 58676 h 117092"/>
                  <a:gd name="connsiteX2" fmla="*/ 4203 w 40255"/>
                  <a:gd name="connsiteY2" fmla="*/ 85422 h 117092"/>
                  <a:gd name="connsiteX3" fmla="*/ 1231 w 40255"/>
                  <a:gd name="connsiteY3" fmla="*/ 112169 h 117092"/>
                  <a:gd name="connsiteX4" fmla="*/ 13118 w 40255"/>
                  <a:gd name="connsiteY4" fmla="*/ 115141 h 117092"/>
                  <a:gd name="connsiteX5" fmla="*/ 22033 w 40255"/>
                  <a:gd name="connsiteY5" fmla="*/ 91366 h 117092"/>
                  <a:gd name="connsiteX6" fmla="*/ 27977 w 40255"/>
                  <a:gd name="connsiteY6" fmla="*/ 64620 h 117092"/>
                  <a:gd name="connsiteX7" fmla="*/ 39864 w 40255"/>
                  <a:gd name="connsiteY7" fmla="*/ 11127 h 117092"/>
                  <a:gd name="connsiteX8" fmla="*/ 25005 w 40255"/>
                  <a:gd name="connsiteY8" fmla="*/ 5184 h 117092"/>
                  <a:gd name="connsiteX9" fmla="*/ 25005 w 40255"/>
                  <a:gd name="connsiteY9" fmla="*/ 5184 h 11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255" h="117092">
                    <a:moveTo>
                      <a:pt x="25005" y="5184"/>
                    </a:moveTo>
                    <a:cubicBezTo>
                      <a:pt x="19062" y="23015"/>
                      <a:pt x="16090" y="40846"/>
                      <a:pt x="10146" y="58676"/>
                    </a:cubicBezTo>
                    <a:cubicBezTo>
                      <a:pt x="7175" y="67592"/>
                      <a:pt x="7175" y="76507"/>
                      <a:pt x="4203" y="85422"/>
                    </a:cubicBezTo>
                    <a:cubicBezTo>
                      <a:pt x="1231" y="94338"/>
                      <a:pt x="-1741" y="103253"/>
                      <a:pt x="1231" y="112169"/>
                    </a:cubicBezTo>
                    <a:cubicBezTo>
                      <a:pt x="4203" y="118112"/>
                      <a:pt x="10146" y="118112"/>
                      <a:pt x="13118" y="115141"/>
                    </a:cubicBezTo>
                    <a:cubicBezTo>
                      <a:pt x="19062" y="109197"/>
                      <a:pt x="19062" y="100281"/>
                      <a:pt x="22033" y="91366"/>
                    </a:cubicBezTo>
                    <a:cubicBezTo>
                      <a:pt x="25005" y="82451"/>
                      <a:pt x="25005" y="73535"/>
                      <a:pt x="27977" y="64620"/>
                    </a:cubicBezTo>
                    <a:cubicBezTo>
                      <a:pt x="30949" y="46789"/>
                      <a:pt x="36893" y="28958"/>
                      <a:pt x="39864" y="11127"/>
                    </a:cubicBezTo>
                    <a:cubicBezTo>
                      <a:pt x="42836" y="-760"/>
                      <a:pt x="27977" y="-3732"/>
                      <a:pt x="25005" y="5184"/>
                    </a:cubicBezTo>
                    <a:lnTo>
                      <a:pt x="25005" y="5184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41" name="任意多边形: 形状 140"/>
              <p:cNvSpPr/>
              <p:nvPr/>
            </p:nvSpPr>
            <p:spPr>
              <a:xfrm>
                <a:off x="5936843" y="3579191"/>
                <a:ext cx="41995" cy="121283"/>
              </a:xfrm>
              <a:custGeom>
                <a:avLst/>
                <a:gdLst>
                  <a:gd name="connsiteX0" fmla="*/ 26746 w 41995"/>
                  <a:gd name="connsiteY0" fmla="*/ 5383 h 121283"/>
                  <a:gd name="connsiteX1" fmla="*/ 11887 w 41995"/>
                  <a:gd name="connsiteY1" fmla="*/ 64819 h 121283"/>
                  <a:gd name="connsiteX2" fmla="*/ 2972 w 41995"/>
                  <a:gd name="connsiteY2" fmla="*/ 91565 h 121283"/>
                  <a:gd name="connsiteX3" fmla="*/ 0 w 41995"/>
                  <a:gd name="connsiteY3" fmla="*/ 106424 h 121283"/>
                  <a:gd name="connsiteX4" fmla="*/ 0 w 41995"/>
                  <a:gd name="connsiteY4" fmla="*/ 112368 h 121283"/>
                  <a:gd name="connsiteX5" fmla="*/ 2972 w 41995"/>
                  <a:gd name="connsiteY5" fmla="*/ 118312 h 121283"/>
                  <a:gd name="connsiteX6" fmla="*/ 8915 w 41995"/>
                  <a:gd name="connsiteY6" fmla="*/ 121283 h 121283"/>
                  <a:gd name="connsiteX7" fmla="*/ 14859 w 41995"/>
                  <a:gd name="connsiteY7" fmla="*/ 112368 h 121283"/>
                  <a:gd name="connsiteX8" fmla="*/ 20803 w 41995"/>
                  <a:gd name="connsiteY8" fmla="*/ 97509 h 121283"/>
                  <a:gd name="connsiteX9" fmla="*/ 26746 w 41995"/>
                  <a:gd name="connsiteY9" fmla="*/ 67791 h 121283"/>
                  <a:gd name="connsiteX10" fmla="*/ 41605 w 41995"/>
                  <a:gd name="connsiteY10" fmla="*/ 8355 h 121283"/>
                  <a:gd name="connsiteX11" fmla="*/ 26746 w 41995"/>
                  <a:gd name="connsiteY11" fmla="*/ 5383 h 121283"/>
                  <a:gd name="connsiteX12" fmla="*/ 26746 w 41995"/>
                  <a:gd name="connsiteY12" fmla="*/ 5383 h 121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1995" h="121283">
                    <a:moveTo>
                      <a:pt x="26746" y="5383"/>
                    </a:moveTo>
                    <a:cubicBezTo>
                      <a:pt x="20803" y="26186"/>
                      <a:pt x="14859" y="44017"/>
                      <a:pt x="11887" y="64819"/>
                    </a:cubicBezTo>
                    <a:cubicBezTo>
                      <a:pt x="8915" y="73734"/>
                      <a:pt x="5943" y="82650"/>
                      <a:pt x="2972" y="91565"/>
                    </a:cubicBezTo>
                    <a:cubicBezTo>
                      <a:pt x="2972" y="97509"/>
                      <a:pt x="0" y="100481"/>
                      <a:pt x="0" y="106424"/>
                    </a:cubicBezTo>
                    <a:cubicBezTo>
                      <a:pt x="0" y="109396"/>
                      <a:pt x="0" y="112368"/>
                      <a:pt x="0" y="112368"/>
                    </a:cubicBezTo>
                    <a:cubicBezTo>
                      <a:pt x="0" y="115340"/>
                      <a:pt x="2972" y="115340"/>
                      <a:pt x="2972" y="118312"/>
                    </a:cubicBezTo>
                    <a:cubicBezTo>
                      <a:pt x="2972" y="121283"/>
                      <a:pt x="8915" y="121283"/>
                      <a:pt x="8915" y="121283"/>
                    </a:cubicBezTo>
                    <a:cubicBezTo>
                      <a:pt x="11887" y="118312"/>
                      <a:pt x="14859" y="115340"/>
                      <a:pt x="14859" y="112368"/>
                    </a:cubicBezTo>
                    <a:cubicBezTo>
                      <a:pt x="17831" y="106424"/>
                      <a:pt x="17831" y="103452"/>
                      <a:pt x="20803" y="97509"/>
                    </a:cubicBezTo>
                    <a:cubicBezTo>
                      <a:pt x="23774" y="88593"/>
                      <a:pt x="26746" y="76706"/>
                      <a:pt x="26746" y="67791"/>
                    </a:cubicBezTo>
                    <a:cubicBezTo>
                      <a:pt x="32690" y="46988"/>
                      <a:pt x="35662" y="29157"/>
                      <a:pt x="41605" y="8355"/>
                    </a:cubicBezTo>
                    <a:cubicBezTo>
                      <a:pt x="44577" y="-561"/>
                      <a:pt x="29718" y="-3532"/>
                      <a:pt x="26746" y="5383"/>
                    </a:cubicBezTo>
                    <a:lnTo>
                      <a:pt x="26746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42" name="任意多边形: 形状 141"/>
              <p:cNvSpPr/>
              <p:nvPr/>
            </p:nvSpPr>
            <p:spPr>
              <a:xfrm>
                <a:off x="5963198" y="3549230"/>
                <a:ext cx="39024" cy="143042"/>
              </a:xfrm>
              <a:custGeom>
                <a:avLst/>
                <a:gdLst>
                  <a:gd name="connsiteX0" fmla="*/ 24165 w 39024"/>
                  <a:gd name="connsiteY0" fmla="*/ 5627 h 143042"/>
                  <a:gd name="connsiteX1" fmla="*/ 391 w 39024"/>
                  <a:gd name="connsiteY1" fmla="*/ 133414 h 143042"/>
                  <a:gd name="connsiteX2" fmla="*/ 15250 w 39024"/>
                  <a:gd name="connsiteY2" fmla="*/ 136386 h 143042"/>
                  <a:gd name="connsiteX3" fmla="*/ 39024 w 39024"/>
                  <a:gd name="connsiteY3" fmla="*/ 5627 h 143042"/>
                  <a:gd name="connsiteX4" fmla="*/ 24165 w 39024"/>
                  <a:gd name="connsiteY4" fmla="*/ 5627 h 143042"/>
                  <a:gd name="connsiteX5" fmla="*/ 24165 w 39024"/>
                  <a:gd name="connsiteY5" fmla="*/ 5627 h 143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9024" h="143042">
                    <a:moveTo>
                      <a:pt x="24165" y="5627"/>
                    </a:moveTo>
                    <a:cubicBezTo>
                      <a:pt x="18222" y="47232"/>
                      <a:pt x="9306" y="88837"/>
                      <a:pt x="391" y="133414"/>
                    </a:cubicBezTo>
                    <a:cubicBezTo>
                      <a:pt x="-2581" y="142330"/>
                      <a:pt x="12278" y="148273"/>
                      <a:pt x="15250" y="136386"/>
                    </a:cubicBezTo>
                    <a:cubicBezTo>
                      <a:pt x="27137" y="94781"/>
                      <a:pt x="33081" y="50204"/>
                      <a:pt x="39024" y="5627"/>
                    </a:cubicBezTo>
                    <a:cubicBezTo>
                      <a:pt x="39024" y="-317"/>
                      <a:pt x="24165" y="-3289"/>
                      <a:pt x="24165" y="5627"/>
                    </a:cubicBezTo>
                    <a:lnTo>
                      <a:pt x="24165" y="5627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43" name="任意多边形: 形状 142"/>
              <p:cNvSpPr/>
              <p:nvPr/>
            </p:nvSpPr>
            <p:spPr>
              <a:xfrm>
                <a:off x="5987364" y="3549473"/>
                <a:ext cx="32689" cy="120722"/>
              </a:xfrm>
              <a:custGeom>
                <a:avLst/>
                <a:gdLst>
                  <a:gd name="connsiteX0" fmla="*/ 17831 w 32689"/>
                  <a:gd name="connsiteY0" fmla="*/ 5383 h 120722"/>
                  <a:gd name="connsiteX1" fmla="*/ 8916 w 32689"/>
                  <a:gd name="connsiteY1" fmla="*/ 58875 h 120722"/>
                  <a:gd name="connsiteX2" fmla="*/ 0 w 32689"/>
                  <a:gd name="connsiteY2" fmla="*/ 112368 h 120722"/>
                  <a:gd name="connsiteX3" fmla="*/ 17831 w 32689"/>
                  <a:gd name="connsiteY3" fmla="*/ 115340 h 120722"/>
                  <a:gd name="connsiteX4" fmla="*/ 26746 w 32689"/>
                  <a:gd name="connsiteY4" fmla="*/ 61847 h 120722"/>
                  <a:gd name="connsiteX5" fmla="*/ 32690 w 32689"/>
                  <a:gd name="connsiteY5" fmla="*/ 8355 h 120722"/>
                  <a:gd name="connsiteX6" fmla="*/ 17831 w 32689"/>
                  <a:gd name="connsiteY6" fmla="*/ 5383 h 120722"/>
                  <a:gd name="connsiteX7" fmla="*/ 17831 w 32689"/>
                  <a:gd name="connsiteY7" fmla="*/ 5383 h 120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689" h="120722">
                    <a:moveTo>
                      <a:pt x="17831" y="5383"/>
                    </a:moveTo>
                    <a:cubicBezTo>
                      <a:pt x="14859" y="23214"/>
                      <a:pt x="11887" y="41045"/>
                      <a:pt x="8916" y="58875"/>
                    </a:cubicBezTo>
                    <a:cubicBezTo>
                      <a:pt x="5944" y="76706"/>
                      <a:pt x="2972" y="94537"/>
                      <a:pt x="0" y="112368"/>
                    </a:cubicBezTo>
                    <a:cubicBezTo>
                      <a:pt x="0" y="121283"/>
                      <a:pt x="14859" y="124255"/>
                      <a:pt x="17831" y="115340"/>
                    </a:cubicBezTo>
                    <a:cubicBezTo>
                      <a:pt x="23775" y="97509"/>
                      <a:pt x="23775" y="79678"/>
                      <a:pt x="26746" y="61847"/>
                    </a:cubicBezTo>
                    <a:cubicBezTo>
                      <a:pt x="29718" y="44016"/>
                      <a:pt x="32690" y="26186"/>
                      <a:pt x="32690" y="8355"/>
                    </a:cubicBezTo>
                    <a:cubicBezTo>
                      <a:pt x="32690" y="-560"/>
                      <a:pt x="17831" y="-3532"/>
                      <a:pt x="17831" y="5383"/>
                    </a:cubicBezTo>
                    <a:lnTo>
                      <a:pt x="17831" y="538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44" name="任意多边形: 形状 143"/>
              <p:cNvSpPr/>
              <p:nvPr/>
            </p:nvSpPr>
            <p:spPr>
              <a:xfrm>
                <a:off x="6022282" y="3541483"/>
                <a:ext cx="54708" cy="101966"/>
              </a:xfrm>
              <a:custGeom>
                <a:avLst/>
                <a:gdLst>
                  <a:gd name="connsiteX0" fmla="*/ 6686 w 54708"/>
                  <a:gd name="connsiteY0" fmla="*/ 7429 h 101966"/>
                  <a:gd name="connsiteX1" fmla="*/ 743 w 54708"/>
                  <a:gd name="connsiteY1" fmla="*/ 52006 h 101966"/>
                  <a:gd name="connsiteX2" fmla="*/ 3715 w 54708"/>
                  <a:gd name="connsiteY2" fmla="*/ 96584 h 101966"/>
                  <a:gd name="connsiteX3" fmla="*/ 18574 w 54708"/>
                  <a:gd name="connsiteY3" fmla="*/ 93612 h 101966"/>
                  <a:gd name="connsiteX4" fmla="*/ 24517 w 54708"/>
                  <a:gd name="connsiteY4" fmla="*/ 72809 h 101966"/>
                  <a:gd name="connsiteX5" fmla="*/ 30461 w 54708"/>
                  <a:gd name="connsiteY5" fmla="*/ 52006 h 101966"/>
                  <a:gd name="connsiteX6" fmla="*/ 36405 w 54708"/>
                  <a:gd name="connsiteY6" fmla="*/ 31204 h 101966"/>
                  <a:gd name="connsiteX7" fmla="*/ 45320 w 54708"/>
                  <a:gd name="connsiteY7" fmla="*/ 7429 h 101966"/>
                  <a:gd name="connsiteX8" fmla="*/ 39376 w 54708"/>
                  <a:gd name="connsiteY8" fmla="*/ 4458 h 101966"/>
                  <a:gd name="connsiteX9" fmla="*/ 42348 w 54708"/>
                  <a:gd name="connsiteY9" fmla="*/ 43091 h 101966"/>
                  <a:gd name="connsiteX10" fmla="*/ 54235 w 54708"/>
                  <a:gd name="connsiteY10" fmla="*/ 37147 h 101966"/>
                  <a:gd name="connsiteX11" fmla="*/ 48292 w 54708"/>
                  <a:gd name="connsiteY11" fmla="*/ 4458 h 101966"/>
                  <a:gd name="connsiteX12" fmla="*/ 39376 w 54708"/>
                  <a:gd name="connsiteY12" fmla="*/ 4458 h 101966"/>
                  <a:gd name="connsiteX13" fmla="*/ 33433 w 54708"/>
                  <a:gd name="connsiteY13" fmla="*/ 25260 h 101966"/>
                  <a:gd name="connsiteX14" fmla="*/ 24517 w 54708"/>
                  <a:gd name="connsiteY14" fmla="*/ 49035 h 101966"/>
                  <a:gd name="connsiteX15" fmla="*/ 6686 w 54708"/>
                  <a:gd name="connsiteY15" fmla="*/ 87668 h 101966"/>
                  <a:gd name="connsiteX16" fmla="*/ 21546 w 54708"/>
                  <a:gd name="connsiteY16" fmla="*/ 90640 h 101966"/>
                  <a:gd name="connsiteX17" fmla="*/ 18574 w 54708"/>
                  <a:gd name="connsiteY17" fmla="*/ 49035 h 101966"/>
                  <a:gd name="connsiteX18" fmla="*/ 21546 w 54708"/>
                  <a:gd name="connsiteY18" fmla="*/ 7429 h 101966"/>
                  <a:gd name="connsiteX19" fmla="*/ 6686 w 54708"/>
                  <a:gd name="connsiteY19" fmla="*/ 7429 h 101966"/>
                  <a:gd name="connsiteX20" fmla="*/ 6686 w 54708"/>
                  <a:gd name="connsiteY20" fmla="*/ 7429 h 101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4708" h="101966">
                    <a:moveTo>
                      <a:pt x="6686" y="7429"/>
                    </a:moveTo>
                    <a:cubicBezTo>
                      <a:pt x="3715" y="22289"/>
                      <a:pt x="743" y="37147"/>
                      <a:pt x="743" y="52006"/>
                    </a:cubicBezTo>
                    <a:cubicBezTo>
                      <a:pt x="743" y="66865"/>
                      <a:pt x="-2229" y="84696"/>
                      <a:pt x="3715" y="96584"/>
                    </a:cubicBezTo>
                    <a:cubicBezTo>
                      <a:pt x="6686" y="105499"/>
                      <a:pt x="18574" y="102527"/>
                      <a:pt x="18574" y="93612"/>
                    </a:cubicBezTo>
                    <a:cubicBezTo>
                      <a:pt x="18574" y="87668"/>
                      <a:pt x="21546" y="78753"/>
                      <a:pt x="24517" y="72809"/>
                    </a:cubicBezTo>
                    <a:cubicBezTo>
                      <a:pt x="27489" y="66865"/>
                      <a:pt x="27489" y="60922"/>
                      <a:pt x="30461" y="52006"/>
                    </a:cubicBezTo>
                    <a:cubicBezTo>
                      <a:pt x="33433" y="46063"/>
                      <a:pt x="33433" y="40119"/>
                      <a:pt x="36405" y="31204"/>
                    </a:cubicBezTo>
                    <a:cubicBezTo>
                      <a:pt x="39376" y="22289"/>
                      <a:pt x="42348" y="16345"/>
                      <a:pt x="45320" y="7429"/>
                    </a:cubicBezTo>
                    <a:cubicBezTo>
                      <a:pt x="42348" y="7429"/>
                      <a:pt x="39376" y="4458"/>
                      <a:pt x="39376" y="4458"/>
                    </a:cubicBezTo>
                    <a:cubicBezTo>
                      <a:pt x="33433" y="16345"/>
                      <a:pt x="36405" y="31204"/>
                      <a:pt x="42348" y="43091"/>
                    </a:cubicBezTo>
                    <a:cubicBezTo>
                      <a:pt x="45320" y="49035"/>
                      <a:pt x="57207" y="46063"/>
                      <a:pt x="54235" y="37147"/>
                    </a:cubicBezTo>
                    <a:cubicBezTo>
                      <a:pt x="51263" y="28232"/>
                      <a:pt x="48292" y="16345"/>
                      <a:pt x="48292" y="4458"/>
                    </a:cubicBezTo>
                    <a:cubicBezTo>
                      <a:pt x="48292" y="-1486"/>
                      <a:pt x="39376" y="-1486"/>
                      <a:pt x="39376" y="4458"/>
                    </a:cubicBezTo>
                    <a:cubicBezTo>
                      <a:pt x="39376" y="13373"/>
                      <a:pt x="36405" y="19317"/>
                      <a:pt x="33433" y="25260"/>
                    </a:cubicBezTo>
                    <a:cubicBezTo>
                      <a:pt x="30461" y="34176"/>
                      <a:pt x="27489" y="40119"/>
                      <a:pt x="24517" y="49035"/>
                    </a:cubicBezTo>
                    <a:cubicBezTo>
                      <a:pt x="18574" y="60922"/>
                      <a:pt x="12630" y="75781"/>
                      <a:pt x="6686" y="87668"/>
                    </a:cubicBezTo>
                    <a:cubicBezTo>
                      <a:pt x="12630" y="87668"/>
                      <a:pt x="15602" y="90640"/>
                      <a:pt x="21546" y="90640"/>
                    </a:cubicBezTo>
                    <a:cubicBezTo>
                      <a:pt x="21546" y="75781"/>
                      <a:pt x="18574" y="60922"/>
                      <a:pt x="18574" y="49035"/>
                    </a:cubicBezTo>
                    <a:cubicBezTo>
                      <a:pt x="18574" y="34176"/>
                      <a:pt x="21546" y="19317"/>
                      <a:pt x="21546" y="7429"/>
                    </a:cubicBezTo>
                    <a:cubicBezTo>
                      <a:pt x="21546" y="1486"/>
                      <a:pt x="9658" y="-1486"/>
                      <a:pt x="6686" y="7429"/>
                    </a:cubicBezTo>
                    <a:lnTo>
                      <a:pt x="6686" y="7429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45" name="任意多边形: 形状 144"/>
              <p:cNvSpPr/>
              <p:nvPr/>
            </p:nvSpPr>
            <p:spPr>
              <a:xfrm>
                <a:off x="6069831" y="3551764"/>
                <a:ext cx="16200" cy="44697"/>
              </a:xfrm>
              <a:custGeom>
                <a:avLst/>
                <a:gdLst>
                  <a:gd name="connsiteX0" fmla="*/ 6686 w 16200"/>
                  <a:gd name="connsiteY0" fmla="*/ 3092 h 44697"/>
                  <a:gd name="connsiteX1" fmla="*/ 743 w 16200"/>
                  <a:gd name="connsiteY1" fmla="*/ 29838 h 44697"/>
                  <a:gd name="connsiteX2" fmla="*/ 3715 w 16200"/>
                  <a:gd name="connsiteY2" fmla="*/ 44697 h 44697"/>
                  <a:gd name="connsiteX3" fmla="*/ 12630 w 16200"/>
                  <a:gd name="connsiteY3" fmla="*/ 35782 h 44697"/>
                  <a:gd name="connsiteX4" fmla="*/ 15602 w 16200"/>
                  <a:gd name="connsiteY4" fmla="*/ 9036 h 44697"/>
                  <a:gd name="connsiteX5" fmla="*/ 6686 w 16200"/>
                  <a:gd name="connsiteY5" fmla="*/ 3092 h 44697"/>
                  <a:gd name="connsiteX6" fmla="*/ 6686 w 16200"/>
                  <a:gd name="connsiteY6" fmla="*/ 3092 h 446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200" h="44697">
                    <a:moveTo>
                      <a:pt x="6686" y="3092"/>
                    </a:moveTo>
                    <a:cubicBezTo>
                      <a:pt x="3715" y="12008"/>
                      <a:pt x="3715" y="20923"/>
                      <a:pt x="743" y="29838"/>
                    </a:cubicBezTo>
                    <a:cubicBezTo>
                      <a:pt x="743" y="32810"/>
                      <a:pt x="-2229" y="41726"/>
                      <a:pt x="3715" y="44697"/>
                    </a:cubicBezTo>
                    <a:cubicBezTo>
                      <a:pt x="9658" y="44697"/>
                      <a:pt x="12630" y="38754"/>
                      <a:pt x="12630" y="35782"/>
                    </a:cubicBezTo>
                    <a:cubicBezTo>
                      <a:pt x="15602" y="26866"/>
                      <a:pt x="15602" y="17951"/>
                      <a:pt x="15602" y="9036"/>
                    </a:cubicBezTo>
                    <a:cubicBezTo>
                      <a:pt x="18574" y="121"/>
                      <a:pt x="9658" y="-2851"/>
                      <a:pt x="6686" y="3092"/>
                    </a:cubicBezTo>
                    <a:lnTo>
                      <a:pt x="6686" y="309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46" name="任意多边形: 形状 145"/>
              <p:cNvSpPr/>
              <p:nvPr/>
            </p:nvSpPr>
            <p:spPr>
              <a:xfrm>
                <a:off x="5244146" y="4466426"/>
                <a:ext cx="241704" cy="72096"/>
              </a:xfrm>
              <a:custGeom>
                <a:avLst/>
                <a:gdLst>
                  <a:gd name="connsiteX0" fmla="*/ 6212 w 241704"/>
                  <a:gd name="connsiteY0" fmla="*/ 45350 h 72096"/>
                  <a:gd name="connsiteX1" fmla="*/ 59704 w 241704"/>
                  <a:gd name="connsiteY1" fmla="*/ 15632 h 72096"/>
                  <a:gd name="connsiteX2" fmla="*/ 77535 w 241704"/>
                  <a:gd name="connsiteY2" fmla="*/ 33463 h 72096"/>
                  <a:gd name="connsiteX3" fmla="*/ 71591 w 241704"/>
                  <a:gd name="connsiteY3" fmla="*/ 60209 h 72096"/>
                  <a:gd name="connsiteX4" fmla="*/ 89422 w 241704"/>
                  <a:gd name="connsiteY4" fmla="*/ 72096 h 72096"/>
                  <a:gd name="connsiteX5" fmla="*/ 116168 w 241704"/>
                  <a:gd name="connsiteY5" fmla="*/ 57237 h 72096"/>
                  <a:gd name="connsiteX6" fmla="*/ 151830 w 241704"/>
                  <a:gd name="connsiteY6" fmla="*/ 30491 h 72096"/>
                  <a:gd name="connsiteX7" fmla="*/ 181548 w 241704"/>
                  <a:gd name="connsiteY7" fmla="*/ 15632 h 72096"/>
                  <a:gd name="connsiteX8" fmla="*/ 205322 w 241704"/>
                  <a:gd name="connsiteY8" fmla="*/ 39407 h 72096"/>
                  <a:gd name="connsiteX9" fmla="*/ 238012 w 241704"/>
                  <a:gd name="connsiteY9" fmla="*/ 45350 h 72096"/>
                  <a:gd name="connsiteX10" fmla="*/ 229097 w 241704"/>
                  <a:gd name="connsiteY10" fmla="*/ 33463 h 72096"/>
                  <a:gd name="connsiteX11" fmla="*/ 205322 w 241704"/>
                  <a:gd name="connsiteY11" fmla="*/ 18604 h 72096"/>
                  <a:gd name="connsiteX12" fmla="*/ 181548 w 241704"/>
                  <a:gd name="connsiteY12" fmla="*/ 773 h 72096"/>
                  <a:gd name="connsiteX13" fmla="*/ 151830 w 241704"/>
                  <a:gd name="connsiteY13" fmla="*/ 12660 h 72096"/>
                  <a:gd name="connsiteX14" fmla="*/ 119140 w 241704"/>
                  <a:gd name="connsiteY14" fmla="*/ 39407 h 72096"/>
                  <a:gd name="connsiteX15" fmla="*/ 101309 w 241704"/>
                  <a:gd name="connsiteY15" fmla="*/ 51294 h 72096"/>
                  <a:gd name="connsiteX16" fmla="*/ 89422 w 241704"/>
                  <a:gd name="connsiteY16" fmla="*/ 57237 h 72096"/>
                  <a:gd name="connsiteX17" fmla="*/ 89422 w 241704"/>
                  <a:gd name="connsiteY17" fmla="*/ 54265 h 72096"/>
                  <a:gd name="connsiteX18" fmla="*/ 92394 w 241704"/>
                  <a:gd name="connsiteY18" fmla="*/ 48322 h 72096"/>
                  <a:gd name="connsiteX19" fmla="*/ 95366 w 241704"/>
                  <a:gd name="connsiteY19" fmla="*/ 36435 h 72096"/>
                  <a:gd name="connsiteX20" fmla="*/ 59704 w 241704"/>
                  <a:gd name="connsiteY20" fmla="*/ 3745 h 72096"/>
                  <a:gd name="connsiteX21" fmla="*/ 27014 w 241704"/>
                  <a:gd name="connsiteY21" fmla="*/ 15632 h 72096"/>
                  <a:gd name="connsiteX22" fmla="*/ 3240 w 241704"/>
                  <a:gd name="connsiteY22" fmla="*/ 42378 h 72096"/>
                  <a:gd name="connsiteX23" fmla="*/ 6212 w 241704"/>
                  <a:gd name="connsiteY23" fmla="*/ 45350 h 72096"/>
                  <a:gd name="connsiteX24" fmla="*/ 6212 w 241704"/>
                  <a:gd name="connsiteY24" fmla="*/ 45350 h 72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41704" h="72096">
                    <a:moveTo>
                      <a:pt x="6212" y="45350"/>
                    </a:moveTo>
                    <a:cubicBezTo>
                      <a:pt x="24043" y="36435"/>
                      <a:pt x="35930" y="9688"/>
                      <a:pt x="59704" y="15632"/>
                    </a:cubicBezTo>
                    <a:cubicBezTo>
                      <a:pt x="68619" y="18604"/>
                      <a:pt x="77535" y="24547"/>
                      <a:pt x="77535" y="33463"/>
                    </a:cubicBezTo>
                    <a:cubicBezTo>
                      <a:pt x="80507" y="42378"/>
                      <a:pt x="68619" y="48322"/>
                      <a:pt x="71591" y="60209"/>
                    </a:cubicBezTo>
                    <a:cubicBezTo>
                      <a:pt x="71591" y="69124"/>
                      <a:pt x="80507" y="72096"/>
                      <a:pt x="89422" y="72096"/>
                    </a:cubicBezTo>
                    <a:cubicBezTo>
                      <a:pt x="98338" y="72096"/>
                      <a:pt x="107253" y="63181"/>
                      <a:pt x="116168" y="57237"/>
                    </a:cubicBezTo>
                    <a:cubicBezTo>
                      <a:pt x="128055" y="48322"/>
                      <a:pt x="139943" y="39407"/>
                      <a:pt x="151830" y="30491"/>
                    </a:cubicBezTo>
                    <a:cubicBezTo>
                      <a:pt x="157773" y="24547"/>
                      <a:pt x="172633" y="12660"/>
                      <a:pt x="181548" y="15632"/>
                    </a:cubicBezTo>
                    <a:cubicBezTo>
                      <a:pt x="190463" y="18604"/>
                      <a:pt x="196407" y="33463"/>
                      <a:pt x="205322" y="39407"/>
                    </a:cubicBezTo>
                    <a:cubicBezTo>
                      <a:pt x="214238" y="45350"/>
                      <a:pt x="226125" y="51294"/>
                      <a:pt x="238012" y="45350"/>
                    </a:cubicBezTo>
                    <a:cubicBezTo>
                      <a:pt x="246928" y="39407"/>
                      <a:pt x="238012" y="27519"/>
                      <a:pt x="229097" y="33463"/>
                    </a:cubicBezTo>
                    <a:cubicBezTo>
                      <a:pt x="220181" y="39407"/>
                      <a:pt x="211266" y="24547"/>
                      <a:pt x="205322" y="18604"/>
                    </a:cubicBezTo>
                    <a:cubicBezTo>
                      <a:pt x="199378" y="9688"/>
                      <a:pt x="190463" y="3745"/>
                      <a:pt x="181548" y="773"/>
                    </a:cubicBezTo>
                    <a:cubicBezTo>
                      <a:pt x="169661" y="-2199"/>
                      <a:pt x="160745" y="3745"/>
                      <a:pt x="151830" y="12660"/>
                    </a:cubicBezTo>
                    <a:cubicBezTo>
                      <a:pt x="139943" y="21576"/>
                      <a:pt x="128055" y="30491"/>
                      <a:pt x="119140" y="39407"/>
                    </a:cubicBezTo>
                    <a:cubicBezTo>
                      <a:pt x="113196" y="42378"/>
                      <a:pt x="107253" y="48322"/>
                      <a:pt x="101309" y="51294"/>
                    </a:cubicBezTo>
                    <a:cubicBezTo>
                      <a:pt x="98338" y="54265"/>
                      <a:pt x="92394" y="57237"/>
                      <a:pt x="89422" y="57237"/>
                    </a:cubicBezTo>
                    <a:cubicBezTo>
                      <a:pt x="86450" y="57237"/>
                      <a:pt x="89422" y="57237"/>
                      <a:pt x="89422" y="54265"/>
                    </a:cubicBezTo>
                    <a:cubicBezTo>
                      <a:pt x="89422" y="51294"/>
                      <a:pt x="92394" y="51294"/>
                      <a:pt x="92394" y="48322"/>
                    </a:cubicBezTo>
                    <a:cubicBezTo>
                      <a:pt x="95366" y="45350"/>
                      <a:pt x="95366" y="39407"/>
                      <a:pt x="95366" y="36435"/>
                    </a:cubicBezTo>
                    <a:cubicBezTo>
                      <a:pt x="95366" y="18604"/>
                      <a:pt x="74563" y="3745"/>
                      <a:pt x="59704" y="3745"/>
                    </a:cubicBezTo>
                    <a:cubicBezTo>
                      <a:pt x="47817" y="3745"/>
                      <a:pt x="35930" y="9688"/>
                      <a:pt x="27014" y="15632"/>
                    </a:cubicBezTo>
                    <a:cubicBezTo>
                      <a:pt x="18099" y="21576"/>
                      <a:pt x="6212" y="30491"/>
                      <a:pt x="3240" y="42378"/>
                    </a:cubicBezTo>
                    <a:cubicBezTo>
                      <a:pt x="-2704" y="42378"/>
                      <a:pt x="268" y="48322"/>
                      <a:pt x="6212" y="45350"/>
                    </a:cubicBezTo>
                    <a:lnTo>
                      <a:pt x="6212" y="45350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47" name="任意多边形: 形状 146"/>
              <p:cNvSpPr/>
              <p:nvPr/>
            </p:nvSpPr>
            <p:spPr>
              <a:xfrm>
                <a:off x="4703546" y="4005760"/>
                <a:ext cx="312039" cy="173174"/>
              </a:xfrm>
              <a:custGeom>
                <a:avLst/>
                <a:gdLst>
                  <a:gd name="connsiteX0" fmla="*/ 29718 w 312039"/>
                  <a:gd name="connsiteY0" fmla="*/ 164259 h 173174"/>
                  <a:gd name="connsiteX1" fmla="*/ 5944 w 312039"/>
                  <a:gd name="connsiteY1" fmla="*/ 164259 h 173174"/>
                  <a:gd name="connsiteX2" fmla="*/ 8915 w 312039"/>
                  <a:gd name="connsiteY2" fmla="*/ 173174 h 173174"/>
                  <a:gd name="connsiteX3" fmla="*/ 47549 w 312039"/>
                  <a:gd name="connsiteY3" fmla="*/ 155343 h 173174"/>
                  <a:gd name="connsiteX4" fmla="*/ 86182 w 312039"/>
                  <a:gd name="connsiteY4" fmla="*/ 134541 h 173174"/>
                  <a:gd name="connsiteX5" fmla="*/ 163449 w 312039"/>
                  <a:gd name="connsiteY5" fmla="*/ 92936 h 173174"/>
                  <a:gd name="connsiteX6" fmla="*/ 240716 w 312039"/>
                  <a:gd name="connsiteY6" fmla="*/ 51331 h 173174"/>
                  <a:gd name="connsiteX7" fmla="*/ 279349 w 312039"/>
                  <a:gd name="connsiteY7" fmla="*/ 30528 h 173174"/>
                  <a:gd name="connsiteX8" fmla="*/ 300152 w 312039"/>
                  <a:gd name="connsiteY8" fmla="*/ 18641 h 173174"/>
                  <a:gd name="connsiteX9" fmla="*/ 312039 w 312039"/>
                  <a:gd name="connsiteY9" fmla="*/ 6753 h 173174"/>
                  <a:gd name="connsiteX10" fmla="*/ 309067 w 312039"/>
                  <a:gd name="connsiteY10" fmla="*/ 810 h 173174"/>
                  <a:gd name="connsiteX11" fmla="*/ 291237 w 312039"/>
                  <a:gd name="connsiteY11" fmla="*/ 6753 h 173174"/>
                  <a:gd name="connsiteX12" fmla="*/ 270434 w 312039"/>
                  <a:gd name="connsiteY12" fmla="*/ 18641 h 173174"/>
                  <a:gd name="connsiteX13" fmla="*/ 231800 w 312039"/>
                  <a:gd name="connsiteY13" fmla="*/ 39443 h 173174"/>
                  <a:gd name="connsiteX14" fmla="*/ 154534 w 312039"/>
                  <a:gd name="connsiteY14" fmla="*/ 81048 h 173174"/>
                  <a:gd name="connsiteX15" fmla="*/ 77267 w 312039"/>
                  <a:gd name="connsiteY15" fmla="*/ 119682 h 173174"/>
                  <a:gd name="connsiteX16" fmla="*/ 38633 w 312039"/>
                  <a:gd name="connsiteY16" fmla="*/ 140485 h 173174"/>
                  <a:gd name="connsiteX17" fmla="*/ 17831 w 312039"/>
                  <a:gd name="connsiteY17" fmla="*/ 152372 h 173174"/>
                  <a:gd name="connsiteX18" fmla="*/ 0 w 312039"/>
                  <a:gd name="connsiteY18" fmla="*/ 164259 h 173174"/>
                  <a:gd name="connsiteX19" fmla="*/ 8915 w 312039"/>
                  <a:gd name="connsiteY19" fmla="*/ 170202 h 173174"/>
                  <a:gd name="connsiteX20" fmla="*/ 23774 w 312039"/>
                  <a:gd name="connsiteY20" fmla="*/ 167231 h 173174"/>
                  <a:gd name="connsiteX21" fmla="*/ 29718 w 312039"/>
                  <a:gd name="connsiteY21" fmla="*/ 164259 h 173174"/>
                  <a:gd name="connsiteX22" fmla="*/ 29718 w 312039"/>
                  <a:gd name="connsiteY22" fmla="*/ 164259 h 173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12039" h="173174">
                    <a:moveTo>
                      <a:pt x="29718" y="164259"/>
                    </a:moveTo>
                    <a:cubicBezTo>
                      <a:pt x="20803" y="161287"/>
                      <a:pt x="14859" y="161287"/>
                      <a:pt x="5944" y="164259"/>
                    </a:cubicBezTo>
                    <a:cubicBezTo>
                      <a:pt x="0" y="167231"/>
                      <a:pt x="2972" y="173174"/>
                      <a:pt x="8915" y="173174"/>
                    </a:cubicBezTo>
                    <a:cubicBezTo>
                      <a:pt x="23774" y="173174"/>
                      <a:pt x="35662" y="161287"/>
                      <a:pt x="47549" y="155343"/>
                    </a:cubicBezTo>
                    <a:cubicBezTo>
                      <a:pt x="59436" y="149400"/>
                      <a:pt x="74295" y="143456"/>
                      <a:pt x="86182" y="134541"/>
                    </a:cubicBezTo>
                    <a:cubicBezTo>
                      <a:pt x="112928" y="122654"/>
                      <a:pt x="139675" y="107795"/>
                      <a:pt x="163449" y="92936"/>
                    </a:cubicBezTo>
                    <a:cubicBezTo>
                      <a:pt x="187223" y="78077"/>
                      <a:pt x="213970" y="66190"/>
                      <a:pt x="240716" y="51331"/>
                    </a:cubicBezTo>
                    <a:cubicBezTo>
                      <a:pt x="252603" y="45387"/>
                      <a:pt x="264490" y="36472"/>
                      <a:pt x="279349" y="30528"/>
                    </a:cubicBezTo>
                    <a:cubicBezTo>
                      <a:pt x="285293" y="27556"/>
                      <a:pt x="294208" y="24584"/>
                      <a:pt x="300152" y="18641"/>
                    </a:cubicBezTo>
                    <a:cubicBezTo>
                      <a:pt x="306095" y="15669"/>
                      <a:pt x="312039" y="12697"/>
                      <a:pt x="312039" y="6753"/>
                    </a:cubicBezTo>
                    <a:cubicBezTo>
                      <a:pt x="312039" y="3782"/>
                      <a:pt x="312039" y="810"/>
                      <a:pt x="309067" y="810"/>
                    </a:cubicBezTo>
                    <a:cubicBezTo>
                      <a:pt x="303124" y="-2162"/>
                      <a:pt x="297180" y="3782"/>
                      <a:pt x="291237" y="6753"/>
                    </a:cubicBezTo>
                    <a:cubicBezTo>
                      <a:pt x="285293" y="9725"/>
                      <a:pt x="279349" y="15669"/>
                      <a:pt x="270434" y="18641"/>
                    </a:cubicBezTo>
                    <a:cubicBezTo>
                      <a:pt x="258547" y="24584"/>
                      <a:pt x="246659" y="33500"/>
                      <a:pt x="231800" y="39443"/>
                    </a:cubicBezTo>
                    <a:cubicBezTo>
                      <a:pt x="208026" y="54302"/>
                      <a:pt x="181280" y="66190"/>
                      <a:pt x="154534" y="81048"/>
                    </a:cubicBezTo>
                    <a:cubicBezTo>
                      <a:pt x="127787" y="95907"/>
                      <a:pt x="104013" y="107795"/>
                      <a:pt x="77267" y="119682"/>
                    </a:cubicBezTo>
                    <a:cubicBezTo>
                      <a:pt x="65380" y="125626"/>
                      <a:pt x="50521" y="131569"/>
                      <a:pt x="38633" y="140485"/>
                    </a:cubicBezTo>
                    <a:cubicBezTo>
                      <a:pt x="32690" y="143456"/>
                      <a:pt x="23774" y="146428"/>
                      <a:pt x="17831" y="152372"/>
                    </a:cubicBezTo>
                    <a:cubicBezTo>
                      <a:pt x="11887" y="155343"/>
                      <a:pt x="5944" y="158315"/>
                      <a:pt x="0" y="164259"/>
                    </a:cubicBezTo>
                    <a:cubicBezTo>
                      <a:pt x="2972" y="167231"/>
                      <a:pt x="5944" y="167231"/>
                      <a:pt x="8915" y="170202"/>
                    </a:cubicBezTo>
                    <a:cubicBezTo>
                      <a:pt x="11887" y="164259"/>
                      <a:pt x="17831" y="164259"/>
                      <a:pt x="23774" y="167231"/>
                    </a:cubicBezTo>
                    <a:cubicBezTo>
                      <a:pt x="32690" y="170202"/>
                      <a:pt x="32690" y="167231"/>
                      <a:pt x="29718" y="164259"/>
                    </a:cubicBezTo>
                    <a:lnTo>
                      <a:pt x="29718" y="164259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48" name="任意多边形: 形状 147"/>
              <p:cNvSpPr/>
              <p:nvPr/>
            </p:nvSpPr>
            <p:spPr>
              <a:xfrm>
                <a:off x="5030444" y="3982796"/>
                <a:ext cx="23774" cy="23774"/>
              </a:xfrm>
              <a:custGeom>
                <a:avLst/>
                <a:gdLst>
                  <a:gd name="connsiteX0" fmla="*/ 14859 w 23774"/>
                  <a:gd name="connsiteY0" fmla="*/ 14859 h 23774"/>
                  <a:gd name="connsiteX1" fmla="*/ 14859 w 23774"/>
                  <a:gd name="connsiteY1" fmla="*/ 14859 h 23774"/>
                  <a:gd name="connsiteX2" fmla="*/ 14859 w 23774"/>
                  <a:gd name="connsiteY2" fmla="*/ 14859 h 23774"/>
                  <a:gd name="connsiteX3" fmla="*/ 14859 w 23774"/>
                  <a:gd name="connsiteY3" fmla="*/ 14859 h 23774"/>
                  <a:gd name="connsiteX4" fmla="*/ 14859 w 23774"/>
                  <a:gd name="connsiteY4" fmla="*/ 14859 h 23774"/>
                  <a:gd name="connsiteX5" fmla="*/ 14859 w 23774"/>
                  <a:gd name="connsiteY5" fmla="*/ 14859 h 23774"/>
                  <a:gd name="connsiteX6" fmla="*/ 14859 w 23774"/>
                  <a:gd name="connsiteY6" fmla="*/ 14859 h 23774"/>
                  <a:gd name="connsiteX7" fmla="*/ 14859 w 23774"/>
                  <a:gd name="connsiteY7" fmla="*/ 14859 h 23774"/>
                  <a:gd name="connsiteX8" fmla="*/ 17831 w 23774"/>
                  <a:gd name="connsiteY8" fmla="*/ 11887 h 23774"/>
                  <a:gd name="connsiteX9" fmla="*/ 14859 w 23774"/>
                  <a:gd name="connsiteY9" fmla="*/ 14859 h 23774"/>
                  <a:gd name="connsiteX10" fmla="*/ 20803 w 23774"/>
                  <a:gd name="connsiteY10" fmla="*/ 11887 h 23774"/>
                  <a:gd name="connsiteX11" fmla="*/ 23774 w 23774"/>
                  <a:gd name="connsiteY11" fmla="*/ 5943 h 23774"/>
                  <a:gd name="connsiteX12" fmla="*/ 17831 w 23774"/>
                  <a:gd name="connsiteY12" fmla="*/ 0 h 23774"/>
                  <a:gd name="connsiteX13" fmla="*/ 14859 w 23774"/>
                  <a:gd name="connsiteY13" fmla="*/ 0 h 23774"/>
                  <a:gd name="connsiteX14" fmla="*/ 14859 w 23774"/>
                  <a:gd name="connsiteY14" fmla="*/ 0 h 23774"/>
                  <a:gd name="connsiteX15" fmla="*/ 11887 w 23774"/>
                  <a:gd name="connsiteY15" fmla="*/ 0 h 23774"/>
                  <a:gd name="connsiteX16" fmla="*/ 8915 w 23774"/>
                  <a:gd name="connsiteY16" fmla="*/ 0 h 23774"/>
                  <a:gd name="connsiteX17" fmla="*/ 0 w 23774"/>
                  <a:gd name="connsiteY17" fmla="*/ 11887 h 23774"/>
                  <a:gd name="connsiteX18" fmla="*/ 5943 w 23774"/>
                  <a:gd name="connsiteY18" fmla="*/ 23774 h 23774"/>
                  <a:gd name="connsiteX19" fmla="*/ 14859 w 23774"/>
                  <a:gd name="connsiteY19" fmla="*/ 14859 h 23774"/>
                  <a:gd name="connsiteX20" fmla="*/ 14859 w 23774"/>
                  <a:gd name="connsiteY20" fmla="*/ 14859 h 23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3774" h="23774">
                    <a:moveTo>
                      <a:pt x="14859" y="14859"/>
                    </a:moveTo>
                    <a:cubicBezTo>
                      <a:pt x="11887" y="17831"/>
                      <a:pt x="11887" y="17831"/>
                      <a:pt x="14859" y="14859"/>
                    </a:cubicBezTo>
                    <a:cubicBezTo>
                      <a:pt x="14859" y="14859"/>
                      <a:pt x="11887" y="14859"/>
                      <a:pt x="14859" y="14859"/>
                    </a:cubicBezTo>
                    <a:cubicBezTo>
                      <a:pt x="11887" y="17831"/>
                      <a:pt x="11887" y="17831"/>
                      <a:pt x="14859" y="14859"/>
                    </a:cubicBezTo>
                    <a:cubicBezTo>
                      <a:pt x="11887" y="17831"/>
                      <a:pt x="11887" y="17831"/>
                      <a:pt x="14859" y="14859"/>
                    </a:cubicBezTo>
                    <a:cubicBezTo>
                      <a:pt x="11887" y="17831"/>
                      <a:pt x="11887" y="17831"/>
                      <a:pt x="14859" y="14859"/>
                    </a:cubicBezTo>
                    <a:cubicBezTo>
                      <a:pt x="11887" y="17831"/>
                      <a:pt x="11887" y="17831"/>
                      <a:pt x="14859" y="14859"/>
                    </a:cubicBezTo>
                    <a:cubicBezTo>
                      <a:pt x="11887" y="17831"/>
                      <a:pt x="14859" y="17831"/>
                      <a:pt x="14859" y="14859"/>
                    </a:cubicBezTo>
                    <a:cubicBezTo>
                      <a:pt x="14859" y="14859"/>
                      <a:pt x="17831" y="11887"/>
                      <a:pt x="17831" y="11887"/>
                    </a:cubicBezTo>
                    <a:cubicBezTo>
                      <a:pt x="17831" y="14859"/>
                      <a:pt x="11887" y="14859"/>
                      <a:pt x="14859" y="14859"/>
                    </a:cubicBezTo>
                    <a:cubicBezTo>
                      <a:pt x="17831" y="14859"/>
                      <a:pt x="20803" y="11887"/>
                      <a:pt x="20803" y="11887"/>
                    </a:cubicBezTo>
                    <a:cubicBezTo>
                      <a:pt x="23774" y="8915"/>
                      <a:pt x="23774" y="5943"/>
                      <a:pt x="23774" y="5943"/>
                    </a:cubicBezTo>
                    <a:cubicBezTo>
                      <a:pt x="23774" y="2972"/>
                      <a:pt x="20803" y="0"/>
                      <a:pt x="17831" y="0"/>
                    </a:cubicBezTo>
                    <a:cubicBezTo>
                      <a:pt x="17831" y="0"/>
                      <a:pt x="14859" y="0"/>
                      <a:pt x="14859" y="0"/>
                    </a:cubicBezTo>
                    <a:cubicBezTo>
                      <a:pt x="14859" y="0"/>
                      <a:pt x="14859" y="0"/>
                      <a:pt x="14859" y="0"/>
                    </a:cubicBezTo>
                    <a:cubicBezTo>
                      <a:pt x="14859" y="0"/>
                      <a:pt x="11887" y="0"/>
                      <a:pt x="11887" y="0"/>
                    </a:cubicBezTo>
                    <a:cubicBezTo>
                      <a:pt x="8915" y="0"/>
                      <a:pt x="8915" y="0"/>
                      <a:pt x="8915" y="0"/>
                    </a:cubicBezTo>
                    <a:cubicBezTo>
                      <a:pt x="2972" y="2972"/>
                      <a:pt x="0" y="5943"/>
                      <a:pt x="0" y="11887"/>
                    </a:cubicBezTo>
                    <a:cubicBezTo>
                      <a:pt x="0" y="17831"/>
                      <a:pt x="0" y="20803"/>
                      <a:pt x="5943" y="23774"/>
                    </a:cubicBezTo>
                    <a:cubicBezTo>
                      <a:pt x="5943" y="23774"/>
                      <a:pt x="11887" y="20803"/>
                      <a:pt x="14859" y="14859"/>
                    </a:cubicBezTo>
                    <a:lnTo>
                      <a:pt x="14859" y="14859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49" name="任意多边形: 形状 148"/>
              <p:cNvSpPr/>
              <p:nvPr/>
            </p:nvSpPr>
            <p:spPr>
              <a:xfrm>
                <a:off x="5708015" y="4469581"/>
                <a:ext cx="343717" cy="220503"/>
              </a:xfrm>
              <a:custGeom>
                <a:avLst/>
                <a:gdLst>
                  <a:gd name="connsiteX0" fmla="*/ 0 w 343717"/>
                  <a:gd name="connsiteY0" fmla="*/ 220504 h 220503"/>
                  <a:gd name="connsiteX1" fmla="*/ 11887 w 343717"/>
                  <a:gd name="connsiteY1" fmla="*/ 217532 h 220503"/>
                  <a:gd name="connsiteX2" fmla="*/ 29718 w 343717"/>
                  <a:gd name="connsiteY2" fmla="*/ 208616 h 220503"/>
                  <a:gd name="connsiteX3" fmla="*/ 62408 w 343717"/>
                  <a:gd name="connsiteY3" fmla="*/ 187814 h 220503"/>
                  <a:gd name="connsiteX4" fmla="*/ 130759 w 343717"/>
                  <a:gd name="connsiteY4" fmla="*/ 146209 h 220503"/>
                  <a:gd name="connsiteX5" fmla="*/ 267462 w 343717"/>
                  <a:gd name="connsiteY5" fmla="*/ 60026 h 220503"/>
                  <a:gd name="connsiteX6" fmla="*/ 303124 w 343717"/>
                  <a:gd name="connsiteY6" fmla="*/ 36252 h 220503"/>
                  <a:gd name="connsiteX7" fmla="*/ 341757 w 343717"/>
                  <a:gd name="connsiteY7" fmla="*/ 12478 h 220503"/>
                  <a:gd name="connsiteX8" fmla="*/ 332842 w 343717"/>
                  <a:gd name="connsiteY8" fmla="*/ 590 h 220503"/>
                  <a:gd name="connsiteX9" fmla="*/ 300152 w 343717"/>
                  <a:gd name="connsiteY9" fmla="*/ 21393 h 220503"/>
                  <a:gd name="connsiteX10" fmla="*/ 264490 w 343717"/>
                  <a:gd name="connsiteY10" fmla="*/ 42196 h 220503"/>
                  <a:gd name="connsiteX11" fmla="*/ 199111 w 343717"/>
                  <a:gd name="connsiteY11" fmla="*/ 83801 h 220503"/>
                  <a:gd name="connsiteX12" fmla="*/ 65380 w 343717"/>
                  <a:gd name="connsiteY12" fmla="*/ 167011 h 220503"/>
                  <a:gd name="connsiteX13" fmla="*/ 26746 w 343717"/>
                  <a:gd name="connsiteY13" fmla="*/ 190786 h 220503"/>
                  <a:gd name="connsiteX14" fmla="*/ 8915 w 343717"/>
                  <a:gd name="connsiteY14" fmla="*/ 202673 h 220503"/>
                  <a:gd name="connsiteX15" fmla="*/ 0 w 343717"/>
                  <a:gd name="connsiteY15" fmla="*/ 220504 h 220503"/>
                  <a:gd name="connsiteX16" fmla="*/ 0 w 343717"/>
                  <a:gd name="connsiteY16" fmla="*/ 220504 h 220503"/>
                  <a:gd name="connsiteX17" fmla="*/ 0 w 343717"/>
                  <a:gd name="connsiteY17" fmla="*/ 220504 h 220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43717" h="220503">
                    <a:moveTo>
                      <a:pt x="0" y="220504"/>
                    </a:moveTo>
                    <a:cubicBezTo>
                      <a:pt x="5944" y="220504"/>
                      <a:pt x="8915" y="220504"/>
                      <a:pt x="11887" y="217532"/>
                    </a:cubicBezTo>
                    <a:cubicBezTo>
                      <a:pt x="17831" y="214560"/>
                      <a:pt x="23774" y="211588"/>
                      <a:pt x="29718" y="208616"/>
                    </a:cubicBezTo>
                    <a:cubicBezTo>
                      <a:pt x="41605" y="202673"/>
                      <a:pt x="53492" y="193757"/>
                      <a:pt x="62408" y="187814"/>
                    </a:cubicBezTo>
                    <a:cubicBezTo>
                      <a:pt x="86182" y="172955"/>
                      <a:pt x="106985" y="161068"/>
                      <a:pt x="130759" y="146209"/>
                    </a:cubicBezTo>
                    <a:cubicBezTo>
                      <a:pt x="175336" y="119462"/>
                      <a:pt x="222885" y="89744"/>
                      <a:pt x="267462" y="60026"/>
                    </a:cubicBezTo>
                    <a:cubicBezTo>
                      <a:pt x="279349" y="51111"/>
                      <a:pt x="291236" y="45167"/>
                      <a:pt x="303124" y="36252"/>
                    </a:cubicBezTo>
                    <a:cubicBezTo>
                      <a:pt x="315011" y="27336"/>
                      <a:pt x="329870" y="21393"/>
                      <a:pt x="341757" y="12478"/>
                    </a:cubicBezTo>
                    <a:cubicBezTo>
                      <a:pt x="347701" y="6534"/>
                      <a:pt x="338785" y="-2381"/>
                      <a:pt x="332842" y="590"/>
                    </a:cubicBezTo>
                    <a:cubicBezTo>
                      <a:pt x="320954" y="6534"/>
                      <a:pt x="309067" y="15449"/>
                      <a:pt x="300152" y="21393"/>
                    </a:cubicBezTo>
                    <a:cubicBezTo>
                      <a:pt x="288265" y="27336"/>
                      <a:pt x="276378" y="36252"/>
                      <a:pt x="264490" y="42196"/>
                    </a:cubicBezTo>
                    <a:cubicBezTo>
                      <a:pt x="243688" y="57055"/>
                      <a:pt x="219913" y="71914"/>
                      <a:pt x="199111" y="83801"/>
                    </a:cubicBezTo>
                    <a:cubicBezTo>
                      <a:pt x="154534" y="113519"/>
                      <a:pt x="109957" y="140265"/>
                      <a:pt x="65380" y="167011"/>
                    </a:cubicBezTo>
                    <a:cubicBezTo>
                      <a:pt x="53492" y="175926"/>
                      <a:pt x="41605" y="181870"/>
                      <a:pt x="26746" y="190786"/>
                    </a:cubicBezTo>
                    <a:cubicBezTo>
                      <a:pt x="20803" y="193757"/>
                      <a:pt x="14859" y="199701"/>
                      <a:pt x="8915" y="202673"/>
                    </a:cubicBezTo>
                    <a:cubicBezTo>
                      <a:pt x="5944" y="208616"/>
                      <a:pt x="0" y="211588"/>
                      <a:pt x="0" y="220504"/>
                    </a:cubicBezTo>
                    <a:cubicBezTo>
                      <a:pt x="0" y="217532"/>
                      <a:pt x="0" y="217532"/>
                      <a:pt x="0" y="220504"/>
                    </a:cubicBezTo>
                    <a:lnTo>
                      <a:pt x="0" y="220504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50" name="任意多边形: 形状 149"/>
              <p:cNvSpPr/>
              <p:nvPr/>
            </p:nvSpPr>
            <p:spPr>
              <a:xfrm>
                <a:off x="6075797" y="4416679"/>
                <a:ext cx="46108" cy="37281"/>
              </a:xfrm>
              <a:custGeom>
                <a:avLst/>
                <a:gdLst>
                  <a:gd name="connsiteX0" fmla="*/ 12608 w 46108"/>
                  <a:gd name="connsiteY0" fmla="*/ 35662 h 37281"/>
                  <a:gd name="connsiteX1" fmla="*/ 45298 w 46108"/>
                  <a:gd name="connsiteY1" fmla="*/ 8915 h 37281"/>
                  <a:gd name="connsiteX2" fmla="*/ 39354 w 46108"/>
                  <a:gd name="connsiteY2" fmla="*/ 0 h 37281"/>
                  <a:gd name="connsiteX3" fmla="*/ 3693 w 46108"/>
                  <a:gd name="connsiteY3" fmla="*/ 23774 h 37281"/>
                  <a:gd name="connsiteX4" fmla="*/ 12608 w 46108"/>
                  <a:gd name="connsiteY4" fmla="*/ 35662 h 37281"/>
                  <a:gd name="connsiteX5" fmla="*/ 12608 w 46108"/>
                  <a:gd name="connsiteY5" fmla="*/ 35662 h 37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108" h="37281">
                    <a:moveTo>
                      <a:pt x="12608" y="35662"/>
                    </a:moveTo>
                    <a:cubicBezTo>
                      <a:pt x="24495" y="29718"/>
                      <a:pt x="39354" y="20803"/>
                      <a:pt x="45298" y="8915"/>
                    </a:cubicBezTo>
                    <a:cubicBezTo>
                      <a:pt x="48270" y="2972"/>
                      <a:pt x="42326" y="0"/>
                      <a:pt x="39354" y="0"/>
                    </a:cubicBezTo>
                    <a:cubicBezTo>
                      <a:pt x="27467" y="2972"/>
                      <a:pt x="15580" y="14859"/>
                      <a:pt x="3693" y="23774"/>
                    </a:cubicBezTo>
                    <a:cubicBezTo>
                      <a:pt x="-5222" y="29718"/>
                      <a:pt x="3693" y="41605"/>
                      <a:pt x="12608" y="35662"/>
                    </a:cubicBezTo>
                    <a:lnTo>
                      <a:pt x="12608" y="35662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51" name="任意多边形: 形状 150"/>
              <p:cNvSpPr/>
              <p:nvPr/>
            </p:nvSpPr>
            <p:spPr>
              <a:xfrm>
                <a:off x="5460895" y="3807460"/>
                <a:ext cx="654255" cy="558698"/>
              </a:xfrm>
              <a:custGeom>
                <a:avLst/>
                <a:gdLst>
                  <a:gd name="connsiteX0" fmla="*/ 3432 w 654255"/>
                  <a:gd name="connsiteY0" fmla="*/ 558698 h 558698"/>
                  <a:gd name="connsiteX1" fmla="*/ 39093 w 654255"/>
                  <a:gd name="connsiteY1" fmla="*/ 534924 h 558698"/>
                  <a:gd name="connsiteX2" fmla="*/ 74755 w 654255"/>
                  <a:gd name="connsiteY2" fmla="*/ 511150 h 558698"/>
                  <a:gd name="connsiteX3" fmla="*/ 143106 w 654255"/>
                  <a:gd name="connsiteY3" fmla="*/ 460629 h 558698"/>
                  <a:gd name="connsiteX4" fmla="*/ 273865 w 654255"/>
                  <a:gd name="connsiteY4" fmla="*/ 359588 h 558698"/>
                  <a:gd name="connsiteX5" fmla="*/ 523497 w 654255"/>
                  <a:gd name="connsiteY5" fmla="*/ 139675 h 558698"/>
                  <a:gd name="connsiteX6" fmla="*/ 591848 w 654255"/>
                  <a:gd name="connsiteY6" fmla="*/ 74295 h 558698"/>
                  <a:gd name="connsiteX7" fmla="*/ 624538 w 654255"/>
                  <a:gd name="connsiteY7" fmla="*/ 41605 h 558698"/>
                  <a:gd name="connsiteX8" fmla="*/ 654256 w 654255"/>
                  <a:gd name="connsiteY8" fmla="*/ 5944 h 558698"/>
                  <a:gd name="connsiteX9" fmla="*/ 645340 w 654255"/>
                  <a:gd name="connsiteY9" fmla="*/ 0 h 558698"/>
                  <a:gd name="connsiteX10" fmla="*/ 615622 w 654255"/>
                  <a:gd name="connsiteY10" fmla="*/ 23774 h 558698"/>
                  <a:gd name="connsiteX11" fmla="*/ 585904 w 654255"/>
                  <a:gd name="connsiteY11" fmla="*/ 53492 h 558698"/>
                  <a:gd name="connsiteX12" fmla="*/ 526468 w 654255"/>
                  <a:gd name="connsiteY12" fmla="*/ 109957 h 558698"/>
                  <a:gd name="connsiteX13" fmla="*/ 404624 w 654255"/>
                  <a:gd name="connsiteY13" fmla="*/ 222885 h 558698"/>
                  <a:gd name="connsiteX14" fmla="*/ 149050 w 654255"/>
                  <a:gd name="connsiteY14" fmla="*/ 436855 h 558698"/>
                  <a:gd name="connsiteX15" fmla="*/ 77727 w 654255"/>
                  <a:gd name="connsiteY15" fmla="*/ 493319 h 558698"/>
                  <a:gd name="connsiteX16" fmla="*/ 39093 w 654255"/>
                  <a:gd name="connsiteY16" fmla="*/ 523037 h 558698"/>
                  <a:gd name="connsiteX17" fmla="*/ 3432 w 654255"/>
                  <a:gd name="connsiteY17" fmla="*/ 558698 h 558698"/>
                  <a:gd name="connsiteX18" fmla="*/ 3432 w 654255"/>
                  <a:gd name="connsiteY18" fmla="*/ 558698 h 558698"/>
                  <a:gd name="connsiteX19" fmla="*/ 3432 w 654255"/>
                  <a:gd name="connsiteY19" fmla="*/ 558698 h 558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54255" h="558698">
                    <a:moveTo>
                      <a:pt x="3432" y="558698"/>
                    </a:moveTo>
                    <a:cubicBezTo>
                      <a:pt x="15319" y="552755"/>
                      <a:pt x="27206" y="543839"/>
                      <a:pt x="39093" y="534924"/>
                    </a:cubicBezTo>
                    <a:cubicBezTo>
                      <a:pt x="50980" y="526009"/>
                      <a:pt x="62868" y="517093"/>
                      <a:pt x="74755" y="511150"/>
                    </a:cubicBezTo>
                    <a:cubicBezTo>
                      <a:pt x="98529" y="496291"/>
                      <a:pt x="119332" y="478460"/>
                      <a:pt x="143106" y="460629"/>
                    </a:cubicBezTo>
                    <a:cubicBezTo>
                      <a:pt x="187683" y="427939"/>
                      <a:pt x="229288" y="392278"/>
                      <a:pt x="273865" y="359588"/>
                    </a:cubicBezTo>
                    <a:cubicBezTo>
                      <a:pt x="360048" y="288265"/>
                      <a:pt x="443258" y="216941"/>
                      <a:pt x="523497" y="139675"/>
                    </a:cubicBezTo>
                    <a:cubicBezTo>
                      <a:pt x="547271" y="118872"/>
                      <a:pt x="568074" y="98069"/>
                      <a:pt x="591848" y="74295"/>
                    </a:cubicBezTo>
                    <a:cubicBezTo>
                      <a:pt x="603735" y="62408"/>
                      <a:pt x="612650" y="53492"/>
                      <a:pt x="624538" y="41605"/>
                    </a:cubicBezTo>
                    <a:cubicBezTo>
                      <a:pt x="636425" y="29718"/>
                      <a:pt x="648312" y="20803"/>
                      <a:pt x="654256" y="5944"/>
                    </a:cubicBezTo>
                    <a:cubicBezTo>
                      <a:pt x="651284" y="2972"/>
                      <a:pt x="648312" y="0"/>
                      <a:pt x="645340" y="0"/>
                    </a:cubicBezTo>
                    <a:cubicBezTo>
                      <a:pt x="633453" y="5944"/>
                      <a:pt x="624538" y="14859"/>
                      <a:pt x="615622" y="23774"/>
                    </a:cubicBezTo>
                    <a:cubicBezTo>
                      <a:pt x="606707" y="32690"/>
                      <a:pt x="594820" y="44577"/>
                      <a:pt x="585904" y="53492"/>
                    </a:cubicBezTo>
                    <a:cubicBezTo>
                      <a:pt x="565102" y="71323"/>
                      <a:pt x="547271" y="92126"/>
                      <a:pt x="526468" y="109957"/>
                    </a:cubicBezTo>
                    <a:cubicBezTo>
                      <a:pt x="484863" y="148590"/>
                      <a:pt x="446230" y="184252"/>
                      <a:pt x="404624" y="222885"/>
                    </a:cubicBezTo>
                    <a:cubicBezTo>
                      <a:pt x="321414" y="297180"/>
                      <a:pt x="235232" y="365531"/>
                      <a:pt x="149050" y="436855"/>
                    </a:cubicBezTo>
                    <a:cubicBezTo>
                      <a:pt x="125275" y="454685"/>
                      <a:pt x="101501" y="475488"/>
                      <a:pt x="77727" y="493319"/>
                    </a:cubicBezTo>
                    <a:cubicBezTo>
                      <a:pt x="65839" y="502234"/>
                      <a:pt x="50980" y="514121"/>
                      <a:pt x="39093" y="523037"/>
                    </a:cubicBezTo>
                    <a:cubicBezTo>
                      <a:pt x="24234" y="534924"/>
                      <a:pt x="12347" y="543839"/>
                      <a:pt x="3432" y="558698"/>
                    </a:cubicBezTo>
                    <a:cubicBezTo>
                      <a:pt x="-2512" y="555727"/>
                      <a:pt x="460" y="558698"/>
                      <a:pt x="3432" y="558698"/>
                    </a:cubicBezTo>
                    <a:lnTo>
                      <a:pt x="3432" y="558698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52" name="任意多边形: 形状 151"/>
              <p:cNvSpPr/>
              <p:nvPr/>
            </p:nvSpPr>
            <p:spPr>
              <a:xfrm>
                <a:off x="6109208" y="3762883"/>
                <a:ext cx="36827" cy="44016"/>
              </a:xfrm>
              <a:custGeom>
                <a:avLst/>
                <a:gdLst>
                  <a:gd name="connsiteX0" fmla="*/ 14859 w 36827"/>
                  <a:gd name="connsiteY0" fmla="*/ 38633 h 44016"/>
                  <a:gd name="connsiteX1" fmla="*/ 23774 w 36827"/>
                  <a:gd name="connsiteY1" fmla="*/ 23774 h 44016"/>
                  <a:gd name="connsiteX2" fmla="*/ 35662 w 36827"/>
                  <a:gd name="connsiteY2" fmla="*/ 11887 h 44016"/>
                  <a:gd name="connsiteX3" fmla="*/ 29718 w 36827"/>
                  <a:gd name="connsiteY3" fmla="*/ 0 h 44016"/>
                  <a:gd name="connsiteX4" fmla="*/ 0 w 36827"/>
                  <a:gd name="connsiteY4" fmla="*/ 35662 h 44016"/>
                  <a:gd name="connsiteX5" fmla="*/ 14859 w 36827"/>
                  <a:gd name="connsiteY5" fmla="*/ 38633 h 44016"/>
                  <a:gd name="connsiteX6" fmla="*/ 14859 w 36827"/>
                  <a:gd name="connsiteY6" fmla="*/ 38633 h 44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827" h="44016">
                    <a:moveTo>
                      <a:pt x="14859" y="38633"/>
                    </a:moveTo>
                    <a:cubicBezTo>
                      <a:pt x="17831" y="32690"/>
                      <a:pt x="20803" y="29718"/>
                      <a:pt x="23774" y="23774"/>
                    </a:cubicBezTo>
                    <a:cubicBezTo>
                      <a:pt x="26746" y="20803"/>
                      <a:pt x="32690" y="17831"/>
                      <a:pt x="35662" y="11887"/>
                    </a:cubicBezTo>
                    <a:cubicBezTo>
                      <a:pt x="38633" y="5943"/>
                      <a:pt x="35662" y="0"/>
                      <a:pt x="29718" y="0"/>
                    </a:cubicBezTo>
                    <a:cubicBezTo>
                      <a:pt x="11887" y="0"/>
                      <a:pt x="2972" y="20803"/>
                      <a:pt x="0" y="35662"/>
                    </a:cubicBezTo>
                    <a:cubicBezTo>
                      <a:pt x="0" y="44577"/>
                      <a:pt x="11887" y="47549"/>
                      <a:pt x="14859" y="38633"/>
                    </a:cubicBezTo>
                    <a:lnTo>
                      <a:pt x="14859" y="38633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153" name="任意多边形: 形状 152"/>
              <p:cNvSpPr/>
              <p:nvPr/>
            </p:nvSpPr>
            <p:spPr>
              <a:xfrm>
                <a:off x="6158938" y="3675535"/>
                <a:ext cx="69141" cy="71117"/>
              </a:xfrm>
              <a:custGeom>
                <a:avLst/>
                <a:gdLst>
                  <a:gd name="connsiteX0" fmla="*/ 9706 w 69141"/>
                  <a:gd name="connsiteY0" fmla="*/ 69517 h 71117"/>
                  <a:gd name="connsiteX1" fmla="*/ 45367 w 69141"/>
                  <a:gd name="connsiteY1" fmla="*/ 42771 h 71117"/>
                  <a:gd name="connsiteX2" fmla="*/ 57255 w 69141"/>
                  <a:gd name="connsiteY2" fmla="*/ 21968 h 71117"/>
                  <a:gd name="connsiteX3" fmla="*/ 66170 w 69141"/>
                  <a:gd name="connsiteY3" fmla="*/ 16025 h 71117"/>
                  <a:gd name="connsiteX4" fmla="*/ 69142 w 69141"/>
                  <a:gd name="connsiteY4" fmla="*/ 7109 h 71117"/>
                  <a:gd name="connsiteX5" fmla="*/ 57255 w 69141"/>
                  <a:gd name="connsiteY5" fmla="*/ 1166 h 71117"/>
                  <a:gd name="connsiteX6" fmla="*/ 51311 w 69141"/>
                  <a:gd name="connsiteY6" fmla="*/ 16025 h 71117"/>
                  <a:gd name="connsiteX7" fmla="*/ 33480 w 69141"/>
                  <a:gd name="connsiteY7" fmla="*/ 30884 h 71117"/>
                  <a:gd name="connsiteX8" fmla="*/ 791 w 69141"/>
                  <a:gd name="connsiteY8" fmla="*/ 54658 h 71117"/>
                  <a:gd name="connsiteX9" fmla="*/ 9706 w 69141"/>
                  <a:gd name="connsiteY9" fmla="*/ 69517 h 71117"/>
                  <a:gd name="connsiteX10" fmla="*/ 9706 w 69141"/>
                  <a:gd name="connsiteY10" fmla="*/ 69517 h 71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9141" h="71117">
                    <a:moveTo>
                      <a:pt x="9706" y="69517"/>
                    </a:moveTo>
                    <a:cubicBezTo>
                      <a:pt x="21593" y="63574"/>
                      <a:pt x="36452" y="54658"/>
                      <a:pt x="45367" y="42771"/>
                    </a:cubicBezTo>
                    <a:cubicBezTo>
                      <a:pt x="48339" y="36827"/>
                      <a:pt x="51311" y="27912"/>
                      <a:pt x="57255" y="21968"/>
                    </a:cubicBezTo>
                    <a:cubicBezTo>
                      <a:pt x="60226" y="18997"/>
                      <a:pt x="63198" y="18997"/>
                      <a:pt x="66170" y="16025"/>
                    </a:cubicBezTo>
                    <a:cubicBezTo>
                      <a:pt x="69142" y="13053"/>
                      <a:pt x="69142" y="13053"/>
                      <a:pt x="69142" y="7109"/>
                    </a:cubicBezTo>
                    <a:cubicBezTo>
                      <a:pt x="69142" y="1166"/>
                      <a:pt x="63198" y="-1806"/>
                      <a:pt x="57255" y="1166"/>
                    </a:cubicBezTo>
                    <a:cubicBezTo>
                      <a:pt x="51311" y="7109"/>
                      <a:pt x="54283" y="13053"/>
                      <a:pt x="51311" y="16025"/>
                    </a:cubicBezTo>
                    <a:cubicBezTo>
                      <a:pt x="48339" y="21968"/>
                      <a:pt x="39424" y="27912"/>
                      <a:pt x="33480" y="30884"/>
                    </a:cubicBezTo>
                    <a:cubicBezTo>
                      <a:pt x="21593" y="36827"/>
                      <a:pt x="12678" y="48715"/>
                      <a:pt x="791" y="54658"/>
                    </a:cubicBezTo>
                    <a:cubicBezTo>
                      <a:pt x="-2181" y="63574"/>
                      <a:pt x="3762" y="75461"/>
                      <a:pt x="9706" y="69517"/>
                    </a:cubicBezTo>
                    <a:lnTo>
                      <a:pt x="9706" y="69517"/>
                    </a:lnTo>
                    <a:close/>
                  </a:path>
                </a:pathLst>
              </a:custGeom>
              <a:solidFill>
                <a:srgbClr val="000000"/>
              </a:solidFill>
              <a:ln w="2971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</p:grpSp>
      </p:grpSp>
      <p:grpSp>
        <p:nvGrpSpPr>
          <p:cNvPr id="323" name="组合 322"/>
          <p:cNvGrpSpPr/>
          <p:nvPr userDrawn="1"/>
        </p:nvGrpSpPr>
        <p:grpSpPr>
          <a:xfrm flipH="1">
            <a:off x="10755557" y="4246043"/>
            <a:ext cx="680604" cy="552067"/>
            <a:chOff x="1309064" y="4589721"/>
            <a:chExt cx="504978" cy="414304"/>
          </a:xfrm>
        </p:grpSpPr>
        <p:sp>
          <p:nvSpPr>
            <p:cNvPr id="324" name="任意多边形: 形状 323"/>
            <p:cNvSpPr/>
            <p:nvPr/>
          </p:nvSpPr>
          <p:spPr>
            <a:xfrm>
              <a:off x="1596138" y="4606188"/>
              <a:ext cx="206401" cy="209631"/>
            </a:xfrm>
            <a:custGeom>
              <a:avLst/>
              <a:gdLst>
                <a:gd name="connsiteX0" fmla="*/ 98923 w 206401"/>
                <a:gd name="connsiteY0" fmla="*/ 20404 h 209631"/>
                <a:gd name="connsiteX1" fmla="*/ 165419 w 206401"/>
                <a:gd name="connsiteY1" fmla="*/ 1146 h 209631"/>
                <a:gd name="connsiteX2" fmla="*/ 177113 w 206401"/>
                <a:gd name="connsiteY2" fmla="*/ 336 h 209631"/>
                <a:gd name="connsiteX3" fmla="*/ 193631 w 206401"/>
                <a:gd name="connsiteY3" fmla="*/ 16854 h 209631"/>
                <a:gd name="connsiteX4" fmla="*/ 179467 w 206401"/>
                <a:gd name="connsiteY4" fmla="*/ 155634 h 209631"/>
                <a:gd name="connsiteX5" fmla="*/ 10815 w 206401"/>
                <a:gd name="connsiteY5" fmla="*/ 180797 h 209631"/>
                <a:gd name="connsiteX6" fmla="*/ 98923 w 206401"/>
                <a:gd name="connsiteY6" fmla="*/ 20404 h 209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6401" h="209631">
                  <a:moveTo>
                    <a:pt x="98923" y="20404"/>
                  </a:moveTo>
                  <a:cubicBezTo>
                    <a:pt x="119879" y="10640"/>
                    <a:pt x="142765" y="5855"/>
                    <a:pt x="165419" y="1146"/>
                  </a:cubicBezTo>
                  <a:cubicBezTo>
                    <a:pt x="169279" y="336"/>
                    <a:pt x="173254" y="-475"/>
                    <a:pt x="177113" y="336"/>
                  </a:cubicBezTo>
                  <a:cubicBezTo>
                    <a:pt x="185024" y="1957"/>
                    <a:pt x="190119" y="9598"/>
                    <a:pt x="193631" y="16854"/>
                  </a:cubicBezTo>
                  <a:cubicBezTo>
                    <a:pt x="214895" y="60927"/>
                    <a:pt x="209222" y="116771"/>
                    <a:pt x="179467" y="155634"/>
                  </a:cubicBezTo>
                  <a:cubicBezTo>
                    <a:pt x="146933" y="198126"/>
                    <a:pt x="48752" y="238880"/>
                    <a:pt x="10815" y="180797"/>
                  </a:cubicBezTo>
                  <a:cubicBezTo>
                    <a:pt x="-28781" y="120129"/>
                    <a:pt x="49447" y="43521"/>
                    <a:pt x="98923" y="20404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38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25" name="任意多边形: 形状 324"/>
            <p:cNvSpPr/>
            <p:nvPr/>
          </p:nvSpPr>
          <p:spPr>
            <a:xfrm>
              <a:off x="1310897" y="4616119"/>
              <a:ext cx="260979" cy="209950"/>
            </a:xfrm>
            <a:custGeom>
              <a:avLst/>
              <a:gdLst>
                <a:gd name="connsiteX0" fmla="*/ 182747 w 260979"/>
                <a:gd name="connsiteY0" fmla="*/ 207606 h 209950"/>
                <a:gd name="connsiteX1" fmla="*/ 93365 w 260979"/>
                <a:gd name="connsiteY1" fmla="*/ 194600 h 209950"/>
                <a:gd name="connsiteX2" fmla="*/ 37675 w 260979"/>
                <a:gd name="connsiteY2" fmla="*/ 120540 h 209950"/>
                <a:gd name="connsiteX3" fmla="*/ 1051 w 260979"/>
                <a:gd name="connsiteY3" fmla="*/ 23671 h 209950"/>
                <a:gd name="connsiteX4" fmla="*/ 549 w 260979"/>
                <a:gd name="connsiteY4" fmla="*/ 15335 h 209950"/>
                <a:gd name="connsiteX5" fmla="*/ 8537 w 260979"/>
                <a:gd name="connsiteY5" fmla="*/ 9778 h 209950"/>
                <a:gd name="connsiteX6" fmla="*/ 178656 w 260979"/>
                <a:gd name="connsiteY6" fmla="*/ 32162 h 209950"/>
                <a:gd name="connsiteX7" fmla="*/ 258621 w 260979"/>
                <a:gd name="connsiteY7" fmla="*/ 140261 h 209950"/>
                <a:gd name="connsiteX8" fmla="*/ 182747 w 260979"/>
                <a:gd name="connsiteY8" fmla="*/ 207606 h 209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979" h="209950">
                  <a:moveTo>
                    <a:pt x="182747" y="207606"/>
                  </a:moveTo>
                  <a:cubicBezTo>
                    <a:pt x="152335" y="212353"/>
                    <a:pt x="119531" y="210771"/>
                    <a:pt x="93365" y="194600"/>
                  </a:cubicBezTo>
                  <a:cubicBezTo>
                    <a:pt x="66697" y="178121"/>
                    <a:pt x="50681" y="149060"/>
                    <a:pt x="37675" y="120540"/>
                  </a:cubicBezTo>
                  <a:cubicBezTo>
                    <a:pt x="23319" y="89125"/>
                    <a:pt x="11085" y="56746"/>
                    <a:pt x="1051" y="23671"/>
                  </a:cubicBezTo>
                  <a:cubicBezTo>
                    <a:pt x="240" y="20931"/>
                    <a:pt x="-571" y="17960"/>
                    <a:pt x="549" y="15335"/>
                  </a:cubicBezTo>
                  <a:cubicBezTo>
                    <a:pt x="1861" y="12248"/>
                    <a:pt x="5334" y="10820"/>
                    <a:pt x="8537" y="9778"/>
                  </a:cubicBezTo>
                  <a:cubicBezTo>
                    <a:pt x="64691" y="-8940"/>
                    <a:pt x="129257" y="-411"/>
                    <a:pt x="178656" y="32162"/>
                  </a:cubicBezTo>
                  <a:cubicBezTo>
                    <a:pt x="216014" y="56823"/>
                    <a:pt x="246812" y="96728"/>
                    <a:pt x="258621" y="140261"/>
                  </a:cubicBezTo>
                  <a:cubicBezTo>
                    <a:pt x="272206" y="190432"/>
                    <a:pt x="224466" y="201084"/>
                    <a:pt x="182747" y="207606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38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grpSp>
          <p:nvGrpSpPr>
            <p:cNvPr id="326" name="图形 2"/>
            <p:cNvGrpSpPr/>
            <p:nvPr/>
          </p:nvGrpSpPr>
          <p:grpSpPr>
            <a:xfrm>
              <a:off x="1309064" y="4589721"/>
              <a:ext cx="504978" cy="414304"/>
              <a:chOff x="10836285" y="667552"/>
              <a:chExt cx="504978" cy="414304"/>
            </a:xfrm>
            <a:solidFill>
              <a:schemeClr val="tx1"/>
            </a:solidFill>
          </p:grpSpPr>
          <p:sp>
            <p:nvSpPr>
              <p:cNvPr id="327" name="任意多边形: 形状 326"/>
              <p:cNvSpPr/>
              <p:nvPr/>
            </p:nvSpPr>
            <p:spPr>
              <a:xfrm>
                <a:off x="11113427" y="861844"/>
                <a:ext cx="64138" cy="220012"/>
              </a:xfrm>
              <a:custGeom>
                <a:avLst/>
                <a:gdLst>
                  <a:gd name="connsiteX0" fmla="*/ 23 w 64138"/>
                  <a:gd name="connsiteY0" fmla="*/ 12775 h 220012"/>
                  <a:gd name="connsiteX1" fmla="*/ 38732 w 64138"/>
                  <a:gd name="connsiteY1" fmla="*/ 211143 h 220012"/>
                  <a:gd name="connsiteX2" fmla="*/ 63431 w 64138"/>
                  <a:gd name="connsiteY2" fmla="*/ 204351 h 220012"/>
                  <a:gd name="connsiteX3" fmla="*/ 25610 w 64138"/>
                  <a:gd name="connsiteY3" fmla="*/ 12813 h 220012"/>
                  <a:gd name="connsiteX4" fmla="*/ 12797 w 64138"/>
                  <a:gd name="connsiteY4" fmla="*/ 0 h 220012"/>
                  <a:gd name="connsiteX5" fmla="*/ 23 w 64138"/>
                  <a:gd name="connsiteY5" fmla="*/ 12775 h 220012"/>
                  <a:gd name="connsiteX6" fmla="*/ 23 w 64138"/>
                  <a:gd name="connsiteY6" fmla="*/ 12775 h 220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4138" h="220012">
                    <a:moveTo>
                      <a:pt x="23" y="12775"/>
                    </a:moveTo>
                    <a:cubicBezTo>
                      <a:pt x="4731" y="80197"/>
                      <a:pt x="17621" y="146924"/>
                      <a:pt x="38732" y="211143"/>
                    </a:cubicBezTo>
                    <a:cubicBezTo>
                      <a:pt x="43865" y="226735"/>
                      <a:pt x="68603" y="220058"/>
                      <a:pt x="63431" y="204351"/>
                    </a:cubicBezTo>
                    <a:cubicBezTo>
                      <a:pt x="43015" y="142293"/>
                      <a:pt x="30203" y="77958"/>
                      <a:pt x="25610" y="12813"/>
                    </a:cubicBezTo>
                    <a:cubicBezTo>
                      <a:pt x="25108" y="5905"/>
                      <a:pt x="20053" y="0"/>
                      <a:pt x="12797" y="0"/>
                    </a:cubicBezTo>
                    <a:cubicBezTo>
                      <a:pt x="6275" y="-38"/>
                      <a:pt x="-440" y="5828"/>
                      <a:pt x="23" y="12775"/>
                    </a:cubicBezTo>
                    <a:lnTo>
                      <a:pt x="23" y="12775"/>
                    </a:lnTo>
                    <a:close/>
                  </a:path>
                </a:pathLst>
              </a:custGeom>
              <a:grpFill/>
              <a:ln w="38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28" name="任意多边形: 形状 327"/>
              <p:cNvSpPr/>
              <p:nvPr/>
            </p:nvSpPr>
            <p:spPr>
              <a:xfrm>
                <a:off x="10836285" y="686713"/>
                <a:ext cx="288372" cy="219533"/>
              </a:xfrm>
              <a:custGeom>
                <a:avLst/>
                <a:gdLst>
                  <a:gd name="connsiteX0" fmla="*/ 267401 w 288372"/>
                  <a:gd name="connsiteY0" fmla="*/ 172700 h 219533"/>
                  <a:gd name="connsiteX1" fmla="*/ 132826 w 288372"/>
                  <a:gd name="connsiteY1" fmla="*/ 185088 h 219533"/>
                  <a:gd name="connsiteX2" fmla="*/ 38582 w 288372"/>
                  <a:gd name="connsiteY2" fmla="*/ 95707 h 219533"/>
                  <a:gd name="connsiteX3" fmla="*/ 25923 w 288372"/>
                  <a:gd name="connsiteY3" fmla="*/ 23229 h 219533"/>
                  <a:gd name="connsiteX4" fmla="*/ 16507 w 288372"/>
                  <a:gd name="connsiteY4" fmla="*/ 35579 h 219533"/>
                  <a:gd name="connsiteX5" fmla="*/ 140159 w 288372"/>
                  <a:gd name="connsiteY5" fmla="*/ 38628 h 219533"/>
                  <a:gd name="connsiteX6" fmla="*/ 232281 w 288372"/>
                  <a:gd name="connsiteY6" fmla="*/ 114154 h 219533"/>
                  <a:gd name="connsiteX7" fmla="*/ 263117 w 288372"/>
                  <a:gd name="connsiteY7" fmla="*/ 175556 h 219533"/>
                  <a:gd name="connsiteX8" fmla="*/ 278863 w 288372"/>
                  <a:gd name="connsiteY8" fmla="*/ 184510 h 219533"/>
                  <a:gd name="connsiteX9" fmla="*/ 287816 w 288372"/>
                  <a:gd name="connsiteY9" fmla="*/ 168764 h 219533"/>
                  <a:gd name="connsiteX10" fmla="*/ 215686 w 288372"/>
                  <a:gd name="connsiteY10" fmla="*/ 56496 h 219533"/>
                  <a:gd name="connsiteX11" fmla="*/ 88328 w 288372"/>
                  <a:gd name="connsiteY11" fmla="*/ 652 h 219533"/>
                  <a:gd name="connsiteX12" fmla="*/ 9676 w 288372"/>
                  <a:gd name="connsiteY12" fmla="*/ 10879 h 219533"/>
                  <a:gd name="connsiteX13" fmla="*/ 259 w 288372"/>
                  <a:gd name="connsiteY13" fmla="*/ 23229 h 219533"/>
                  <a:gd name="connsiteX14" fmla="*/ 52128 w 288372"/>
                  <a:gd name="connsiteY14" fmla="*/ 162589 h 219533"/>
                  <a:gd name="connsiteX15" fmla="*/ 193456 w 288372"/>
                  <a:gd name="connsiteY15" fmla="*/ 219398 h 219533"/>
                  <a:gd name="connsiteX16" fmla="*/ 280252 w 288372"/>
                  <a:gd name="connsiteY16" fmla="*/ 194814 h 219533"/>
                  <a:gd name="connsiteX17" fmla="*/ 267401 w 288372"/>
                  <a:gd name="connsiteY17" fmla="*/ 172700 h 219533"/>
                  <a:gd name="connsiteX18" fmla="*/ 267401 w 288372"/>
                  <a:gd name="connsiteY18" fmla="*/ 172700 h 219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88372" h="219533">
                    <a:moveTo>
                      <a:pt x="267401" y="172700"/>
                    </a:moveTo>
                    <a:cubicBezTo>
                      <a:pt x="226801" y="196010"/>
                      <a:pt x="177093" y="200024"/>
                      <a:pt x="132826" y="185088"/>
                    </a:cubicBezTo>
                    <a:cubicBezTo>
                      <a:pt x="90142" y="170693"/>
                      <a:pt x="56103" y="136924"/>
                      <a:pt x="38582" y="95707"/>
                    </a:cubicBezTo>
                    <a:cubicBezTo>
                      <a:pt x="28856" y="72821"/>
                      <a:pt x="24611" y="48044"/>
                      <a:pt x="25923" y="23229"/>
                    </a:cubicBezTo>
                    <a:cubicBezTo>
                      <a:pt x="22797" y="27358"/>
                      <a:pt x="19671" y="31449"/>
                      <a:pt x="16507" y="35579"/>
                    </a:cubicBezTo>
                    <a:cubicBezTo>
                      <a:pt x="56720" y="20990"/>
                      <a:pt x="100485" y="23190"/>
                      <a:pt x="140159" y="38628"/>
                    </a:cubicBezTo>
                    <a:cubicBezTo>
                      <a:pt x="177672" y="53254"/>
                      <a:pt x="209665" y="81157"/>
                      <a:pt x="232281" y="114154"/>
                    </a:cubicBezTo>
                    <a:cubicBezTo>
                      <a:pt x="245325" y="133142"/>
                      <a:pt x="255668" y="153789"/>
                      <a:pt x="263117" y="175556"/>
                    </a:cubicBezTo>
                    <a:cubicBezTo>
                      <a:pt x="265355" y="182078"/>
                      <a:pt x="271916" y="186401"/>
                      <a:pt x="278863" y="184510"/>
                    </a:cubicBezTo>
                    <a:cubicBezTo>
                      <a:pt x="285231" y="182773"/>
                      <a:pt x="290055" y="175324"/>
                      <a:pt x="287816" y="168764"/>
                    </a:cubicBezTo>
                    <a:cubicBezTo>
                      <a:pt x="273266" y="126311"/>
                      <a:pt x="249184" y="86676"/>
                      <a:pt x="215686" y="56496"/>
                    </a:cubicBezTo>
                    <a:cubicBezTo>
                      <a:pt x="180296" y="24580"/>
                      <a:pt x="135952" y="4588"/>
                      <a:pt x="88328" y="652"/>
                    </a:cubicBezTo>
                    <a:cubicBezTo>
                      <a:pt x="61854" y="-1548"/>
                      <a:pt x="34684" y="1810"/>
                      <a:pt x="9676" y="10879"/>
                    </a:cubicBezTo>
                    <a:cubicBezTo>
                      <a:pt x="4079" y="12924"/>
                      <a:pt x="606" y="17208"/>
                      <a:pt x="259" y="23229"/>
                    </a:cubicBezTo>
                    <a:cubicBezTo>
                      <a:pt x="-2520" y="74288"/>
                      <a:pt x="17240" y="125423"/>
                      <a:pt x="52128" y="162589"/>
                    </a:cubicBezTo>
                    <a:cubicBezTo>
                      <a:pt x="88328" y="201143"/>
                      <a:pt x="140776" y="221405"/>
                      <a:pt x="193456" y="219398"/>
                    </a:cubicBezTo>
                    <a:cubicBezTo>
                      <a:pt x="223906" y="218240"/>
                      <a:pt x="253816" y="209981"/>
                      <a:pt x="280252" y="194814"/>
                    </a:cubicBezTo>
                    <a:cubicBezTo>
                      <a:pt x="294647" y="186632"/>
                      <a:pt x="281757" y="164480"/>
                      <a:pt x="267401" y="172700"/>
                    </a:cubicBezTo>
                    <a:lnTo>
                      <a:pt x="267401" y="172700"/>
                    </a:lnTo>
                    <a:close/>
                  </a:path>
                </a:pathLst>
              </a:custGeom>
              <a:grpFill/>
              <a:ln w="38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29" name="任意多边形: 形状 328"/>
              <p:cNvSpPr/>
              <p:nvPr/>
            </p:nvSpPr>
            <p:spPr>
              <a:xfrm>
                <a:off x="11111469" y="667552"/>
                <a:ext cx="229794" cy="223319"/>
              </a:xfrm>
              <a:custGeom>
                <a:avLst/>
                <a:gdLst>
                  <a:gd name="connsiteX0" fmla="*/ 32778 w 229794"/>
                  <a:gd name="connsiteY0" fmla="*/ 184837 h 223319"/>
                  <a:gd name="connsiteX1" fmla="*/ 50299 w 229794"/>
                  <a:gd name="connsiteY1" fmla="*/ 90284 h 223319"/>
                  <a:gd name="connsiteX2" fmla="*/ 155620 w 229794"/>
                  <a:gd name="connsiteY2" fmla="*/ 34478 h 223319"/>
                  <a:gd name="connsiteX3" fmla="*/ 186611 w 229794"/>
                  <a:gd name="connsiteY3" fmla="*/ 26875 h 223319"/>
                  <a:gd name="connsiteX4" fmla="*/ 193017 w 229794"/>
                  <a:gd name="connsiteY4" fmla="*/ 25409 h 223319"/>
                  <a:gd name="connsiteX5" fmla="*/ 192824 w 229794"/>
                  <a:gd name="connsiteY5" fmla="*/ 24521 h 223319"/>
                  <a:gd name="connsiteX6" fmla="*/ 197957 w 229794"/>
                  <a:gd name="connsiteY6" fmla="*/ 36562 h 223319"/>
                  <a:gd name="connsiteX7" fmla="*/ 203553 w 229794"/>
                  <a:gd name="connsiteY7" fmla="*/ 89666 h 223319"/>
                  <a:gd name="connsiteX8" fmla="*/ 150140 w 229794"/>
                  <a:gd name="connsiteY8" fmla="*/ 178199 h 223319"/>
                  <a:gd name="connsiteX9" fmla="*/ 34399 w 229794"/>
                  <a:gd name="connsiteY9" fmla="*/ 188388 h 223319"/>
                  <a:gd name="connsiteX10" fmla="*/ 16878 w 229794"/>
                  <a:gd name="connsiteY10" fmla="*/ 192980 h 223319"/>
                  <a:gd name="connsiteX11" fmla="*/ 21470 w 229794"/>
                  <a:gd name="connsiteY11" fmla="*/ 210502 h 223319"/>
                  <a:gd name="connsiteX12" fmla="*/ 151645 w 229794"/>
                  <a:gd name="connsiteY12" fmla="*/ 206797 h 223319"/>
                  <a:gd name="connsiteX13" fmla="*/ 227287 w 229794"/>
                  <a:gd name="connsiteY13" fmla="*/ 103328 h 223319"/>
                  <a:gd name="connsiteX14" fmla="*/ 224817 w 229794"/>
                  <a:gd name="connsiteY14" fmla="*/ 36948 h 223319"/>
                  <a:gd name="connsiteX15" fmla="*/ 210191 w 229794"/>
                  <a:gd name="connsiteY15" fmla="*/ 5881 h 223319"/>
                  <a:gd name="connsiteX16" fmla="*/ 172563 w 229794"/>
                  <a:gd name="connsiteY16" fmla="*/ 3913 h 223319"/>
                  <a:gd name="connsiteX17" fmla="*/ 41114 w 229794"/>
                  <a:gd name="connsiteY17" fmla="*/ 62728 h 223319"/>
                  <a:gd name="connsiteX18" fmla="*/ 10626 w 229794"/>
                  <a:gd name="connsiteY18" fmla="*/ 197804 h 223319"/>
                  <a:gd name="connsiteX19" fmla="*/ 32778 w 229794"/>
                  <a:gd name="connsiteY19" fmla="*/ 184837 h 223319"/>
                  <a:gd name="connsiteX20" fmla="*/ 32778 w 229794"/>
                  <a:gd name="connsiteY20" fmla="*/ 184837 h 223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29794" h="223319">
                    <a:moveTo>
                      <a:pt x="32778" y="184837"/>
                    </a:moveTo>
                    <a:cubicBezTo>
                      <a:pt x="16608" y="153885"/>
                      <a:pt x="28919" y="115485"/>
                      <a:pt x="50299" y="90284"/>
                    </a:cubicBezTo>
                    <a:cubicBezTo>
                      <a:pt x="76774" y="59062"/>
                      <a:pt x="117182" y="44667"/>
                      <a:pt x="155620" y="34478"/>
                    </a:cubicBezTo>
                    <a:cubicBezTo>
                      <a:pt x="165925" y="31738"/>
                      <a:pt x="176267" y="29307"/>
                      <a:pt x="186611" y="26875"/>
                    </a:cubicBezTo>
                    <a:cubicBezTo>
                      <a:pt x="188733" y="26374"/>
                      <a:pt x="190894" y="25949"/>
                      <a:pt x="193017" y="25409"/>
                    </a:cubicBezTo>
                    <a:cubicBezTo>
                      <a:pt x="194252" y="25100"/>
                      <a:pt x="193557" y="25100"/>
                      <a:pt x="192824" y="24521"/>
                    </a:cubicBezTo>
                    <a:cubicBezTo>
                      <a:pt x="195487" y="26605"/>
                      <a:pt x="196953" y="33513"/>
                      <a:pt x="197957" y="36562"/>
                    </a:cubicBezTo>
                    <a:cubicBezTo>
                      <a:pt x="203707" y="53736"/>
                      <a:pt x="205367" y="71682"/>
                      <a:pt x="203553" y="89666"/>
                    </a:cubicBezTo>
                    <a:cubicBezTo>
                      <a:pt x="199964" y="125134"/>
                      <a:pt x="180397" y="159018"/>
                      <a:pt x="150140" y="178199"/>
                    </a:cubicBezTo>
                    <a:cubicBezTo>
                      <a:pt x="116332" y="199657"/>
                      <a:pt x="71372" y="204713"/>
                      <a:pt x="34399" y="188388"/>
                    </a:cubicBezTo>
                    <a:cubicBezTo>
                      <a:pt x="28070" y="185609"/>
                      <a:pt x="20660" y="186535"/>
                      <a:pt x="16878" y="192980"/>
                    </a:cubicBezTo>
                    <a:cubicBezTo>
                      <a:pt x="13675" y="198422"/>
                      <a:pt x="15102" y="207684"/>
                      <a:pt x="21470" y="210502"/>
                    </a:cubicBezTo>
                    <a:cubicBezTo>
                      <a:pt x="63151" y="228911"/>
                      <a:pt x="110968" y="227328"/>
                      <a:pt x="151645" y="206797"/>
                    </a:cubicBezTo>
                    <a:cubicBezTo>
                      <a:pt x="191627" y="186651"/>
                      <a:pt x="219569" y="147247"/>
                      <a:pt x="227287" y="103328"/>
                    </a:cubicBezTo>
                    <a:cubicBezTo>
                      <a:pt x="231147" y="81292"/>
                      <a:pt x="230722" y="58599"/>
                      <a:pt x="224817" y="36948"/>
                    </a:cubicBezTo>
                    <a:cubicBezTo>
                      <a:pt x="222000" y="26528"/>
                      <a:pt x="218334" y="13406"/>
                      <a:pt x="210191" y="5881"/>
                    </a:cubicBezTo>
                    <a:cubicBezTo>
                      <a:pt x="199462" y="-4038"/>
                      <a:pt x="185067" y="941"/>
                      <a:pt x="172563" y="3913"/>
                    </a:cubicBezTo>
                    <a:cubicBezTo>
                      <a:pt x="126019" y="14912"/>
                      <a:pt x="76620" y="28805"/>
                      <a:pt x="41114" y="62728"/>
                    </a:cubicBezTo>
                    <a:cubicBezTo>
                      <a:pt x="5647" y="96652"/>
                      <a:pt x="-13186" y="152187"/>
                      <a:pt x="10626" y="197804"/>
                    </a:cubicBezTo>
                    <a:cubicBezTo>
                      <a:pt x="18306" y="212393"/>
                      <a:pt x="40381" y="199425"/>
                      <a:pt x="32778" y="184837"/>
                    </a:cubicBezTo>
                    <a:lnTo>
                      <a:pt x="32778" y="184837"/>
                    </a:lnTo>
                    <a:close/>
                  </a:path>
                </a:pathLst>
              </a:custGeom>
              <a:grpFill/>
              <a:ln w="38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</p:grpSp>
      </p:grpSp>
      <p:grpSp>
        <p:nvGrpSpPr>
          <p:cNvPr id="331" name="组合 330"/>
          <p:cNvGrpSpPr/>
          <p:nvPr userDrawn="1"/>
        </p:nvGrpSpPr>
        <p:grpSpPr>
          <a:xfrm>
            <a:off x="10446201" y="1429503"/>
            <a:ext cx="1099492" cy="608004"/>
            <a:chOff x="10073144" y="1011901"/>
            <a:chExt cx="1586849" cy="877506"/>
          </a:xfrm>
        </p:grpSpPr>
        <p:sp>
          <p:nvSpPr>
            <p:cNvPr id="332" name="任意多边形: 形状 331"/>
            <p:cNvSpPr/>
            <p:nvPr/>
          </p:nvSpPr>
          <p:spPr>
            <a:xfrm>
              <a:off x="10460785" y="1652734"/>
              <a:ext cx="1199208" cy="180549"/>
            </a:xfrm>
            <a:custGeom>
              <a:avLst/>
              <a:gdLst>
                <a:gd name="connsiteX0" fmla="*/ 1197102 w 1199208"/>
                <a:gd name="connsiteY0" fmla="*/ 62323 h 180549"/>
                <a:gd name="connsiteX1" fmla="*/ 1183884 w 1199208"/>
                <a:gd name="connsiteY1" fmla="*/ 60355 h 180549"/>
                <a:gd name="connsiteX2" fmla="*/ 1144791 w 1199208"/>
                <a:gd name="connsiteY2" fmla="*/ 104791 h 180549"/>
                <a:gd name="connsiteX3" fmla="*/ 1101761 w 1199208"/>
                <a:gd name="connsiteY3" fmla="*/ 139103 h 180549"/>
                <a:gd name="connsiteX4" fmla="*/ 951015 w 1199208"/>
                <a:gd name="connsiteY4" fmla="*/ 92979 h 180549"/>
                <a:gd name="connsiteX5" fmla="*/ 924016 w 1199208"/>
                <a:gd name="connsiteY5" fmla="*/ 98323 h 180549"/>
                <a:gd name="connsiteX6" fmla="*/ 872830 w 1199208"/>
                <a:gd name="connsiteY6" fmla="*/ 155415 h 180549"/>
                <a:gd name="connsiteX7" fmla="*/ 723490 w 1199208"/>
                <a:gd name="connsiteY7" fmla="*/ 136572 h 180549"/>
                <a:gd name="connsiteX8" fmla="*/ 720397 w 1199208"/>
                <a:gd name="connsiteY8" fmla="*/ 102822 h 180549"/>
                <a:gd name="connsiteX9" fmla="*/ 794082 w 1199208"/>
                <a:gd name="connsiteY9" fmla="*/ 21825 h 180549"/>
                <a:gd name="connsiteX10" fmla="*/ 796895 w 1199208"/>
                <a:gd name="connsiteY10" fmla="*/ 4388 h 180549"/>
                <a:gd name="connsiteX11" fmla="*/ 777489 w 1199208"/>
                <a:gd name="connsiteY11" fmla="*/ 8606 h 180549"/>
                <a:gd name="connsiteX12" fmla="*/ 776083 w 1199208"/>
                <a:gd name="connsiteY12" fmla="*/ 11137 h 180549"/>
                <a:gd name="connsiteX13" fmla="*/ 708304 w 1199208"/>
                <a:gd name="connsiteY13" fmla="*/ 96916 h 180549"/>
                <a:gd name="connsiteX14" fmla="*/ 630680 w 1199208"/>
                <a:gd name="connsiteY14" fmla="*/ 152883 h 180549"/>
                <a:gd name="connsiteX15" fmla="*/ 413561 w 1199208"/>
                <a:gd name="connsiteY15" fmla="*/ 81448 h 180549"/>
                <a:gd name="connsiteX16" fmla="*/ 381781 w 1199208"/>
                <a:gd name="connsiteY16" fmla="*/ 84542 h 180549"/>
                <a:gd name="connsiteX17" fmla="*/ 297971 w 1199208"/>
                <a:gd name="connsiteY17" fmla="*/ 141353 h 180549"/>
                <a:gd name="connsiteX18" fmla="*/ 114601 w 1199208"/>
                <a:gd name="connsiteY18" fmla="*/ 115760 h 180549"/>
                <a:gd name="connsiteX19" fmla="*/ 14760 w 1199208"/>
                <a:gd name="connsiteY19" fmla="*/ 30824 h 180549"/>
                <a:gd name="connsiteX20" fmla="*/ 135 w 1199208"/>
                <a:gd name="connsiteY20" fmla="*/ 40387 h 180549"/>
                <a:gd name="connsiteX21" fmla="*/ 157350 w 1199208"/>
                <a:gd name="connsiteY21" fmla="*/ 144165 h 180549"/>
                <a:gd name="connsiteX22" fmla="*/ 238629 w 1199208"/>
                <a:gd name="connsiteY22" fmla="*/ 157665 h 180549"/>
                <a:gd name="connsiteX23" fmla="*/ 317377 w 1199208"/>
                <a:gd name="connsiteY23" fmla="*/ 155133 h 180549"/>
                <a:gd name="connsiteX24" fmla="*/ 384312 w 1199208"/>
                <a:gd name="connsiteY24" fmla="*/ 110416 h 180549"/>
                <a:gd name="connsiteX25" fmla="*/ 408499 w 1199208"/>
                <a:gd name="connsiteY25" fmla="*/ 109010 h 180549"/>
                <a:gd name="connsiteX26" fmla="*/ 509184 w 1199208"/>
                <a:gd name="connsiteY26" fmla="*/ 163290 h 180549"/>
                <a:gd name="connsiteX27" fmla="*/ 680460 w 1199208"/>
                <a:gd name="connsiteY27" fmla="*/ 142196 h 180549"/>
                <a:gd name="connsiteX28" fmla="*/ 704085 w 1199208"/>
                <a:gd name="connsiteY28" fmla="*/ 146696 h 180549"/>
                <a:gd name="connsiteX29" fmla="*/ 771583 w 1199208"/>
                <a:gd name="connsiteY29" fmla="*/ 179883 h 180549"/>
                <a:gd name="connsiteX30" fmla="*/ 850331 w 1199208"/>
                <a:gd name="connsiteY30" fmla="*/ 179320 h 180549"/>
                <a:gd name="connsiteX31" fmla="*/ 901236 w 1199208"/>
                <a:gd name="connsiteY31" fmla="*/ 154852 h 180549"/>
                <a:gd name="connsiteX32" fmla="*/ 946516 w 1199208"/>
                <a:gd name="connsiteY32" fmla="*/ 116322 h 180549"/>
                <a:gd name="connsiteX33" fmla="*/ 1098949 w 1199208"/>
                <a:gd name="connsiteY33" fmla="*/ 154571 h 180549"/>
                <a:gd name="connsiteX34" fmla="*/ 1122011 w 1199208"/>
                <a:gd name="connsiteY34" fmla="*/ 148102 h 180549"/>
                <a:gd name="connsiteX35" fmla="*/ 1198228 w 1199208"/>
                <a:gd name="connsiteY35" fmla="*/ 74979 h 180549"/>
                <a:gd name="connsiteX36" fmla="*/ 1197102 w 1199208"/>
                <a:gd name="connsiteY36" fmla="*/ 62323 h 180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199208" h="180549">
                  <a:moveTo>
                    <a:pt x="1197102" y="62323"/>
                  </a:moveTo>
                  <a:cubicBezTo>
                    <a:pt x="1194290" y="59792"/>
                    <a:pt x="1185009" y="58667"/>
                    <a:pt x="1183884" y="60355"/>
                  </a:cubicBezTo>
                  <a:cubicBezTo>
                    <a:pt x="1173478" y="77511"/>
                    <a:pt x="1150698" y="82854"/>
                    <a:pt x="1144791" y="104791"/>
                  </a:cubicBezTo>
                  <a:cubicBezTo>
                    <a:pt x="1139167" y="125322"/>
                    <a:pt x="1122011" y="136290"/>
                    <a:pt x="1101761" y="139103"/>
                  </a:cubicBezTo>
                  <a:cubicBezTo>
                    <a:pt x="1044669" y="146696"/>
                    <a:pt x="992077" y="138540"/>
                    <a:pt x="951015" y="92979"/>
                  </a:cubicBezTo>
                  <a:cubicBezTo>
                    <a:pt x="937797" y="78354"/>
                    <a:pt x="928797" y="79761"/>
                    <a:pt x="924016" y="98323"/>
                  </a:cubicBezTo>
                  <a:cubicBezTo>
                    <a:pt x="916704" y="126728"/>
                    <a:pt x="896173" y="146134"/>
                    <a:pt x="872830" y="155415"/>
                  </a:cubicBezTo>
                  <a:cubicBezTo>
                    <a:pt x="821363" y="175945"/>
                    <a:pt x="769052" y="175102"/>
                    <a:pt x="723490" y="136572"/>
                  </a:cubicBezTo>
                  <a:cubicBezTo>
                    <a:pt x="706054" y="121947"/>
                    <a:pt x="705491" y="119416"/>
                    <a:pt x="720397" y="102822"/>
                  </a:cubicBezTo>
                  <a:cubicBezTo>
                    <a:pt x="744584" y="75542"/>
                    <a:pt x="769895" y="49105"/>
                    <a:pt x="794082" y="21825"/>
                  </a:cubicBezTo>
                  <a:cubicBezTo>
                    <a:pt x="797457" y="17887"/>
                    <a:pt x="799426" y="7200"/>
                    <a:pt x="796895" y="4388"/>
                  </a:cubicBezTo>
                  <a:cubicBezTo>
                    <a:pt x="790145" y="-3206"/>
                    <a:pt x="782270" y="-393"/>
                    <a:pt x="777489" y="8606"/>
                  </a:cubicBezTo>
                  <a:cubicBezTo>
                    <a:pt x="776926" y="9450"/>
                    <a:pt x="776645" y="10575"/>
                    <a:pt x="776083" y="11137"/>
                  </a:cubicBezTo>
                  <a:cubicBezTo>
                    <a:pt x="753584" y="39824"/>
                    <a:pt x="733053" y="70479"/>
                    <a:pt x="708304" y="96916"/>
                  </a:cubicBezTo>
                  <a:cubicBezTo>
                    <a:pt x="686648" y="120259"/>
                    <a:pt x="664992" y="146977"/>
                    <a:pt x="630680" y="152883"/>
                  </a:cubicBezTo>
                  <a:cubicBezTo>
                    <a:pt x="546027" y="167508"/>
                    <a:pt x="471216" y="149509"/>
                    <a:pt x="413561" y="81448"/>
                  </a:cubicBezTo>
                  <a:cubicBezTo>
                    <a:pt x="396124" y="60917"/>
                    <a:pt x="393874" y="61480"/>
                    <a:pt x="381781" y="84542"/>
                  </a:cubicBezTo>
                  <a:cubicBezTo>
                    <a:pt x="364344" y="118010"/>
                    <a:pt x="337626" y="139946"/>
                    <a:pt x="297971" y="141353"/>
                  </a:cubicBezTo>
                  <a:cubicBezTo>
                    <a:pt x="235254" y="143884"/>
                    <a:pt x="174224" y="133759"/>
                    <a:pt x="114601" y="115760"/>
                  </a:cubicBezTo>
                  <a:cubicBezTo>
                    <a:pt x="68196" y="101697"/>
                    <a:pt x="33041" y="75261"/>
                    <a:pt x="14760" y="30824"/>
                  </a:cubicBezTo>
                  <a:cubicBezTo>
                    <a:pt x="13072" y="26606"/>
                    <a:pt x="-1552" y="37012"/>
                    <a:pt x="135" y="40387"/>
                  </a:cubicBezTo>
                  <a:cubicBezTo>
                    <a:pt x="31916" y="104791"/>
                    <a:pt x="86477" y="134884"/>
                    <a:pt x="157350" y="144165"/>
                  </a:cubicBezTo>
                  <a:cubicBezTo>
                    <a:pt x="184630" y="147821"/>
                    <a:pt x="211348" y="155696"/>
                    <a:pt x="238629" y="157665"/>
                  </a:cubicBezTo>
                  <a:cubicBezTo>
                    <a:pt x="264784" y="159633"/>
                    <a:pt x="291502" y="158508"/>
                    <a:pt x="317377" y="155133"/>
                  </a:cubicBezTo>
                  <a:cubicBezTo>
                    <a:pt x="346063" y="151477"/>
                    <a:pt x="366875" y="132353"/>
                    <a:pt x="384312" y="110416"/>
                  </a:cubicBezTo>
                  <a:cubicBezTo>
                    <a:pt x="392187" y="100572"/>
                    <a:pt x="398937" y="98323"/>
                    <a:pt x="408499" y="109010"/>
                  </a:cubicBezTo>
                  <a:cubicBezTo>
                    <a:pt x="435780" y="138540"/>
                    <a:pt x="471498" y="154290"/>
                    <a:pt x="509184" y="163290"/>
                  </a:cubicBezTo>
                  <a:cubicBezTo>
                    <a:pt x="568245" y="177633"/>
                    <a:pt x="628149" y="186914"/>
                    <a:pt x="680460" y="142196"/>
                  </a:cubicBezTo>
                  <a:cubicBezTo>
                    <a:pt x="690585" y="133478"/>
                    <a:pt x="696773" y="141071"/>
                    <a:pt x="704085" y="146696"/>
                  </a:cubicBezTo>
                  <a:cubicBezTo>
                    <a:pt x="724053" y="162727"/>
                    <a:pt x="744865" y="178477"/>
                    <a:pt x="771583" y="179883"/>
                  </a:cubicBezTo>
                  <a:cubicBezTo>
                    <a:pt x="797738" y="181289"/>
                    <a:pt x="823894" y="180164"/>
                    <a:pt x="850331" y="179320"/>
                  </a:cubicBezTo>
                  <a:cubicBezTo>
                    <a:pt x="870862" y="178758"/>
                    <a:pt x="886611" y="168914"/>
                    <a:pt x="901236" y="154852"/>
                  </a:cubicBezTo>
                  <a:cubicBezTo>
                    <a:pt x="915016" y="141353"/>
                    <a:pt x="930485" y="129822"/>
                    <a:pt x="946516" y="116322"/>
                  </a:cubicBezTo>
                  <a:cubicBezTo>
                    <a:pt x="986452" y="156258"/>
                    <a:pt x="1042138" y="158227"/>
                    <a:pt x="1098949" y="154571"/>
                  </a:cubicBezTo>
                  <a:cubicBezTo>
                    <a:pt x="1106824" y="154008"/>
                    <a:pt x="1116667" y="152883"/>
                    <a:pt x="1122011" y="148102"/>
                  </a:cubicBezTo>
                  <a:cubicBezTo>
                    <a:pt x="1148167" y="124478"/>
                    <a:pt x="1173478" y="100010"/>
                    <a:pt x="1198228" y="74979"/>
                  </a:cubicBezTo>
                  <a:cubicBezTo>
                    <a:pt x="1199915" y="73011"/>
                    <a:pt x="1199352" y="64573"/>
                    <a:pt x="1197102" y="62323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3" name="任意多边形: 形状 332"/>
            <p:cNvSpPr/>
            <p:nvPr/>
          </p:nvSpPr>
          <p:spPr>
            <a:xfrm rot="17748304">
              <a:off x="9956215" y="1128830"/>
              <a:ext cx="877506" cy="643648"/>
            </a:xfrm>
            <a:custGeom>
              <a:avLst/>
              <a:gdLst>
                <a:gd name="connsiteX0" fmla="*/ 264930 w 877506"/>
                <a:gd name="connsiteY0" fmla="*/ 322163 h 643648"/>
                <a:gd name="connsiteX1" fmla="*/ 316398 w 877506"/>
                <a:gd name="connsiteY1" fmla="*/ 292914 h 643648"/>
                <a:gd name="connsiteX2" fmla="*/ 442957 w 877506"/>
                <a:gd name="connsiteY2" fmla="*/ 274071 h 643648"/>
                <a:gd name="connsiteX3" fmla="*/ 459550 w 877506"/>
                <a:gd name="connsiteY3" fmla="*/ 252977 h 643648"/>
                <a:gd name="connsiteX4" fmla="*/ 440707 w 877506"/>
                <a:gd name="connsiteY4" fmla="*/ 205447 h 643648"/>
                <a:gd name="connsiteX5" fmla="*/ 262399 w 877506"/>
                <a:gd name="connsiteY5" fmla="*/ 110950 h 643648"/>
                <a:gd name="connsiteX6" fmla="*/ 196870 w 877506"/>
                <a:gd name="connsiteY6" fmla="*/ 123606 h 643648"/>
                <a:gd name="connsiteX7" fmla="*/ 172402 w 877506"/>
                <a:gd name="connsiteY7" fmla="*/ 106731 h 643648"/>
                <a:gd name="connsiteX8" fmla="*/ 151027 w 877506"/>
                <a:gd name="connsiteY8" fmla="*/ 60889 h 643648"/>
                <a:gd name="connsiteX9" fmla="*/ 130777 w 877506"/>
                <a:gd name="connsiteY9" fmla="*/ 42327 h 643648"/>
                <a:gd name="connsiteX10" fmla="*/ 13218 w 877506"/>
                <a:gd name="connsiteY10" fmla="*/ 27984 h 643648"/>
                <a:gd name="connsiteX11" fmla="*/ 0 w 877506"/>
                <a:gd name="connsiteY11" fmla="*/ 30515 h 643648"/>
                <a:gd name="connsiteX12" fmla="*/ 6187 w 877506"/>
                <a:gd name="connsiteY12" fmla="*/ 15609 h 643648"/>
                <a:gd name="connsiteX13" fmla="*/ 127122 w 877506"/>
                <a:gd name="connsiteY13" fmla="*/ 15609 h 643648"/>
                <a:gd name="connsiteX14" fmla="*/ 187307 w 877506"/>
                <a:gd name="connsiteY14" fmla="*/ 90138 h 643648"/>
                <a:gd name="connsiteX15" fmla="*/ 214025 w 877506"/>
                <a:gd name="connsiteY15" fmla="*/ 99700 h 643648"/>
                <a:gd name="connsiteX16" fmla="*/ 370396 w 877506"/>
                <a:gd name="connsiteY16" fmla="*/ 119106 h 643648"/>
                <a:gd name="connsiteX17" fmla="*/ 464331 w 877506"/>
                <a:gd name="connsiteY17" fmla="*/ 207979 h 643648"/>
                <a:gd name="connsiteX18" fmla="*/ 476987 w 877506"/>
                <a:gd name="connsiteY18" fmla="*/ 251290 h 643648"/>
                <a:gd name="connsiteX19" fmla="*/ 496111 w 877506"/>
                <a:gd name="connsiteY19" fmla="*/ 274071 h 643648"/>
                <a:gd name="connsiteX20" fmla="*/ 608327 w 877506"/>
                <a:gd name="connsiteY20" fmla="*/ 373630 h 643648"/>
                <a:gd name="connsiteX21" fmla="*/ 643483 w 877506"/>
                <a:gd name="connsiteY21" fmla="*/ 390786 h 643648"/>
                <a:gd name="connsiteX22" fmla="*/ 785228 w 877506"/>
                <a:gd name="connsiteY22" fmla="*/ 408786 h 643648"/>
                <a:gd name="connsiteX23" fmla="*/ 873820 w 877506"/>
                <a:gd name="connsiteY23" fmla="*/ 592718 h 643648"/>
                <a:gd name="connsiteX24" fmla="*/ 854133 w 877506"/>
                <a:gd name="connsiteY24" fmla="*/ 636873 h 643648"/>
                <a:gd name="connsiteX25" fmla="*/ 836696 w 877506"/>
                <a:gd name="connsiteY25" fmla="*/ 643342 h 643648"/>
                <a:gd name="connsiteX26" fmla="*/ 835008 w 877506"/>
                <a:gd name="connsiteY26" fmla="*/ 626186 h 643648"/>
                <a:gd name="connsiteX27" fmla="*/ 834165 w 877506"/>
                <a:gd name="connsiteY27" fmla="*/ 484440 h 643648"/>
                <a:gd name="connsiteX28" fmla="*/ 714355 w 877506"/>
                <a:gd name="connsiteY28" fmla="*/ 404567 h 643648"/>
                <a:gd name="connsiteX29" fmla="*/ 618170 w 877506"/>
                <a:gd name="connsiteY29" fmla="*/ 422285 h 643648"/>
                <a:gd name="connsiteX30" fmla="*/ 596234 w 877506"/>
                <a:gd name="connsiteY30" fmla="*/ 412161 h 643648"/>
                <a:gd name="connsiteX31" fmla="*/ 506236 w 877506"/>
                <a:gd name="connsiteY31" fmla="*/ 298257 h 643648"/>
                <a:gd name="connsiteX32" fmla="*/ 481487 w 877506"/>
                <a:gd name="connsiteY32" fmla="*/ 307257 h 643648"/>
                <a:gd name="connsiteX33" fmla="*/ 460112 w 877506"/>
                <a:gd name="connsiteY33" fmla="*/ 307820 h 643648"/>
                <a:gd name="connsiteX34" fmla="*/ 428332 w 877506"/>
                <a:gd name="connsiteY34" fmla="*/ 290945 h 643648"/>
                <a:gd name="connsiteX35" fmla="*/ 282649 w 877506"/>
                <a:gd name="connsiteY35" fmla="*/ 321038 h 643648"/>
                <a:gd name="connsiteX36" fmla="*/ 264930 w 877506"/>
                <a:gd name="connsiteY36" fmla="*/ 322163 h 64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77506" h="643648">
                  <a:moveTo>
                    <a:pt x="264930" y="322163"/>
                  </a:moveTo>
                  <a:cubicBezTo>
                    <a:pt x="278711" y="304164"/>
                    <a:pt x="297273" y="296570"/>
                    <a:pt x="316398" y="292914"/>
                  </a:cubicBezTo>
                  <a:cubicBezTo>
                    <a:pt x="358302" y="285320"/>
                    <a:pt x="400489" y="279414"/>
                    <a:pt x="442957" y="274071"/>
                  </a:cubicBezTo>
                  <a:cubicBezTo>
                    <a:pt x="457300" y="272383"/>
                    <a:pt x="464331" y="267321"/>
                    <a:pt x="459550" y="252977"/>
                  </a:cubicBezTo>
                  <a:cubicBezTo>
                    <a:pt x="454206" y="236665"/>
                    <a:pt x="450550" y="218947"/>
                    <a:pt x="440707" y="205447"/>
                  </a:cubicBezTo>
                  <a:cubicBezTo>
                    <a:pt x="396833" y="145543"/>
                    <a:pt x="338334" y="110106"/>
                    <a:pt x="262399" y="110950"/>
                  </a:cubicBezTo>
                  <a:cubicBezTo>
                    <a:pt x="240462" y="111231"/>
                    <a:pt x="218525" y="118262"/>
                    <a:pt x="196870" y="123606"/>
                  </a:cubicBezTo>
                  <a:cubicBezTo>
                    <a:pt x="178026" y="128387"/>
                    <a:pt x="173245" y="126700"/>
                    <a:pt x="172402" y="106731"/>
                  </a:cubicBezTo>
                  <a:cubicBezTo>
                    <a:pt x="171839" y="87888"/>
                    <a:pt x="162277" y="74107"/>
                    <a:pt x="151027" y="60889"/>
                  </a:cubicBezTo>
                  <a:cubicBezTo>
                    <a:pt x="145121" y="53858"/>
                    <a:pt x="137809" y="48233"/>
                    <a:pt x="130777" y="42327"/>
                  </a:cubicBezTo>
                  <a:cubicBezTo>
                    <a:pt x="93091" y="9422"/>
                    <a:pt x="57936" y="5203"/>
                    <a:pt x="13218" y="27984"/>
                  </a:cubicBezTo>
                  <a:cubicBezTo>
                    <a:pt x="9281" y="29952"/>
                    <a:pt x="4500" y="29671"/>
                    <a:pt x="0" y="30515"/>
                  </a:cubicBezTo>
                  <a:cubicBezTo>
                    <a:pt x="1968" y="25452"/>
                    <a:pt x="2531" y="18421"/>
                    <a:pt x="6187" y="15609"/>
                  </a:cubicBezTo>
                  <a:cubicBezTo>
                    <a:pt x="32343" y="-5203"/>
                    <a:pt x="100966" y="-5203"/>
                    <a:pt x="127122" y="15609"/>
                  </a:cubicBezTo>
                  <a:cubicBezTo>
                    <a:pt x="152714" y="35858"/>
                    <a:pt x="178589" y="56108"/>
                    <a:pt x="187307" y="90138"/>
                  </a:cubicBezTo>
                  <a:cubicBezTo>
                    <a:pt x="191526" y="105888"/>
                    <a:pt x="202775" y="103075"/>
                    <a:pt x="214025" y="99700"/>
                  </a:cubicBezTo>
                  <a:cubicBezTo>
                    <a:pt x="268868" y="83388"/>
                    <a:pt x="320616" y="94076"/>
                    <a:pt x="370396" y="119106"/>
                  </a:cubicBezTo>
                  <a:cubicBezTo>
                    <a:pt x="410332" y="139356"/>
                    <a:pt x="442113" y="169167"/>
                    <a:pt x="464331" y="207979"/>
                  </a:cubicBezTo>
                  <a:cubicBezTo>
                    <a:pt x="471643" y="220635"/>
                    <a:pt x="474456" y="236384"/>
                    <a:pt x="476987" y="251290"/>
                  </a:cubicBezTo>
                  <a:cubicBezTo>
                    <a:pt x="478956" y="263665"/>
                    <a:pt x="483174" y="269571"/>
                    <a:pt x="496111" y="274071"/>
                  </a:cubicBezTo>
                  <a:cubicBezTo>
                    <a:pt x="546454" y="292070"/>
                    <a:pt x="588078" y="320757"/>
                    <a:pt x="608327" y="373630"/>
                  </a:cubicBezTo>
                  <a:cubicBezTo>
                    <a:pt x="617046" y="396692"/>
                    <a:pt x="618733" y="398380"/>
                    <a:pt x="643483" y="390786"/>
                  </a:cubicBezTo>
                  <a:cubicBezTo>
                    <a:pt x="693825" y="375037"/>
                    <a:pt x="740229" y="388255"/>
                    <a:pt x="785228" y="408786"/>
                  </a:cubicBezTo>
                  <a:cubicBezTo>
                    <a:pt x="847664" y="437191"/>
                    <a:pt x="890694" y="526345"/>
                    <a:pt x="873820" y="592718"/>
                  </a:cubicBezTo>
                  <a:cubicBezTo>
                    <a:pt x="869882" y="608187"/>
                    <a:pt x="862007" y="623092"/>
                    <a:pt x="854133" y="636873"/>
                  </a:cubicBezTo>
                  <a:cubicBezTo>
                    <a:pt x="851602" y="641092"/>
                    <a:pt x="841477" y="644748"/>
                    <a:pt x="836696" y="643342"/>
                  </a:cubicBezTo>
                  <a:cubicBezTo>
                    <a:pt x="827134" y="640248"/>
                    <a:pt x="830508" y="632373"/>
                    <a:pt x="835008" y="626186"/>
                  </a:cubicBezTo>
                  <a:cubicBezTo>
                    <a:pt x="870164" y="578656"/>
                    <a:pt x="862007" y="533095"/>
                    <a:pt x="834165" y="484440"/>
                  </a:cubicBezTo>
                  <a:cubicBezTo>
                    <a:pt x="806603" y="436629"/>
                    <a:pt x="765823" y="414129"/>
                    <a:pt x="714355" y="404567"/>
                  </a:cubicBezTo>
                  <a:cubicBezTo>
                    <a:pt x="680044" y="398098"/>
                    <a:pt x="647982" y="403161"/>
                    <a:pt x="618170" y="422285"/>
                  </a:cubicBezTo>
                  <a:cubicBezTo>
                    <a:pt x="604108" y="431285"/>
                    <a:pt x="597921" y="428473"/>
                    <a:pt x="596234" y="412161"/>
                  </a:cubicBezTo>
                  <a:cubicBezTo>
                    <a:pt x="590327" y="355068"/>
                    <a:pt x="553485" y="322444"/>
                    <a:pt x="506236" y="298257"/>
                  </a:cubicBezTo>
                  <a:cubicBezTo>
                    <a:pt x="495549" y="292633"/>
                    <a:pt x="486830" y="290101"/>
                    <a:pt x="481487" y="307257"/>
                  </a:cubicBezTo>
                  <a:cubicBezTo>
                    <a:pt x="477549" y="320194"/>
                    <a:pt x="462643" y="319913"/>
                    <a:pt x="460112" y="307820"/>
                  </a:cubicBezTo>
                  <a:cubicBezTo>
                    <a:pt x="455612" y="286727"/>
                    <a:pt x="442675" y="289258"/>
                    <a:pt x="428332" y="290945"/>
                  </a:cubicBezTo>
                  <a:cubicBezTo>
                    <a:pt x="378833" y="296570"/>
                    <a:pt x="329334" y="302195"/>
                    <a:pt x="282649" y="321038"/>
                  </a:cubicBezTo>
                  <a:cubicBezTo>
                    <a:pt x="277868" y="322444"/>
                    <a:pt x="271118" y="321601"/>
                    <a:pt x="264930" y="322163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4" name="任意多边形: 形状 333"/>
            <p:cNvSpPr/>
            <p:nvPr/>
          </p:nvSpPr>
          <p:spPr>
            <a:xfrm>
              <a:off x="11011495" y="1396463"/>
              <a:ext cx="475239" cy="190347"/>
            </a:xfrm>
            <a:custGeom>
              <a:avLst/>
              <a:gdLst>
                <a:gd name="connsiteX0" fmla="*/ 97 w 475239"/>
                <a:gd name="connsiteY0" fmla="*/ 95850 h 190347"/>
                <a:gd name="connsiteX1" fmla="*/ 25972 w 475239"/>
                <a:gd name="connsiteY1" fmla="*/ 50289 h 190347"/>
                <a:gd name="connsiteX2" fmla="*/ 120188 w 475239"/>
                <a:gd name="connsiteY2" fmla="*/ 9509 h 190347"/>
                <a:gd name="connsiteX3" fmla="*/ 261934 w 475239"/>
                <a:gd name="connsiteY3" fmla="*/ 6978 h 190347"/>
                <a:gd name="connsiteX4" fmla="*/ 346588 w 475239"/>
                <a:gd name="connsiteY4" fmla="*/ 61538 h 190347"/>
                <a:gd name="connsiteX5" fmla="*/ 403399 w 475239"/>
                <a:gd name="connsiteY5" fmla="*/ 94444 h 190347"/>
                <a:gd name="connsiteX6" fmla="*/ 473709 w 475239"/>
                <a:gd name="connsiteY6" fmla="*/ 161098 h 190347"/>
                <a:gd name="connsiteX7" fmla="*/ 473991 w 475239"/>
                <a:gd name="connsiteY7" fmla="*/ 175723 h 190347"/>
                <a:gd name="connsiteX8" fmla="*/ 461054 w 475239"/>
                <a:gd name="connsiteY8" fmla="*/ 190347 h 190347"/>
                <a:gd name="connsiteX9" fmla="*/ 452335 w 475239"/>
                <a:gd name="connsiteY9" fmla="*/ 176004 h 190347"/>
                <a:gd name="connsiteX10" fmla="*/ 440804 w 475239"/>
                <a:gd name="connsiteY10" fmla="*/ 139161 h 190347"/>
                <a:gd name="connsiteX11" fmla="*/ 374994 w 475239"/>
                <a:gd name="connsiteY11" fmla="*/ 111881 h 190347"/>
                <a:gd name="connsiteX12" fmla="*/ 344057 w 475239"/>
                <a:gd name="connsiteY12" fmla="*/ 93319 h 190347"/>
                <a:gd name="connsiteX13" fmla="*/ 267278 w 475239"/>
                <a:gd name="connsiteY13" fmla="*/ 25258 h 190347"/>
                <a:gd name="connsiteX14" fmla="*/ 150000 w 475239"/>
                <a:gd name="connsiteY14" fmla="*/ 18508 h 190347"/>
                <a:gd name="connsiteX15" fmla="*/ 87845 w 475239"/>
                <a:gd name="connsiteY15" fmla="*/ 32852 h 190347"/>
                <a:gd name="connsiteX16" fmla="*/ 97 w 475239"/>
                <a:gd name="connsiteY16" fmla="*/ 95850 h 19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5239" h="190347">
                  <a:moveTo>
                    <a:pt x="97" y="95850"/>
                  </a:moveTo>
                  <a:cubicBezTo>
                    <a:pt x="-1309" y="71101"/>
                    <a:pt x="12753" y="60695"/>
                    <a:pt x="25972" y="50289"/>
                  </a:cubicBezTo>
                  <a:cubicBezTo>
                    <a:pt x="53815" y="28633"/>
                    <a:pt x="86158" y="17383"/>
                    <a:pt x="120188" y="9509"/>
                  </a:cubicBezTo>
                  <a:cubicBezTo>
                    <a:pt x="167437" y="-1178"/>
                    <a:pt x="214404" y="-3991"/>
                    <a:pt x="261934" y="6978"/>
                  </a:cubicBezTo>
                  <a:cubicBezTo>
                    <a:pt x="297089" y="15134"/>
                    <a:pt x="326901" y="32008"/>
                    <a:pt x="346588" y="61538"/>
                  </a:cubicBezTo>
                  <a:cubicBezTo>
                    <a:pt x="360931" y="83194"/>
                    <a:pt x="378087" y="92475"/>
                    <a:pt x="403399" y="94444"/>
                  </a:cubicBezTo>
                  <a:cubicBezTo>
                    <a:pt x="443617" y="97538"/>
                    <a:pt x="461897" y="126787"/>
                    <a:pt x="473709" y="161098"/>
                  </a:cubicBezTo>
                  <a:cubicBezTo>
                    <a:pt x="475397" y="165598"/>
                    <a:pt x="475959" y="171786"/>
                    <a:pt x="473991" y="175723"/>
                  </a:cubicBezTo>
                  <a:cubicBezTo>
                    <a:pt x="471178" y="181348"/>
                    <a:pt x="465554" y="185566"/>
                    <a:pt x="461054" y="190347"/>
                  </a:cubicBezTo>
                  <a:cubicBezTo>
                    <a:pt x="458241" y="185566"/>
                    <a:pt x="454304" y="181066"/>
                    <a:pt x="452335" y="176004"/>
                  </a:cubicBezTo>
                  <a:cubicBezTo>
                    <a:pt x="448117" y="163911"/>
                    <a:pt x="446991" y="150130"/>
                    <a:pt x="440804" y="139161"/>
                  </a:cubicBezTo>
                  <a:cubicBezTo>
                    <a:pt x="426461" y="113849"/>
                    <a:pt x="401711" y="107943"/>
                    <a:pt x="374994" y="111881"/>
                  </a:cubicBezTo>
                  <a:cubicBezTo>
                    <a:pt x="358119" y="114412"/>
                    <a:pt x="350526" y="110475"/>
                    <a:pt x="344057" y="93319"/>
                  </a:cubicBezTo>
                  <a:cubicBezTo>
                    <a:pt x="330838" y="58164"/>
                    <a:pt x="303558" y="35664"/>
                    <a:pt x="267278" y="25258"/>
                  </a:cubicBezTo>
                  <a:cubicBezTo>
                    <a:pt x="228748" y="14290"/>
                    <a:pt x="189655" y="9790"/>
                    <a:pt x="150000" y="18508"/>
                  </a:cubicBezTo>
                  <a:cubicBezTo>
                    <a:pt x="129188" y="23008"/>
                    <a:pt x="108094" y="26664"/>
                    <a:pt x="87845" y="32852"/>
                  </a:cubicBezTo>
                  <a:cubicBezTo>
                    <a:pt x="53533" y="44102"/>
                    <a:pt x="24003" y="62663"/>
                    <a:pt x="97" y="95850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5" name="任意多边形: 形状 334"/>
            <p:cNvSpPr/>
            <p:nvPr/>
          </p:nvSpPr>
          <p:spPr>
            <a:xfrm>
              <a:off x="10799536" y="1256349"/>
              <a:ext cx="221212" cy="103780"/>
            </a:xfrm>
            <a:custGeom>
              <a:avLst/>
              <a:gdLst>
                <a:gd name="connsiteX0" fmla="*/ 220212 w 221212"/>
                <a:gd name="connsiteY0" fmla="*/ 103781 h 103780"/>
                <a:gd name="connsiteX1" fmla="*/ 185057 w 221212"/>
                <a:gd name="connsiteY1" fmla="*/ 42751 h 103780"/>
                <a:gd name="connsiteX2" fmla="*/ 109122 w 221212"/>
                <a:gd name="connsiteY2" fmla="*/ 21095 h 103780"/>
                <a:gd name="connsiteX3" fmla="*/ 19405 w 221212"/>
                <a:gd name="connsiteY3" fmla="*/ 74250 h 103780"/>
                <a:gd name="connsiteX4" fmla="*/ 7031 w 221212"/>
                <a:gd name="connsiteY4" fmla="*/ 77906 h 103780"/>
                <a:gd name="connsiteX5" fmla="*/ 0 w 221212"/>
                <a:gd name="connsiteY5" fmla="*/ 63282 h 103780"/>
                <a:gd name="connsiteX6" fmla="*/ 8156 w 221212"/>
                <a:gd name="connsiteY6" fmla="*/ 51751 h 103780"/>
                <a:gd name="connsiteX7" fmla="*/ 110247 w 221212"/>
                <a:gd name="connsiteY7" fmla="*/ 5065 h 103780"/>
                <a:gd name="connsiteX8" fmla="*/ 220212 w 221212"/>
                <a:gd name="connsiteY8" fmla="*/ 103781 h 10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212" h="103780">
                  <a:moveTo>
                    <a:pt x="220212" y="103781"/>
                  </a:moveTo>
                  <a:cubicBezTo>
                    <a:pt x="208119" y="82125"/>
                    <a:pt x="198557" y="60751"/>
                    <a:pt x="185057" y="42751"/>
                  </a:cubicBezTo>
                  <a:cubicBezTo>
                    <a:pt x="166214" y="17158"/>
                    <a:pt x="138933" y="9002"/>
                    <a:pt x="109122" y="21095"/>
                  </a:cubicBezTo>
                  <a:cubicBezTo>
                    <a:pt x="76779" y="34033"/>
                    <a:pt x="41061" y="42189"/>
                    <a:pt x="19405" y="74250"/>
                  </a:cubicBezTo>
                  <a:cubicBezTo>
                    <a:pt x="17437" y="77063"/>
                    <a:pt x="8718" y="79594"/>
                    <a:pt x="7031" y="77906"/>
                  </a:cubicBezTo>
                  <a:cubicBezTo>
                    <a:pt x="3375" y="74532"/>
                    <a:pt x="0" y="68344"/>
                    <a:pt x="0" y="63282"/>
                  </a:cubicBezTo>
                  <a:cubicBezTo>
                    <a:pt x="0" y="59344"/>
                    <a:pt x="4500" y="53438"/>
                    <a:pt x="8156" y="51751"/>
                  </a:cubicBezTo>
                  <a:cubicBezTo>
                    <a:pt x="41905" y="35720"/>
                    <a:pt x="76216" y="20252"/>
                    <a:pt x="110247" y="5065"/>
                  </a:cubicBezTo>
                  <a:cubicBezTo>
                    <a:pt x="161433" y="-17435"/>
                    <a:pt x="230337" y="38533"/>
                    <a:pt x="220212" y="103781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</p:grpSp>
      <p:grpSp>
        <p:nvGrpSpPr>
          <p:cNvPr id="336" name="组合 335"/>
          <p:cNvGrpSpPr/>
          <p:nvPr userDrawn="1"/>
        </p:nvGrpSpPr>
        <p:grpSpPr>
          <a:xfrm>
            <a:off x="8041603" y="1971150"/>
            <a:ext cx="516330" cy="340250"/>
            <a:chOff x="7771320" y="1971150"/>
            <a:chExt cx="786613" cy="518360"/>
          </a:xfrm>
        </p:grpSpPr>
        <p:sp>
          <p:nvSpPr>
            <p:cNvPr id="337" name="任意多边形: 形状 336"/>
            <p:cNvSpPr/>
            <p:nvPr/>
          </p:nvSpPr>
          <p:spPr>
            <a:xfrm>
              <a:off x="7862032" y="2121196"/>
              <a:ext cx="695901" cy="368314"/>
            </a:xfrm>
            <a:custGeom>
              <a:avLst/>
              <a:gdLst>
                <a:gd name="connsiteX0" fmla="*/ 34722 w 695901"/>
                <a:gd name="connsiteY0" fmla="*/ 257162 h 368314"/>
                <a:gd name="connsiteX1" fmla="*/ 2941 w 695901"/>
                <a:gd name="connsiteY1" fmla="*/ 191914 h 368314"/>
                <a:gd name="connsiteX2" fmla="*/ 410 w 695901"/>
                <a:gd name="connsiteY2" fmla="*/ 168290 h 368314"/>
                <a:gd name="connsiteX3" fmla="*/ 10535 w 695901"/>
                <a:gd name="connsiteY3" fmla="*/ 159571 h 368314"/>
                <a:gd name="connsiteX4" fmla="*/ 17003 w 695901"/>
                <a:gd name="connsiteY4" fmla="*/ 168290 h 368314"/>
                <a:gd name="connsiteX5" fmla="*/ 270684 w 695901"/>
                <a:gd name="connsiteY5" fmla="*/ 344629 h 368314"/>
                <a:gd name="connsiteX6" fmla="*/ 382337 w 695901"/>
                <a:gd name="connsiteY6" fmla="*/ 306661 h 368314"/>
                <a:gd name="connsiteX7" fmla="*/ 430992 w 695901"/>
                <a:gd name="connsiteY7" fmla="*/ 255194 h 368314"/>
                <a:gd name="connsiteX8" fmla="*/ 432398 w 695901"/>
                <a:gd name="connsiteY8" fmla="*/ 226226 h 368314"/>
                <a:gd name="connsiteX9" fmla="*/ 439148 w 695901"/>
                <a:gd name="connsiteY9" fmla="*/ 211601 h 368314"/>
                <a:gd name="connsiteX10" fmla="*/ 449835 w 695901"/>
                <a:gd name="connsiteY10" fmla="*/ 211601 h 368314"/>
                <a:gd name="connsiteX11" fmla="*/ 452367 w 695901"/>
                <a:gd name="connsiteY11" fmla="*/ 227632 h 368314"/>
                <a:gd name="connsiteX12" fmla="*/ 447867 w 695901"/>
                <a:gd name="connsiteY12" fmla="*/ 245350 h 368314"/>
                <a:gd name="connsiteX13" fmla="*/ 471210 w 695901"/>
                <a:gd name="connsiteY13" fmla="*/ 290911 h 368314"/>
                <a:gd name="connsiteX14" fmla="*/ 576113 w 695901"/>
                <a:gd name="connsiteY14" fmla="*/ 223132 h 368314"/>
                <a:gd name="connsiteX15" fmla="*/ 571895 w 695901"/>
                <a:gd name="connsiteY15" fmla="*/ 202601 h 368314"/>
                <a:gd name="connsiteX16" fmla="*/ 589332 w 695901"/>
                <a:gd name="connsiteY16" fmla="*/ 182633 h 368314"/>
                <a:gd name="connsiteX17" fmla="*/ 657111 w 695901"/>
                <a:gd name="connsiteY17" fmla="*/ 171665 h 368314"/>
                <a:gd name="connsiteX18" fmla="*/ 673704 w 695901"/>
                <a:gd name="connsiteY18" fmla="*/ 120479 h 368314"/>
                <a:gd name="connsiteX19" fmla="*/ 667236 w 695901"/>
                <a:gd name="connsiteY19" fmla="*/ 101354 h 368314"/>
                <a:gd name="connsiteX20" fmla="*/ 629549 w 695901"/>
                <a:gd name="connsiteY20" fmla="*/ 26262 h 368314"/>
                <a:gd name="connsiteX21" fmla="*/ 613800 w 695901"/>
                <a:gd name="connsiteY21" fmla="*/ 5732 h 368314"/>
                <a:gd name="connsiteX22" fmla="*/ 641080 w 695901"/>
                <a:gd name="connsiteY22" fmla="*/ 13325 h 368314"/>
                <a:gd name="connsiteX23" fmla="*/ 695641 w 695901"/>
                <a:gd name="connsiteY23" fmla="*/ 146072 h 368314"/>
                <a:gd name="connsiteX24" fmla="*/ 673985 w 695901"/>
                <a:gd name="connsiteY24" fmla="*/ 179821 h 368314"/>
                <a:gd name="connsiteX25" fmla="*/ 611268 w 695901"/>
                <a:gd name="connsiteY25" fmla="*/ 200914 h 368314"/>
                <a:gd name="connsiteX26" fmla="*/ 587925 w 695901"/>
                <a:gd name="connsiteY26" fmla="*/ 222851 h 368314"/>
                <a:gd name="connsiteX27" fmla="*/ 586800 w 695901"/>
                <a:gd name="connsiteY27" fmla="*/ 228757 h 368314"/>
                <a:gd name="connsiteX28" fmla="*/ 443367 w 695901"/>
                <a:gd name="connsiteY28" fmla="*/ 295411 h 368314"/>
                <a:gd name="connsiteX29" fmla="*/ 411024 w 695901"/>
                <a:gd name="connsiteY29" fmla="*/ 299067 h 368314"/>
                <a:gd name="connsiteX30" fmla="*/ 220623 w 695901"/>
                <a:gd name="connsiteY30" fmla="*/ 360097 h 368314"/>
                <a:gd name="connsiteX31" fmla="*/ 190530 w 695901"/>
                <a:gd name="connsiteY31" fmla="*/ 356441 h 368314"/>
                <a:gd name="connsiteX32" fmla="*/ 111782 w 695901"/>
                <a:gd name="connsiteY32" fmla="*/ 364034 h 368314"/>
                <a:gd name="connsiteX33" fmla="*/ 82533 w 695901"/>
                <a:gd name="connsiteY33" fmla="*/ 366566 h 368314"/>
                <a:gd name="connsiteX34" fmla="*/ 31909 w 695901"/>
                <a:gd name="connsiteY34" fmla="*/ 346316 h 368314"/>
                <a:gd name="connsiteX35" fmla="*/ 12785 w 695901"/>
                <a:gd name="connsiteY35" fmla="*/ 267849 h 368314"/>
                <a:gd name="connsiteX36" fmla="*/ 35565 w 695901"/>
                <a:gd name="connsiteY36" fmla="*/ 256881 h 368314"/>
                <a:gd name="connsiteX37" fmla="*/ 25722 w 695901"/>
                <a:gd name="connsiteY37" fmla="*/ 300192 h 368314"/>
                <a:gd name="connsiteX38" fmla="*/ 107845 w 695901"/>
                <a:gd name="connsiteY38" fmla="*/ 345754 h 368314"/>
                <a:gd name="connsiteX39" fmla="*/ 120219 w 695901"/>
                <a:gd name="connsiteY39" fmla="*/ 336754 h 368314"/>
                <a:gd name="connsiteX40" fmla="*/ 34722 w 695901"/>
                <a:gd name="connsiteY40" fmla="*/ 257162 h 368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695901" h="368314">
                  <a:moveTo>
                    <a:pt x="34722" y="257162"/>
                  </a:moveTo>
                  <a:cubicBezTo>
                    <a:pt x="24035" y="235507"/>
                    <a:pt x="12785" y="214132"/>
                    <a:pt x="2941" y="191914"/>
                  </a:cubicBezTo>
                  <a:cubicBezTo>
                    <a:pt x="-152" y="184883"/>
                    <a:pt x="-434" y="175883"/>
                    <a:pt x="410" y="168290"/>
                  </a:cubicBezTo>
                  <a:cubicBezTo>
                    <a:pt x="691" y="165196"/>
                    <a:pt x="7160" y="162384"/>
                    <a:pt x="10535" y="159571"/>
                  </a:cubicBezTo>
                  <a:cubicBezTo>
                    <a:pt x="12785" y="162384"/>
                    <a:pt x="16441" y="165196"/>
                    <a:pt x="17003" y="168290"/>
                  </a:cubicBezTo>
                  <a:cubicBezTo>
                    <a:pt x="38940" y="282474"/>
                    <a:pt x="156781" y="364034"/>
                    <a:pt x="270684" y="344629"/>
                  </a:cubicBezTo>
                  <a:cubicBezTo>
                    <a:pt x="310058" y="337879"/>
                    <a:pt x="347463" y="327473"/>
                    <a:pt x="382337" y="306661"/>
                  </a:cubicBezTo>
                  <a:cubicBezTo>
                    <a:pt x="403712" y="293724"/>
                    <a:pt x="417493" y="274318"/>
                    <a:pt x="430992" y="255194"/>
                  </a:cubicBezTo>
                  <a:cubicBezTo>
                    <a:pt x="435773" y="248725"/>
                    <a:pt x="431273" y="236069"/>
                    <a:pt x="432398" y="226226"/>
                  </a:cubicBezTo>
                  <a:cubicBezTo>
                    <a:pt x="432961" y="220882"/>
                    <a:pt x="435773" y="215257"/>
                    <a:pt x="439148" y="211601"/>
                  </a:cubicBezTo>
                  <a:cubicBezTo>
                    <a:pt x="440836" y="209632"/>
                    <a:pt x="449273" y="210195"/>
                    <a:pt x="449835" y="211601"/>
                  </a:cubicBezTo>
                  <a:cubicBezTo>
                    <a:pt x="451804" y="216382"/>
                    <a:pt x="452929" y="222288"/>
                    <a:pt x="452367" y="227632"/>
                  </a:cubicBezTo>
                  <a:cubicBezTo>
                    <a:pt x="451804" y="233538"/>
                    <a:pt x="449554" y="239444"/>
                    <a:pt x="447867" y="245350"/>
                  </a:cubicBezTo>
                  <a:cubicBezTo>
                    <a:pt x="440554" y="273193"/>
                    <a:pt x="444210" y="280506"/>
                    <a:pt x="471210" y="290911"/>
                  </a:cubicBezTo>
                  <a:cubicBezTo>
                    <a:pt x="515646" y="308067"/>
                    <a:pt x="574145" y="270381"/>
                    <a:pt x="576113" y="223132"/>
                  </a:cubicBezTo>
                  <a:cubicBezTo>
                    <a:pt x="576394" y="216382"/>
                    <a:pt x="574145" y="209070"/>
                    <a:pt x="571895" y="202601"/>
                  </a:cubicBezTo>
                  <a:cubicBezTo>
                    <a:pt x="564301" y="181227"/>
                    <a:pt x="565707" y="178977"/>
                    <a:pt x="589332" y="182633"/>
                  </a:cubicBezTo>
                  <a:cubicBezTo>
                    <a:pt x="613237" y="186289"/>
                    <a:pt x="636018" y="184039"/>
                    <a:pt x="657111" y="171665"/>
                  </a:cubicBezTo>
                  <a:cubicBezTo>
                    <a:pt x="679048" y="159009"/>
                    <a:pt x="683829" y="143822"/>
                    <a:pt x="673704" y="120479"/>
                  </a:cubicBezTo>
                  <a:cubicBezTo>
                    <a:pt x="670892" y="114291"/>
                    <a:pt x="666392" y="107260"/>
                    <a:pt x="667236" y="101354"/>
                  </a:cubicBezTo>
                  <a:cubicBezTo>
                    <a:pt x="671736" y="67605"/>
                    <a:pt x="654017" y="45668"/>
                    <a:pt x="629549" y="26262"/>
                  </a:cubicBezTo>
                  <a:cubicBezTo>
                    <a:pt x="622518" y="20637"/>
                    <a:pt x="605081" y="17825"/>
                    <a:pt x="613800" y="5732"/>
                  </a:cubicBezTo>
                  <a:cubicBezTo>
                    <a:pt x="623643" y="-8330"/>
                    <a:pt x="634049" y="7138"/>
                    <a:pt x="641080" y="13325"/>
                  </a:cubicBezTo>
                  <a:cubicBezTo>
                    <a:pt x="682423" y="47637"/>
                    <a:pt x="698172" y="93479"/>
                    <a:pt x="695641" y="146072"/>
                  </a:cubicBezTo>
                  <a:cubicBezTo>
                    <a:pt x="694797" y="160978"/>
                    <a:pt x="689173" y="174196"/>
                    <a:pt x="673985" y="179821"/>
                  </a:cubicBezTo>
                  <a:cubicBezTo>
                    <a:pt x="653174" y="187414"/>
                    <a:pt x="632643" y="196977"/>
                    <a:pt x="611268" y="200914"/>
                  </a:cubicBezTo>
                  <a:cubicBezTo>
                    <a:pt x="596644" y="203726"/>
                    <a:pt x="589613" y="208789"/>
                    <a:pt x="587925" y="222851"/>
                  </a:cubicBezTo>
                  <a:cubicBezTo>
                    <a:pt x="587644" y="224819"/>
                    <a:pt x="587082" y="226788"/>
                    <a:pt x="586800" y="228757"/>
                  </a:cubicBezTo>
                  <a:cubicBezTo>
                    <a:pt x="573020" y="298786"/>
                    <a:pt x="506084" y="330285"/>
                    <a:pt x="443367" y="295411"/>
                  </a:cubicBezTo>
                  <a:cubicBezTo>
                    <a:pt x="429867" y="287818"/>
                    <a:pt x="421430" y="290630"/>
                    <a:pt x="411024" y="299067"/>
                  </a:cubicBezTo>
                  <a:cubicBezTo>
                    <a:pt x="355057" y="342660"/>
                    <a:pt x="291496" y="362910"/>
                    <a:pt x="220623" y="360097"/>
                  </a:cubicBezTo>
                  <a:cubicBezTo>
                    <a:pt x="210498" y="359816"/>
                    <a:pt x="200373" y="358410"/>
                    <a:pt x="190530" y="356441"/>
                  </a:cubicBezTo>
                  <a:cubicBezTo>
                    <a:pt x="163531" y="351097"/>
                    <a:pt x="136813" y="339004"/>
                    <a:pt x="111782" y="364034"/>
                  </a:cubicBezTo>
                  <a:cubicBezTo>
                    <a:pt x="106439" y="369378"/>
                    <a:pt x="91814" y="369097"/>
                    <a:pt x="82533" y="366566"/>
                  </a:cubicBezTo>
                  <a:cubicBezTo>
                    <a:pt x="65096" y="361785"/>
                    <a:pt x="47659" y="355316"/>
                    <a:pt x="31909" y="346316"/>
                  </a:cubicBezTo>
                  <a:cubicBezTo>
                    <a:pt x="6879" y="331973"/>
                    <a:pt x="-715" y="295974"/>
                    <a:pt x="12785" y="267849"/>
                  </a:cubicBezTo>
                  <a:cubicBezTo>
                    <a:pt x="17566" y="258006"/>
                    <a:pt x="25722" y="255756"/>
                    <a:pt x="35565" y="256881"/>
                  </a:cubicBezTo>
                  <a:cubicBezTo>
                    <a:pt x="31909" y="271224"/>
                    <a:pt x="24597" y="286130"/>
                    <a:pt x="25722" y="300192"/>
                  </a:cubicBezTo>
                  <a:cubicBezTo>
                    <a:pt x="28534" y="333098"/>
                    <a:pt x="74377" y="357285"/>
                    <a:pt x="107845" y="345754"/>
                  </a:cubicBezTo>
                  <a:cubicBezTo>
                    <a:pt x="112907" y="344066"/>
                    <a:pt x="116844" y="339285"/>
                    <a:pt x="120219" y="336754"/>
                  </a:cubicBezTo>
                  <a:cubicBezTo>
                    <a:pt x="90689" y="309192"/>
                    <a:pt x="62565" y="283037"/>
                    <a:pt x="34722" y="257162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8" name="任意多边形: 形状 337"/>
            <p:cNvSpPr/>
            <p:nvPr/>
          </p:nvSpPr>
          <p:spPr>
            <a:xfrm>
              <a:off x="7952169" y="1971150"/>
              <a:ext cx="443291" cy="132715"/>
            </a:xfrm>
            <a:custGeom>
              <a:avLst/>
              <a:gdLst>
                <a:gd name="connsiteX0" fmla="*/ 219921 w 443291"/>
                <a:gd name="connsiteY0" fmla="*/ 55374 h 132715"/>
                <a:gd name="connsiteX1" fmla="*/ 397666 w 443291"/>
                <a:gd name="connsiteY1" fmla="*/ 24438 h 132715"/>
                <a:gd name="connsiteX2" fmla="*/ 442102 w 443291"/>
                <a:gd name="connsiteY2" fmla="*/ 65780 h 132715"/>
                <a:gd name="connsiteX3" fmla="*/ 442946 w 443291"/>
                <a:gd name="connsiteY3" fmla="*/ 78999 h 132715"/>
                <a:gd name="connsiteX4" fmla="*/ 430009 w 443291"/>
                <a:gd name="connsiteY4" fmla="*/ 76186 h 132715"/>
                <a:gd name="connsiteX5" fmla="*/ 395697 w 443291"/>
                <a:gd name="connsiteY5" fmla="*/ 41875 h 132715"/>
                <a:gd name="connsiteX6" fmla="*/ 304294 w 443291"/>
                <a:gd name="connsiteY6" fmla="*/ 16282 h 132715"/>
                <a:gd name="connsiteX7" fmla="*/ 292200 w 443291"/>
                <a:gd name="connsiteY7" fmla="*/ 18250 h 132715"/>
                <a:gd name="connsiteX8" fmla="*/ 237921 w 443291"/>
                <a:gd name="connsiteY8" fmla="*/ 82374 h 132715"/>
                <a:gd name="connsiteX9" fmla="*/ 236796 w 443291"/>
                <a:gd name="connsiteY9" fmla="*/ 94186 h 132715"/>
                <a:gd name="connsiteX10" fmla="*/ 224421 w 443291"/>
                <a:gd name="connsiteY10" fmla="*/ 105435 h 132715"/>
                <a:gd name="connsiteX11" fmla="*/ 213171 w 443291"/>
                <a:gd name="connsiteY11" fmla="*/ 94748 h 132715"/>
                <a:gd name="connsiteX12" fmla="*/ 136673 w 443291"/>
                <a:gd name="connsiteY12" fmla="*/ 40468 h 132715"/>
                <a:gd name="connsiteX13" fmla="*/ 50051 w 443291"/>
                <a:gd name="connsiteY13" fmla="*/ 73092 h 132715"/>
                <a:gd name="connsiteX14" fmla="*/ 25020 w 443291"/>
                <a:gd name="connsiteY14" fmla="*/ 110217 h 132715"/>
                <a:gd name="connsiteX15" fmla="*/ 21083 w 443291"/>
                <a:gd name="connsiteY15" fmla="*/ 124279 h 132715"/>
                <a:gd name="connsiteX16" fmla="*/ 3364 w 443291"/>
                <a:gd name="connsiteY16" fmla="*/ 132716 h 132715"/>
                <a:gd name="connsiteX17" fmla="*/ 833 w 443291"/>
                <a:gd name="connsiteY17" fmla="*/ 113873 h 132715"/>
                <a:gd name="connsiteX18" fmla="*/ 27270 w 443291"/>
                <a:gd name="connsiteY18" fmla="*/ 73374 h 132715"/>
                <a:gd name="connsiteX19" fmla="*/ 190109 w 443291"/>
                <a:gd name="connsiteY19" fmla="*/ 36531 h 132715"/>
                <a:gd name="connsiteX20" fmla="*/ 219921 w 443291"/>
                <a:gd name="connsiteY20" fmla="*/ 55374 h 13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43291" h="132715">
                  <a:moveTo>
                    <a:pt x="219921" y="55374"/>
                  </a:moveTo>
                  <a:cubicBezTo>
                    <a:pt x="260982" y="-3968"/>
                    <a:pt x="341980" y="-17749"/>
                    <a:pt x="397666" y="24438"/>
                  </a:cubicBezTo>
                  <a:cubicBezTo>
                    <a:pt x="413697" y="36531"/>
                    <a:pt x="427759" y="51437"/>
                    <a:pt x="442102" y="65780"/>
                  </a:cubicBezTo>
                  <a:cubicBezTo>
                    <a:pt x="444352" y="68030"/>
                    <a:pt x="442665" y="74499"/>
                    <a:pt x="442946" y="78999"/>
                  </a:cubicBezTo>
                  <a:cubicBezTo>
                    <a:pt x="438446" y="78155"/>
                    <a:pt x="432821" y="78999"/>
                    <a:pt x="430009" y="76186"/>
                  </a:cubicBezTo>
                  <a:cubicBezTo>
                    <a:pt x="418197" y="65218"/>
                    <a:pt x="407228" y="53124"/>
                    <a:pt x="395697" y="41875"/>
                  </a:cubicBezTo>
                  <a:cubicBezTo>
                    <a:pt x="370104" y="16563"/>
                    <a:pt x="340574" y="4188"/>
                    <a:pt x="304294" y="16282"/>
                  </a:cubicBezTo>
                  <a:cubicBezTo>
                    <a:pt x="300356" y="17407"/>
                    <a:pt x="296138" y="17407"/>
                    <a:pt x="292200" y="18250"/>
                  </a:cubicBezTo>
                  <a:cubicBezTo>
                    <a:pt x="249733" y="28094"/>
                    <a:pt x="241295" y="37937"/>
                    <a:pt x="237921" y="82374"/>
                  </a:cubicBezTo>
                  <a:cubicBezTo>
                    <a:pt x="237639" y="86311"/>
                    <a:pt x="238764" y="91373"/>
                    <a:pt x="236796" y="94186"/>
                  </a:cubicBezTo>
                  <a:cubicBezTo>
                    <a:pt x="233702" y="98967"/>
                    <a:pt x="229202" y="104873"/>
                    <a:pt x="224421" y="105435"/>
                  </a:cubicBezTo>
                  <a:cubicBezTo>
                    <a:pt x="221046" y="105998"/>
                    <a:pt x="214859" y="99248"/>
                    <a:pt x="213171" y="94748"/>
                  </a:cubicBezTo>
                  <a:cubicBezTo>
                    <a:pt x="198265" y="53687"/>
                    <a:pt x="179703" y="40750"/>
                    <a:pt x="136673" y="40468"/>
                  </a:cubicBezTo>
                  <a:cubicBezTo>
                    <a:pt x="103487" y="40187"/>
                    <a:pt x="75081" y="53968"/>
                    <a:pt x="50051" y="73092"/>
                  </a:cubicBezTo>
                  <a:cubicBezTo>
                    <a:pt x="38801" y="81530"/>
                    <a:pt x="32614" y="97279"/>
                    <a:pt x="25020" y="110217"/>
                  </a:cubicBezTo>
                  <a:cubicBezTo>
                    <a:pt x="22489" y="114435"/>
                    <a:pt x="24176" y="121466"/>
                    <a:pt x="21083" y="124279"/>
                  </a:cubicBezTo>
                  <a:cubicBezTo>
                    <a:pt x="16583" y="128497"/>
                    <a:pt x="9271" y="129904"/>
                    <a:pt x="3364" y="132716"/>
                  </a:cubicBezTo>
                  <a:cubicBezTo>
                    <a:pt x="2239" y="126247"/>
                    <a:pt x="-1698" y="118372"/>
                    <a:pt x="833" y="113873"/>
                  </a:cubicBezTo>
                  <a:cubicBezTo>
                    <a:pt x="8146" y="99529"/>
                    <a:pt x="16302" y="84905"/>
                    <a:pt x="27270" y="73374"/>
                  </a:cubicBezTo>
                  <a:cubicBezTo>
                    <a:pt x="54269" y="44687"/>
                    <a:pt x="137517" y="7844"/>
                    <a:pt x="190109" y="36531"/>
                  </a:cubicBezTo>
                  <a:cubicBezTo>
                    <a:pt x="199953" y="41593"/>
                    <a:pt x="208952" y="48343"/>
                    <a:pt x="219921" y="55374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9" name="任意多边形: 形状 338"/>
            <p:cNvSpPr/>
            <p:nvPr/>
          </p:nvSpPr>
          <p:spPr>
            <a:xfrm>
              <a:off x="7771320" y="2086960"/>
              <a:ext cx="163745" cy="241210"/>
            </a:xfrm>
            <a:custGeom>
              <a:avLst/>
              <a:gdLst>
                <a:gd name="connsiteX0" fmla="*/ 0 w 163745"/>
                <a:gd name="connsiteY0" fmla="*/ 158090 h 241210"/>
                <a:gd name="connsiteX1" fmla="*/ 19124 w 163745"/>
                <a:gd name="connsiteY1" fmla="*/ 122090 h 241210"/>
                <a:gd name="connsiteX2" fmla="*/ 29530 w 163745"/>
                <a:gd name="connsiteY2" fmla="*/ 89466 h 241210"/>
                <a:gd name="connsiteX3" fmla="*/ 40499 w 163745"/>
                <a:gd name="connsiteY3" fmla="*/ 50093 h 241210"/>
                <a:gd name="connsiteX4" fmla="*/ 111934 w 163745"/>
                <a:gd name="connsiteY4" fmla="*/ 1156 h 241210"/>
                <a:gd name="connsiteX5" fmla="*/ 159183 w 163745"/>
                <a:gd name="connsiteY5" fmla="*/ 3406 h 241210"/>
                <a:gd name="connsiteX6" fmla="*/ 163683 w 163745"/>
                <a:gd name="connsiteY6" fmla="*/ 9594 h 241210"/>
                <a:gd name="connsiteX7" fmla="*/ 155808 w 163745"/>
                <a:gd name="connsiteY7" fmla="*/ 16906 h 241210"/>
                <a:gd name="connsiteX8" fmla="*/ 146808 w 163745"/>
                <a:gd name="connsiteY8" fmla="*/ 16344 h 241210"/>
                <a:gd name="connsiteX9" fmla="*/ 100403 w 163745"/>
                <a:gd name="connsiteY9" fmla="*/ 21406 h 241210"/>
                <a:gd name="connsiteX10" fmla="*/ 49499 w 163745"/>
                <a:gd name="connsiteY10" fmla="*/ 63873 h 241210"/>
                <a:gd name="connsiteX11" fmla="*/ 52030 w 163745"/>
                <a:gd name="connsiteY11" fmla="*/ 102122 h 241210"/>
                <a:gd name="connsiteX12" fmla="*/ 44436 w 163745"/>
                <a:gd name="connsiteY12" fmla="*/ 125747 h 241210"/>
                <a:gd name="connsiteX13" fmla="*/ 18843 w 163745"/>
                <a:gd name="connsiteY13" fmla="*/ 155277 h 241210"/>
                <a:gd name="connsiteX14" fmla="*/ 59342 w 163745"/>
                <a:gd name="connsiteY14" fmla="*/ 218838 h 241210"/>
                <a:gd name="connsiteX15" fmla="*/ 68342 w 163745"/>
                <a:gd name="connsiteY15" fmla="*/ 230088 h 241210"/>
                <a:gd name="connsiteX16" fmla="*/ 52874 w 163745"/>
                <a:gd name="connsiteY16" fmla="*/ 241056 h 241210"/>
                <a:gd name="connsiteX17" fmla="*/ 44999 w 163745"/>
                <a:gd name="connsiteY17" fmla="*/ 237400 h 241210"/>
                <a:gd name="connsiteX18" fmla="*/ 0 w 163745"/>
                <a:gd name="connsiteY18" fmla="*/ 158090 h 241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3745" h="241210">
                  <a:moveTo>
                    <a:pt x="0" y="158090"/>
                  </a:moveTo>
                  <a:cubicBezTo>
                    <a:pt x="5062" y="147965"/>
                    <a:pt x="10406" y="133622"/>
                    <a:pt x="19124" y="122090"/>
                  </a:cubicBezTo>
                  <a:cubicBezTo>
                    <a:pt x="26999" y="111685"/>
                    <a:pt x="30655" y="103247"/>
                    <a:pt x="29530" y="89466"/>
                  </a:cubicBezTo>
                  <a:cubicBezTo>
                    <a:pt x="28687" y="76529"/>
                    <a:pt x="32624" y="60217"/>
                    <a:pt x="40499" y="50093"/>
                  </a:cubicBezTo>
                  <a:cubicBezTo>
                    <a:pt x="58498" y="26749"/>
                    <a:pt x="82123" y="7344"/>
                    <a:pt x="111934" y="1156"/>
                  </a:cubicBezTo>
                  <a:cubicBezTo>
                    <a:pt x="126840" y="-1937"/>
                    <a:pt x="143434" y="2000"/>
                    <a:pt x="159183" y="3406"/>
                  </a:cubicBezTo>
                  <a:cubicBezTo>
                    <a:pt x="160871" y="3687"/>
                    <a:pt x="164246" y="8750"/>
                    <a:pt x="163683" y="9594"/>
                  </a:cubicBezTo>
                  <a:cubicBezTo>
                    <a:pt x="161996" y="12687"/>
                    <a:pt x="159183" y="15500"/>
                    <a:pt x="155808" y="16906"/>
                  </a:cubicBezTo>
                  <a:cubicBezTo>
                    <a:pt x="153277" y="18031"/>
                    <a:pt x="149621" y="17469"/>
                    <a:pt x="146808" y="16344"/>
                  </a:cubicBezTo>
                  <a:cubicBezTo>
                    <a:pt x="130215" y="8750"/>
                    <a:pt x="114184" y="11844"/>
                    <a:pt x="100403" y="21406"/>
                  </a:cubicBezTo>
                  <a:cubicBezTo>
                    <a:pt x="82404" y="34062"/>
                    <a:pt x="64686" y="47843"/>
                    <a:pt x="49499" y="63873"/>
                  </a:cubicBezTo>
                  <a:cubicBezTo>
                    <a:pt x="39093" y="75123"/>
                    <a:pt x="40780" y="88904"/>
                    <a:pt x="52030" y="102122"/>
                  </a:cubicBezTo>
                  <a:cubicBezTo>
                    <a:pt x="66092" y="118153"/>
                    <a:pt x="64405" y="122934"/>
                    <a:pt x="44436" y="125747"/>
                  </a:cubicBezTo>
                  <a:cubicBezTo>
                    <a:pt x="25874" y="128278"/>
                    <a:pt x="21374" y="141496"/>
                    <a:pt x="18843" y="155277"/>
                  </a:cubicBezTo>
                  <a:cubicBezTo>
                    <a:pt x="14343" y="178339"/>
                    <a:pt x="35999" y="211807"/>
                    <a:pt x="59342" y="218838"/>
                  </a:cubicBezTo>
                  <a:cubicBezTo>
                    <a:pt x="66092" y="221088"/>
                    <a:pt x="71998" y="223338"/>
                    <a:pt x="68342" y="230088"/>
                  </a:cubicBezTo>
                  <a:cubicBezTo>
                    <a:pt x="65529" y="235150"/>
                    <a:pt x="58498" y="238244"/>
                    <a:pt x="52874" y="241056"/>
                  </a:cubicBezTo>
                  <a:cubicBezTo>
                    <a:pt x="51186" y="241900"/>
                    <a:pt x="47249" y="239087"/>
                    <a:pt x="44999" y="237400"/>
                  </a:cubicBezTo>
                  <a:cubicBezTo>
                    <a:pt x="20531" y="218838"/>
                    <a:pt x="8156" y="192682"/>
                    <a:pt x="0" y="158090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40" name="任意多边形: 形状 339"/>
            <p:cNvSpPr/>
            <p:nvPr/>
          </p:nvSpPr>
          <p:spPr>
            <a:xfrm>
              <a:off x="8093913" y="2150748"/>
              <a:ext cx="217111" cy="79202"/>
            </a:xfrm>
            <a:custGeom>
              <a:avLst/>
              <a:gdLst>
                <a:gd name="connsiteX0" fmla="*/ 273 w 217111"/>
                <a:gd name="connsiteY0" fmla="*/ 67021 h 79202"/>
                <a:gd name="connsiteX1" fmla="*/ 37678 w 217111"/>
                <a:gd name="connsiteY1" fmla="*/ 15554 h 79202"/>
                <a:gd name="connsiteX2" fmla="*/ 142300 w 217111"/>
                <a:gd name="connsiteY2" fmla="*/ 2054 h 79202"/>
                <a:gd name="connsiteX3" fmla="*/ 215985 w 217111"/>
                <a:gd name="connsiteY3" fmla="*/ 56334 h 79202"/>
                <a:gd name="connsiteX4" fmla="*/ 211485 w 217111"/>
                <a:gd name="connsiteY4" fmla="*/ 76583 h 79202"/>
                <a:gd name="connsiteX5" fmla="*/ 194330 w 217111"/>
                <a:gd name="connsiteY5" fmla="*/ 66740 h 79202"/>
                <a:gd name="connsiteX6" fmla="*/ 128238 w 217111"/>
                <a:gd name="connsiteY6" fmla="*/ 16398 h 79202"/>
                <a:gd name="connsiteX7" fmla="*/ 18835 w 217111"/>
                <a:gd name="connsiteY7" fmla="*/ 45365 h 79202"/>
                <a:gd name="connsiteX8" fmla="*/ 273 w 217111"/>
                <a:gd name="connsiteY8" fmla="*/ 67021 h 7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111" h="79202">
                  <a:moveTo>
                    <a:pt x="273" y="67021"/>
                  </a:moveTo>
                  <a:cubicBezTo>
                    <a:pt x="-2540" y="38334"/>
                    <a:pt x="16866" y="24554"/>
                    <a:pt x="37678" y="15554"/>
                  </a:cubicBezTo>
                  <a:cubicBezTo>
                    <a:pt x="70583" y="1210"/>
                    <a:pt x="106020" y="-3008"/>
                    <a:pt x="142300" y="2054"/>
                  </a:cubicBezTo>
                  <a:cubicBezTo>
                    <a:pt x="176612" y="6835"/>
                    <a:pt x="197986" y="29897"/>
                    <a:pt x="215985" y="56334"/>
                  </a:cubicBezTo>
                  <a:cubicBezTo>
                    <a:pt x="218798" y="60553"/>
                    <a:pt x="215985" y="73209"/>
                    <a:pt x="211485" y="76583"/>
                  </a:cubicBezTo>
                  <a:cubicBezTo>
                    <a:pt x="202205" y="83614"/>
                    <a:pt x="196861" y="75177"/>
                    <a:pt x="194330" y="66740"/>
                  </a:cubicBezTo>
                  <a:cubicBezTo>
                    <a:pt x="184486" y="33553"/>
                    <a:pt x="158331" y="20898"/>
                    <a:pt x="128238" y="16398"/>
                  </a:cubicBezTo>
                  <a:cubicBezTo>
                    <a:pt x="88301" y="10492"/>
                    <a:pt x="51740" y="22866"/>
                    <a:pt x="18835" y="45365"/>
                  </a:cubicBezTo>
                  <a:cubicBezTo>
                    <a:pt x="11241" y="50428"/>
                    <a:pt x="6460" y="59709"/>
                    <a:pt x="273" y="67021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</p:grpSp>
      <p:grpSp>
        <p:nvGrpSpPr>
          <p:cNvPr id="341" name="组合 340"/>
          <p:cNvGrpSpPr/>
          <p:nvPr userDrawn="1"/>
        </p:nvGrpSpPr>
        <p:grpSpPr>
          <a:xfrm>
            <a:off x="8895412" y="673100"/>
            <a:ext cx="1296061" cy="623388"/>
            <a:chOff x="7139824" y="511079"/>
            <a:chExt cx="1870549" cy="899709"/>
          </a:xfrm>
        </p:grpSpPr>
        <p:sp>
          <p:nvSpPr>
            <p:cNvPr id="342" name="任意多边形: 形状 341"/>
            <p:cNvSpPr/>
            <p:nvPr/>
          </p:nvSpPr>
          <p:spPr>
            <a:xfrm>
              <a:off x="7139824" y="614542"/>
              <a:ext cx="1102714" cy="796246"/>
            </a:xfrm>
            <a:custGeom>
              <a:avLst/>
              <a:gdLst>
                <a:gd name="connsiteX0" fmla="*/ 765728 w 1102714"/>
                <a:gd name="connsiteY0" fmla="*/ 772024 h 796246"/>
                <a:gd name="connsiteX1" fmla="*/ 805102 w 1102714"/>
                <a:gd name="connsiteY1" fmla="*/ 768649 h 796246"/>
                <a:gd name="connsiteX2" fmla="*/ 869788 w 1102714"/>
                <a:gd name="connsiteY2" fmla="*/ 728432 h 796246"/>
                <a:gd name="connsiteX3" fmla="*/ 893412 w 1102714"/>
                <a:gd name="connsiteY3" fmla="*/ 727307 h 796246"/>
                <a:gd name="connsiteX4" fmla="*/ 920130 w 1102714"/>
                <a:gd name="connsiteY4" fmla="*/ 755993 h 796246"/>
                <a:gd name="connsiteX5" fmla="*/ 1005628 w 1102714"/>
                <a:gd name="connsiteY5" fmla="*/ 768931 h 796246"/>
                <a:gd name="connsiteX6" fmla="*/ 1077626 w 1102714"/>
                <a:gd name="connsiteY6" fmla="*/ 724494 h 796246"/>
                <a:gd name="connsiteX7" fmla="*/ 1098156 w 1102714"/>
                <a:gd name="connsiteY7" fmla="*/ 721119 h 796246"/>
                <a:gd name="connsiteX8" fmla="*/ 1095063 w 1102714"/>
                <a:gd name="connsiteY8" fmla="*/ 741650 h 796246"/>
                <a:gd name="connsiteX9" fmla="*/ 980316 w 1102714"/>
                <a:gd name="connsiteY9" fmla="*/ 795367 h 796246"/>
                <a:gd name="connsiteX10" fmla="*/ 899318 w 1102714"/>
                <a:gd name="connsiteY10" fmla="*/ 767806 h 796246"/>
                <a:gd name="connsiteX11" fmla="*/ 856569 w 1102714"/>
                <a:gd name="connsiteY11" fmla="*/ 766399 h 796246"/>
                <a:gd name="connsiteX12" fmla="*/ 800883 w 1102714"/>
                <a:gd name="connsiteY12" fmla="*/ 788618 h 796246"/>
                <a:gd name="connsiteX13" fmla="*/ 609639 w 1102714"/>
                <a:gd name="connsiteY13" fmla="*/ 736588 h 796246"/>
                <a:gd name="connsiteX14" fmla="*/ 570827 w 1102714"/>
                <a:gd name="connsiteY14" fmla="*/ 736588 h 796246"/>
                <a:gd name="connsiteX15" fmla="*/ 505016 w 1102714"/>
                <a:gd name="connsiteY15" fmla="*/ 775118 h 796246"/>
                <a:gd name="connsiteX16" fmla="*/ 359052 w 1102714"/>
                <a:gd name="connsiteY16" fmla="*/ 773430 h 796246"/>
                <a:gd name="connsiteX17" fmla="*/ 287897 w 1102714"/>
                <a:gd name="connsiteY17" fmla="*/ 726744 h 796246"/>
                <a:gd name="connsiteX18" fmla="*/ 254711 w 1102714"/>
                <a:gd name="connsiteY18" fmla="*/ 683995 h 796246"/>
                <a:gd name="connsiteX19" fmla="*/ 231930 w 1102714"/>
                <a:gd name="connsiteY19" fmla="*/ 674714 h 796246"/>
                <a:gd name="connsiteX20" fmla="*/ 130402 w 1102714"/>
                <a:gd name="connsiteY20" fmla="*/ 688495 h 796246"/>
                <a:gd name="connsiteX21" fmla="*/ 49966 w 1102714"/>
                <a:gd name="connsiteY21" fmla="*/ 644059 h 796246"/>
                <a:gd name="connsiteX22" fmla="*/ 187 w 1102714"/>
                <a:gd name="connsiteY22" fmla="*/ 521719 h 796246"/>
                <a:gd name="connsiteX23" fmla="*/ 63185 w 1102714"/>
                <a:gd name="connsiteY23" fmla="*/ 381941 h 796246"/>
                <a:gd name="connsiteX24" fmla="*/ 168088 w 1102714"/>
                <a:gd name="connsiteY24" fmla="*/ 333286 h 796246"/>
                <a:gd name="connsiteX25" fmla="*/ 180744 w 1102714"/>
                <a:gd name="connsiteY25" fmla="*/ 324005 h 796246"/>
                <a:gd name="connsiteX26" fmla="*/ 273273 w 1102714"/>
                <a:gd name="connsiteY26" fmla="*/ 215446 h 796246"/>
                <a:gd name="connsiteX27" fmla="*/ 459174 w 1102714"/>
                <a:gd name="connsiteY27" fmla="*/ 144854 h 796246"/>
                <a:gd name="connsiteX28" fmla="*/ 481392 w 1102714"/>
                <a:gd name="connsiteY28" fmla="*/ 129948 h 796246"/>
                <a:gd name="connsiteX29" fmla="*/ 560984 w 1102714"/>
                <a:gd name="connsiteY29" fmla="*/ 39951 h 796246"/>
                <a:gd name="connsiteX30" fmla="*/ 642544 w 1102714"/>
                <a:gd name="connsiteY30" fmla="*/ 6764 h 796246"/>
                <a:gd name="connsiteX31" fmla="*/ 714823 w 1102714"/>
                <a:gd name="connsiteY31" fmla="*/ 14 h 796246"/>
                <a:gd name="connsiteX32" fmla="*/ 740135 w 1102714"/>
                <a:gd name="connsiteY32" fmla="*/ 8733 h 796246"/>
                <a:gd name="connsiteX33" fmla="*/ 745760 w 1102714"/>
                <a:gd name="connsiteY33" fmla="*/ 26732 h 796246"/>
                <a:gd name="connsiteX34" fmla="*/ 729729 w 1102714"/>
                <a:gd name="connsiteY34" fmla="*/ 27576 h 796246"/>
                <a:gd name="connsiteX35" fmla="*/ 642263 w 1102714"/>
                <a:gd name="connsiteY35" fmla="*/ 22232 h 796246"/>
                <a:gd name="connsiteX36" fmla="*/ 545515 w 1102714"/>
                <a:gd name="connsiteY36" fmla="*/ 65825 h 796246"/>
                <a:gd name="connsiteX37" fmla="*/ 499673 w 1102714"/>
                <a:gd name="connsiteY37" fmla="*/ 154979 h 796246"/>
                <a:gd name="connsiteX38" fmla="*/ 479986 w 1102714"/>
                <a:gd name="connsiteY38" fmla="*/ 169603 h 796246"/>
                <a:gd name="connsiteX39" fmla="*/ 420081 w 1102714"/>
                <a:gd name="connsiteY39" fmla="*/ 167916 h 796246"/>
                <a:gd name="connsiteX40" fmla="*/ 240649 w 1102714"/>
                <a:gd name="connsiteY40" fmla="*/ 261007 h 796246"/>
                <a:gd name="connsiteX41" fmla="*/ 214212 w 1102714"/>
                <a:gd name="connsiteY41" fmla="*/ 290538 h 796246"/>
                <a:gd name="connsiteX42" fmla="*/ 216462 w 1102714"/>
                <a:gd name="connsiteY42" fmla="*/ 383347 h 796246"/>
                <a:gd name="connsiteX43" fmla="*/ 223774 w 1102714"/>
                <a:gd name="connsiteY43" fmla="*/ 395441 h 796246"/>
                <a:gd name="connsiteX44" fmla="*/ 211962 w 1102714"/>
                <a:gd name="connsiteY44" fmla="*/ 414003 h 796246"/>
                <a:gd name="connsiteX45" fmla="*/ 196494 w 1102714"/>
                <a:gd name="connsiteY45" fmla="*/ 404722 h 796246"/>
                <a:gd name="connsiteX46" fmla="*/ 187213 w 1102714"/>
                <a:gd name="connsiteY46" fmla="*/ 372660 h 796246"/>
                <a:gd name="connsiteX47" fmla="*/ 151214 w 1102714"/>
                <a:gd name="connsiteY47" fmla="*/ 351005 h 796246"/>
                <a:gd name="connsiteX48" fmla="*/ 114090 w 1102714"/>
                <a:gd name="connsiteY48" fmla="*/ 364223 h 796246"/>
                <a:gd name="connsiteX49" fmla="*/ 41248 w 1102714"/>
                <a:gd name="connsiteY49" fmla="*/ 428346 h 796246"/>
                <a:gd name="connsiteX50" fmla="*/ 23530 w 1102714"/>
                <a:gd name="connsiteY50" fmla="*/ 565311 h 796246"/>
                <a:gd name="connsiteX51" fmla="*/ 58966 w 1102714"/>
                <a:gd name="connsiteY51" fmla="*/ 628591 h 796246"/>
                <a:gd name="connsiteX52" fmla="*/ 139401 w 1102714"/>
                <a:gd name="connsiteY52" fmla="*/ 671902 h 796246"/>
                <a:gd name="connsiteX53" fmla="*/ 252180 w 1102714"/>
                <a:gd name="connsiteY53" fmla="*/ 638997 h 796246"/>
                <a:gd name="connsiteX54" fmla="*/ 268492 w 1102714"/>
                <a:gd name="connsiteY54" fmla="*/ 646871 h 796246"/>
                <a:gd name="connsiteX55" fmla="*/ 318272 w 1102714"/>
                <a:gd name="connsiteY55" fmla="*/ 727025 h 796246"/>
                <a:gd name="connsiteX56" fmla="*/ 381551 w 1102714"/>
                <a:gd name="connsiteY56" fmla="*/ 763306 h 796246"/>
                <a:gd name="connsiteX57" fmla="*/ 478861 w 1102714"/>
                <a:gd name="connsiteY57" fmla="*/ 767524 h 796246"/>
                <a:gd name="connsiteX58" fmla="*/ 567171 w 1102714"/>
                <a:gd name="connsiteY58" fmla="*/ 719432 h 796246"/>
                <a:gd name="connsiteX59" fmla="*/ 572796 w 1102714"/>
                <a:gd name="connsiteY59" fmla="*/ 692151 h 796246"/>
                <a:gd name="connsiteX60" fmla="*/ 535672 w 1102714"/>
                <a:gd name="connsiteY60" fmla="*/ 626341 h 796246"/>
                <a:gd name="connsiteX61" fmla="*/ 536516 w 1102714"/>
                <a:gd name="connsiteY61" fmla="*/ 612841 h 796246"/>
                <a:gd name="connsiteX62" fmla="*/ 552546 w 1102714"/>
                <a:gd name="connsiteY62" fmla="*/ 612841 h 796246"/>
                <a:gd name="connsiteX63" fmla="*/ 569702 w 1102714"/>
                <a:gd name="connsiteY63" fmla="*/ 640965 h 796246"/>
                <a:gd name="connsiteX64" fmla="*/ 589389 w 1102714"/>
                <a:gd name="connsiteY64" fmla="*/ 682027 h 796246"/>
                <a:gd name="connsiteX65" fmla="*/ 626513 w 1102714"/>
                <a:gd name="connsiteY65" fmla="*/ 724494 h 796246"/>
                <a:gd name="connsiteX66" fmla="*/ 765728 w 1102714"/>
                <a:gd name="connsiteY66" fmla="*/ 772024 h 79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102714" h="796246">
                  <a:moveTo>
                    <a:pt x="765728" y="772024"/>
                  </a:moveTo>
                  <a:cubicBezTo>
                    <a:pt x="778946" y="770899"/>
                    <a:pt x="792165" y="770337"/>
                    <a:pt x="805102" y="768649"/>
                  </a:cubicBezTo>
                  <a:cubicBezTo>
                    <a:pt x="832382" y="764712"/>
                    <a:pt x="855163" y="753744"/>
                    <a:pt x="869788" y="728432"/>
                  </a:cubicBezTo>
                  <a:cubicBezTo>
                    <a:pt x="878506" y="713245"/>
                    <a:pt x="881881" y="713807"/>
                    <a:pt x="893412" y="727307"/>
                  </a:cubicBezTo>
                  <a:cubicBezTo>
                    <a:pt x="902131" y="737150"/>
                    <a:pt x="910568" y="747275"/>
                    <a:pt x="920130" y="755993"/>
                  </a:cubicBezTo>
                  <a:cubicBezTo>
                    <a:pt x="945723" y="778774"/>
                    <a:pt x="976097" y="782149"/>
                    <a:pt x="1005628" y="768931"/>
                  </a:cubicBezTo>
                  <a:cubicBezTo>
                    <a:pt x="1031221" y="757400"/>
                    <a:pt x="1054283" y="740525"/>
                    <a:pt x="1077626" y="724494"/>
                  </a:cubicBezTo>
                  <a:cubicBezTo>
                    <a:pt x="1084938" y="719432"/>
                    <a:pt x="1090000" y="713526"/>
                    <a:pt x="1098156" y="721119"/>
                  </a:cubicBezTo>
                  <a:cubicBezTo>
                    <a:pt x="1106875" y="729275"/>
                    <a:pt x="1101531" y="737150"/>
                    <a:pt x="1095063" y="741650"/>
                  </a:cubicBezTo>
                  <a:cubicBezTo>
                    <a:pt x="1059908" y="765837"/>
                    <a:pt x="1023909" y="789180"/>
                    <a:pt x="980316" y="795367"/>
                  </a:cubicBezTo>
                  <a:cubicBezTo>
                    <a:pt x="949098" y="799586"/>
                    <a:pt x="922380" y="788336"/>
                    <a:pt x="899318" y="767806"/>
                  </a:cubicBezTo>
                  <a:cubicBezTo>
                    <a:pt x="879069" y="750087"/>
                    <a:pt x="880194" y="751775"/>
                    <a:pt x="856569" y="766399"/>
                  </a:cubicBezTo>
                  <a:cubicBezTo>
                    <a:pt x="839695" y="776805"/>
                    <a:pt x="820289" y="785805"/>
                    <a:pt x="800883" y="788618"/>
                  </a:cubicBezTo>
                  <a:cubicBezTo>
                    <a:pt x="730292" y="799024"/>
                    <a:pt x="664762" y="784118"/>
                    <a:pt x="609639" y="736588"/>
                  </a:cubicBezTo>
                  <a:cubicBezTo>
                    <a:pt x="593889" y="723088"/>
                    <a:pt x="584889" y="727307"/>
                    <a:pt x="570827" y="736588"/>
                  </a:cubicBezTo>
                  <a:cubicBezTo>
                    <a:pt x="549734" y="750650"/>
                    <a:pt x="527516" y="763024"/>
                    <a:pt x="505016" y="775118"/>
                  </a:cubicBezTo>
                  <a:cubicBezTo>
                    <a:pt x="456362" y="801555"/>
                    <a:pt x="406863" y="798742"/>
                    <a:pt x="359052" y="773430"/>
                  </a:cubicBezTo>
                  <a:cubicBezTo>
                    <a:pt x="334021" y="760212"/>
                    <a:pt x="309834" y="744463"/>
                    <a:pt x="287897" y="726744"/>
                  </a:cubicBezTo>
                  <a:cubicBezTo>
                    <a:pt x="274117" y="715776"/>
                    <a:pt x="262867" y="699745"/>
                    <a:pt x="254711" y="683995"/>
                  </a:cubicBezTo>
                  <a:cubicBezTo>
                    <a:pt x="248523" y="671621"/>
                    <a:pt x="243742" y="670215"/>
                    <a:pt x="231930" y="674714"/>
                  </a:cubicBezTo>
                  <a:cubicBezTo>
                    <a:pt x="199306" y="687652"/>
                    <a:pt x="165838" y="693839"/>
                    <a:pt x="130402" y="688495"/>
                  </a:cubicBezTo>
                  <a:cubicBezTo>
                    <a:pt x="97778" y="683714"/>
                    <a:pt x="70778" y="670777"/>
                    <a:pt x="49966" y="644059"/>
                  </a:cubicBezTo>
                  <a:cubicBezTo>
                    <a:pt x="21561" y="607779"/>
                    <a:pt x="2155" y="568405"/>
                    <a:pt x="187" y="521719"/>
                  </a:cubicBezTo>
                  <a:cubicBezTo>
                    <a:pt x="-2345" y="464626"/>
                    <a:pt x="20998" y="418503"/>
                    <a:pt x="63185" y="381941"/>
                  </a:cubicBezTo>
                  <a:cubicBezTo>
                    <a:pt x="92996" y="355786"/>
                    <a:pt x="123933" y="329911"/>
                    <a:pt x="168088" y="333286"/>
                  </a:cubicBezTo>
                  <a:cubicBezTo>
                    <a:pt x="172307" y="333568"/>
                    <a:pt x="180182" y="327943"/>
                    <a:pt x="180744" y="324005"/>
                  </a:cubicBezTo>
                  <a:cubicBezTo>
                    <a:pt x="190869" y="270007"/>
                    <a:pt x="233618" y="243007"/>
                    <a:pt x="273273" y="215446"/>
                  </a:cubicBezTo>
                  <a:cubicBezTo>
                    <a:pt x="328959" y="177197"/>
                    <a:pt x="390270" y="150479"/>
                    <a:pt x="459174" y="144854"/>
                  </a:cubicBezTo>
                  <a:cubicBezTo>
                    <a:pt x="469017" y="144010"/>
                    <a:pt x="478580" y="144292"/>
                    <a:pt x="481392" y="129948"/>
                  </a:cubicBezTo>
                  <a:cubicBezTo>
                    <a:pt x="490392" y="84949"/>
                    <a:pt x="521610" y="58231"/>
                    <a:pt x="560984" y="39951"/>
                  </a:cubicBezTo>
                  <a:cubicBezTo>
                    <a:pt x="587702" y="27576"/>
                    <a:pt x="614420" y="14639"/>
                    <a:pt x="642544" y="6764"/>
                  </a:cubicBezTo>
                  <a:cubicBezTo>
                    <a:pt x="665606" y="577"/>
                    <a:pt x="690636" y="577"/>
                    <a:pt x="714823" y="14"/>
                  </a:cubicBezTo>
                  <a:cubicBezTo>
                    <a:pt x="723261" y="-267"/>
                    <a:pt x="733104" y="3670"/>
                    <a:pt x="740135" y="8733"/>
                  </a:cubicBezTo>
                  <a:cubicBezTo>
                    <a:pt x="744354" y="11545"/>
                    <a:pt x="744072" y="20545"/>
                    <a:pt x="745760" y="26732"/>
                  </a:cubicBezTo>
                  <a:cubicBezTo>
                    <a:pt x="740416" y="27013"/>
                    <a:pt x="733104" y="29826"/>
                    <a:pt x="729729" y="27576"/>
                  </a:cubicBezTo>
                  <a:cubicBezTo>
                    <a:pt x="701324" y="7045"/>
                    <a:pt x="671793" y="12670"/>
                    <a:pt x="642263" y="22232"/>
                  </a:cubicBezTo>
                  <a:cubicBezTo>
                    <a:pt x="608514" y="33201"/>
                    <a:pt x="575046" y="45576"/>
                    <a:pt x="545515" y="65825"/>
                  </a:cubicBezTo>
                  <a:cubicBezTo>
                    <a:pt x="514016" y="87481"/>
                    <a:pt x="494048" y="114199"/>
                    <a:pt x="499673" y="154979"/>
                  </a:cubicBezTo>
                  <a:cubicBezTo>
                    <a:pt x="501642" y="170166"/>
                    <a:pt x="494610" y="175791"/>
                    <a:pt x="479986" y="169603"/>
                  </a:cubicBezTo>
                  <a:cubicBezTo>
                    <a:pt x="459736" y="161447"/>
                    <a:pt x="439487" y="163135"/>
                    <a:pt x="420081" y="167916"/>
                  </a:cubicBezTo>
                  <a:cubicBezTo>
                    <a:pt x="353146" y="185072"/>
                    <a:pt x="291835" y="213758"/>
                    <a:pt x="240649" y="261007"/>
                  </a:cubicBezTo>
                  <a:cubicBezTo>
                    <a:pt x="231086" y="270007"/>
                    <a:pt x="221805" y="279850"/>
                    <a:pt x="214212" y="290538"/>
                  </a:cubicBezTo>
                  <a:cubicBezTo>
                    <a:pt x="193400" y="319505"/>
                    <a:pt x="194806" y="354942"/>
                    <a:pt x="216462" y="383347"/>
                  </a:cubicBezTo>
                  <a:cubicBezTo>
                    <a:pt x="219556" y="387285"/>
                    <a:pt x="224899" y="392347"/>
                    <a:pt x="223774" y="395441"/>
                  </a:cubicBezTo>
                  <a:cubicBezTo>
                    <a:pt x="221805" y="402472"/>
                    <a:pt x="217587" y="409503"/>
                    <a:pt x="211962" y="414003"/>
                  </a:cubicBezTo>
                  <a:cubicBezTo>
                    <a:pt x="209993" y="415409"/>
                    <a:pt x="199025" y="409503"/>
                    <a:pt x="196494" y="404722"/>
                  </a:cubicBezTo>
                  <a:cubicBezTo>
                    <a:pt x="191713" y="394878"/>
                    <a:pt x="190588" y="383347"/>
                    <a:pt x="187213" y="372660"/>
                  </a:cubicBezTo>
                  <a:cubicBezTo>
                    <a:pt x="180463" y="351567"/>
                    <a:pt x="172869" y="346223"/>
                    <a:pt x="151214" y="351005"/>
                  </a:cubicBezTo>
                  <a:cubicBezTo>
                    <a:pt x="138558" y="353817"/>
                    <a:pt x="125621" y="358036"/>
                    <a:pt x="114090" y="364223"/>
                  </a:cubicBezTo>
                  <a:cubicBezTo>
                    <a:pt x="84840" y="379691"/>
                    <a:pt x="60091" y="401347"/>
                    <a:pt x="41248" y="428346"/>
                  </a:cubicBezTo>
                  <a:cubicBezTo>
                    <a:pt x="11999" y="470533"/>
                    <a:pt x="6655" y="517500"/>
                    <a:pt x="23530" y="565311"/>
                  </a:cubicBezTo>
                  <a:cubicBezTo>
                    <a:pt x="31686" y="587811"/>
                    <a:pt x="45185" y="608622"/>
                    <a:pt x="58966" y="628591"/>
                  </a:cubicBezTo>
                  <a:cubicBezTo>
                    <a:pt x="77809" y="656152"/>
                    <a:pt x="105934" y="670215"/>
                    <a:pt x="139401" y="671902"/>
                  </a:cubicBezTo>
                  <a:cubicBezTo>
                    <a:pt x="180744" y="673871"/>
                    <a:pt x="220962" y="672746"/>
                    <a:pt x="252180" y="638997"/>
                  </a:cubicBezTo>
                  <a:cubicBezTo>
                    <a:pt x="258929" y="631684"/>
                    <a:pt x="269898" y="636747"/>
                    <a:pt x="268492" y="646871"/>
                  </a:cubicBezTo>
                  <a:cubicBezTo>
                    <a:pt x="263148" y="687652"/>
                    <a:pt x="290710" y="707901"/>
                    <a:pt x="318272" y="727025"/>
                  </a:cubicBezTo>
                  <a:cubicBezTo>
                    <a:pt x="338240" y="740806"/>
                    <a:pt x="360177" y="751775"/>
                    <a:pt x="381551" y="763306"/>
                  </a:cubicBezTo>
                  <a:cubicBezTo>
                    <a:pt x="413331" y="780462"/>
                    <a:pt x="446799" y="781305"/>
                    <a:pt x="478861" y="767524"/>
                  </a:cubicBezTo>
                  <a:cubicBezTo>
                    <a:pt x="509516" y="754025"/>
                    <a:pt x="537922" y="735744"/>
                    <a:pt x="567171" y="719432"/>
                  </a:cubicBezTo>
                  <a:cubicBezTo>
                    <a:pt x="578983" y="712682"/>
                    <a:pt x="580952" y="704807"/>
                    <a:pt x="572796" y="692151"/>
                  </a:cubicBezTo>
                  <a:cubicBezTo>
                    <a:pt x="559015" y="671058"/>
                    <a:pt x="547484" y="648559"/>
                    <a:pt x="535672" y="626341"/>
                  </a:cubicBezTo>
                  <a:cubicBezTo>
                    <a:pt x="533703" y="622685"/>
                    <a:pt x="534547" y="613685"/>
                    <a:pt x="536516" y="612841"/>
                  </a:cubicBezTo>
                  <a:cubicBezTo>
                    <a:pt x="541297" y="611154"/>
                    <a:pt x="550015" y="610029"/>
                    <a:pt x="552546" y="612841"/>
                  </a:cubicBezTo>
                  <a:cubicBezTo>
                    <a:pt x="559578" y="621278"/>
                    <a:pt x="564640" y="631122"/>
                    <a:pt x="569702" y="640965"/>
                  </a:cubicBezTo>
                  <a:cubicBezTo>
                    <a:pt x="576733" y="654465"/>
                    <a:pt x="582358" y="668527"/>
                    <a:pt x="589389" y="682027"/>
                  </a:cubicBezTo>
                  <a:cubicBezTo>
                    <a:pt x="595295" y="693558"/>
                    <a:pt x="607670" y="710151"/>
                    <a:pt x="626513" y="724494"/>
                  </a:cubicBezTo>
                  <a:cubicBezTo>
                    <a:pt x="668137" y="755712"/>
                    <a:pt x="712573" y="776243"/>
                    <a:pt x="765728" y="772024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43" name="任意多边形: 形状 342"/>
            <p:cNvSpPr/>
            <p:nvPr/>
          </p:nvSpPr>
          <p:spPr>
            <a:xfrm>
              <a:off x="7532243" y="857716"/>
              <a:ext cx="553598" cy="199234"/>
            </a:xfrm>
            <a:custGeom>
              <a:avLst/>
              <a:gdLst>
                <a:gd name="connsiteX0" fmla="*/ 1226 w 553598"/>
                <a:gd name="connsiteY0" fmla="*/ 196985 h 199234"/>
                <a:gd name="connsiteX1" fmla="*/ 382 w 553598"/>
                <a:gd name="connsiteY1" fmla="*/ 185735 h 199234"/>
                <a:gd name="connsiteX2" fmla="*/ 143535 w 553598"/>
                <a:gd name="connsiteY2" fmla="*/ 32177 h 199234"/>
                <a:gd name="connsiteX3" fmla="*/ 259688 w 553598"/>
                <a:gd name="connsiteY3" fmla="*/ 115 h 199234"/>
                <a:gd name="connsiteX4" fmla="*/ 373310 w 553598"/>
                <a:gd name="connsiteY4" fmla="*/ 54114 h 199234"/>
                <a:gd name="connsiteX5" fmla="*/ 384841 w 553598"/>
                <a:gd name="connsiteY5" fmla="*/ 66770 h 199234"/>
                <a:gd name="connsiteX6" fmla="*/ 402559 w 553598"/>
                <a:gd name="connsiteY6" fmla="*/ 51020 h 199234"/>
                <a:gd name="connsiteX7" fmla="*/ 506337 w 553598"/>
                <a:gd name="connsiteY7" fmla="*/ 26552 h 199234"/>
                <a:gd name="connsiteX8" fmla="*/ 543461 w 553598"/>
                <a:gd name="connsiteY8" fmla="*/ 40614 h 199234"/>
                <a:gd name="connsiteX9" fmla="*/ 551055 w 553598"/>
                <a:gd name="connsiteY9" fmla="*/ 59738 h 199234"/>
                <a:gd name="connsiteX10" fmla="*/ 528837 w 553598"/>
                <a:gd name="connsiteY10" fmla="*/ 63113 h 199234"/>
                <a:gd name="connsiteX11" fmla="*/ 452901 w 553598"/>
                <a:gd name="connsiteY11" fmla="*/ 43426 h 199234"/>
                <a:gd name="connsiteX12" fmla="*/ 403965 w 553598"/>
                <a:gd name="connsiteY12" fmla="*/ 91238 h 199234"/>
                <a:gd name="connsiteX13" fmla="*/ 401434 w 553598"/>
                <a:gd name="connsiteY13" fmla="*/ 102769 h 199234"/>
                <a:gd name="connsiteX14" fmla="*/ 380903 w 553598"/>
                <a:gd name="connsiteY14" fmla="*/ 105019 h 199234"/>
                <a:gd name="connsiteX15" fmla="*/ 373872 w 553598"/>
                <a:gd name="connsiteY15" fmla="*/ 88144 h 199234"/>
                <a:gd name="connsiteX16" fmla="*/ 252376 w 553598"/>
                <a:gd name="connsiteY16" fmla="*/ 17833 h 199234"/>
                <a:gd name="connsiteX17" fmla="*/ 63943 w 553598"/>
                <a:gd name="connsiteY17" fmla="*/ 106987 h 199234"/>
                <a:gd name="connsiteX18" fmla="*/ 28225 w 553598"/>
                <a:gd name="connsiteY18" fmla="*/ 162954 h 199234"/>
                <a:gd name="connsiteX19" fmla="*/ 8538 w 553598"/>
                <a:gd name="connsiteY19" fmla="*/ 199235 h 199234"/>
                <a:gd name="connsiteX20" fmla="*/ 1226 w 553598"/>
                <a:gd name="connsiteY20" fmla="*/ 196985 h 199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53598" h="199234">
                  <a:moveTo>
                    <a:pt x="1226" y="196985"/>
                  </a:moveTo>
                  <a:cubicBezTo>
                    <a:pt x="945" y="193047"/>
                    <a:pt x="-743" y="188829"/>
                    <a:pt x="382" y="185735"/>
                  </a:cubicBezTo>
                  <a:cubicBezTo>
                    <a:pt x="24851" y="112893"/>
                    <a:pt x="74912" y="63113"/>
                    <a:pt x="143535" y="32177"/>
                  </a:cubicBezTo>
                  <a:cubicBezTo>
                    <a:pt x="180096" y="15583"/>
                    <a:pt x="216939" y="-1572"/>
                    <a:pt x="259688" y="115"/>
                  </a:cubicBezTo>
                  <a:cubicBezTo>
                    <a:pt x="306093" y="2084"/>
                    <a:pt x="345467" y="15302"/>
                    <a:pt x="373310" y="54114"/>
                  </a:cubicBezTo>
                  <a:cubicBezTo>
                    <a:pt x="376122" y="58051"/>
                    <a:pt x="380060" y="61426"/>
                    <a:pt x="384841" y="66770"/>
                  </a:cubicBezTo>
                  <a:cubicBezTo>
                    <a:pt x="391028" y="61145"/>
                    <a:pt x="397215" y="56645"/>
                    <a:pt x="402559" y="51020"/>
                  </a:cubicBezTo>
                  <a:cubicBezTo>
                    <a:pt x="431808" y="19802"/>
                    <a:pt x="467245" y="15302"/>
                    <a:pt x="506337" y="26552"/>
                  </a:cubicBezTo>
                  <a:cubicBezTo>
                    <a:pt x="518993" y="30208"/>
                    <a:pt x="531087" y="35833"/>
                    <a:pt x="543461" y="40614"/>
                  </a:cubicBezTo>
                  <a:cubicBezTo>
                    <a:pt x="552461" y="44270"/>
                    <a:pt x="556680" y="50739"/>
                    <a:pt x="551055" y="59738"/>
                  </a:cubicBezTo>
                  <a:cubicBezTo>
                    <a:pt x="545430" y="68457"/>
                    <a:pt x="538680" y="72394"/>
                    <a:pt x="528837" y="63113"/>
                  </a:cubicBezTo>
                  <a:cubicBezTo>
                    <a:pt x="507462" y="42583"/>
                    <a:pt x="481588" y="37520"/>
                    <a:pt x="452901" y="43426"/>
                  </a:cubicBezTo>
                  <a:cubicBezTo>
                    <a:pt x="426183" y="49051"/>
                    <a:pt x="410152" y="64801"/>
                    <a:pt x="403965" y="91238"/>
                  </a:cubicBezTo>
                  <a:cubicBezTo>
                    <a:pt x="403121" y="95175"/>
                    <a:pt x="402840" y="99112"/>
                    <a:pt x="401434" y="102769"/>
                  </a:cubicBezTo>
                  <a:cubicBezTo>
                    <a:pt x="396372" y="113737"/>
                    <a:pt x="387372" y="114862"/>
                    <a:pt x="380903" y="105019"/>
                  </a:cubicBezTo>
                  <a:cubicBezTo>
                    <a:pt x="377528" y="99956"/>
                    <a:pt x="376403" y="93769"/>
                    <a:pt x="373872" y="88144"/>
                  </a:cubicBezTo>
                  <a:cubicBezTo>
                    <a:pt x="351654" y="41458"/>
                    <a:pt x="304124" y="15021"/>
                    <a:pt x="252376" y="17833"/>
                  </a:cubicBezTo>
                  <a:cubicBezTo>
                    <a:pt x="177284" y="22052"/>
                    <a:pt x="116536" y="56926"/>
                    <a:pt x="63943" y="106987"/>
                  </a:cubicBezTo>
                  <a:cubicBezTo>
                    <a:pt x="48475" y="121893"/>
                    <a:pt x="39756" y="143830"/>
                    <a:pt x="28225" y="162954"/>
                  </a:cubicBezTo>
                  <a:cubicBezTo>
                    <a:pt x="21194" y="174767"/>
                    <a:pt x="15007" y="187141"/>
                    <a:pt x="8538" y="199235"/>
                  </a:cubicBezTo>
                  <a:cubicBezTo>
                    <a:pt x="5726" y="198672"/>
                    <a:pt x="3476" y="197828"/>
                    <a:pt x="1226" y="196985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44" name="任意多边形: 形状 343"/>
            <p:cNvSpPr/>
            <p:nvPr/>
          </p:nvSpPr>
          <p:spPr>
            <a:xfrm>
              <a:off x="7899576" y="511079"/>
              <a:ext cx="362109" cy="173047"/>
            </a:xfrm>
            <a:custGeom>
              <a:avLst/>
              <a:gdLst>
                <a:gd name="connsiteX0" fmla="*/ 70 w 362109"/>
                <a:gd name="connsiteY0" fmla="*/ 136101 h 173047"/>
                <a:gd name="connsiteX1" fmla="*/ 62225 w 362109"/>
                <a:gd name="connsiteY1" fmla="*/ 37385 h 173047"/>
                <a:gd name="connsiteX2" fmla="*/ 169378 w 362109"/>
                <a:gd name="connsiteY2" fmla="*/ 3917 h 173047"/>
                <a:gd name="connsiteX3" fmla="*/ 279906 w 362109"/>
                <a:gd name="connsiteY3" fmla="*/ 11792 h 173047"/>
                <a:gd name="connsiteX4" fmla="*/ 356404 w 362109"/>
                <a:gd name="connsiteY4" fmla="*/ 77884 h 173047"/>
                <a:gd name="connsiteX5" fmla="*/ 362029 w 362109"/>
                <a:gd name="connsiteY5" fmla="*/ 91946 h 173047"/>
                <a:gd name="connsiteX6" fmla="*/ 358654 w 362109"/>
                <a:gd name="connsiteY6" fmla="*/ 102071 h 173047"/>
                <a:gd name="connsiteX7" fmla="*/ 345436 w 362109"/>
                <a:gd name="connsiteY7" fmla="*/ 98977 h 173047"/>
                <a:gd name="connsiteX8" fmla="*/ 340936 w 362109"/>
                <a:gd name="connsiteY8" fmla="*/ 91102 h 173047"/>
                <a:gd name="connsiteX9" fmla="*/ 197502 w 362109"/>
                <a:gd name="connsiteY9" fmla="*/ 14604 h 173047"/>
                <a:gd name="connsiteX10" fmla="*/ 69818 w 362109"/>
                <a:gd name="connsiteY10" fmla="*/ 51728 h 173047"/>
                <a:gd name="connsiteX11" fmla="*/ 27913 w 362109"/>
                <a:gd name="connsiteY11" fmla="*/ 116133 h 173047"/>
                <a:gd name="connsiteX12" fmla="*/ 25945 w 362109"/>
                <a:gd name="connsiteY12" fmla="*/ 154663 h 173047"/>
                <a:gd name="connsiteX13" fmla="*/ 13570 w 362109"/>
                <a:gd name="connsiteY13" fmla="*/ 172381 h 173047"/>
                <a:gd name="connsiteX14" fmla="*/ 352 w 362109"/>
                <a:gd name="connsiteY14" fmla="*/ 157194 h 173047"/>
                <a:gd name="connsiteX15" fmla="*/ 70 w 362109"/>
                <a:gd name="connsiteY15" fmla="*/ 136101 h 173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62109" h="173047">
                  <a:moveTo>
                    <a:pt x="70" y="136101"/>
                  </a:moveTo>
                  <a:cubicBezTo>
                    <a:pt x="-1336" y="89134"/>
                    <a:pt x="21445" y="57353"/>
                    <a:pt x="62225" y="37385"/>
                  </a:cubicBezTo>
                  <a:cubicBezTo>
                    <a:pt x="95974" y="20792"/>
                    <a:pt x="131973" y="11229"/>
                    <a:pt x="169378" y="3917"/>
                  </a:cubicBezTo>
                  <a:cubicBezTo>
                    <a:pt x="207908" y="-3395"/>
                    <a:pt x="244189" y="-302"/>
                    <a:pt x="279906" y="11792"/>
                  </a:cubicBezTo>
                  <a:cubicBezTo>
                    <a:pt x="313937" y="23323"/>
                    <a:pt x="338686" y="47228"/>
                    <a:pt x="356404" y="77884"/>
                  </a:cubicBezTo>
                  <a:cubicBezTo>
                    <a:pt x="358935" y="82102"/>
                    <a:pt x="361185" y="87165"/>
                    <a:pt x="362029" y="91946"/>
                  </a:cubicBezTo>
                  <a:cubicBezTo>
                    <a:pt x="362592" y="95321"/>
                    <a:pt x="360060" y="102071"/>
                    <a:pt x="358654" y="102071"/>
                  </a:cubicBezTo>
                  <a:cubicBezTo>
                    <a:pt x="354436" y="102633"/>
                    <a:pt x="349373" y="100946"/>
                    <a:pt x="345436" y="98977"/>
                  </a:cubicBezTo>
                  <a:cubicBezTo>
                    <a:pt x="343186" y="97852"/>
                    <a:pt x="342342" y="93915"/>
                    <a:pt x="340936" y="91102"/>
                  </a:cubicBezTo>
                  <a:cubicBezTo>
                    <a:pt x="311968" y="30073"/>
                    <a:pt x="258813" y="11511"/>
                    <a:pt x="197502" y="14604"/>
                  </a:cubicBezTo>
                  <a:cubicBezTo>
                    <a:pt x="153066" y="16854"/>
                    <a:pt x="109755" y="30073"/>
                    <a:pt x="69818" y="51728"/>
                  </a:cubicBezTo>
                  <a:cubicBezTo>
                    <a:pt x="44507" y="65509"/>
                    <a:pt x="24820" y="83227"/>
                    <a:pt x="27913" y="116133"/>
                  </a:cubicBezTo>
                  <a:cubicBezTo>
                    <a:pt x="29038" y="128789"/>
                    <a:pt x="28195" y="142007"/>
                    <a:pt x="25945" y="154663"/>
                  </a:cubicBezTo>
                  <a:cubicBezTo>
                    <a:pt x="24538" y="161413"/>
                    <a:pt x="19195" y="170694"/>
                    <a:pt x="13570" y="172381"/>
                  </a:cubicBezTo>
                  <a:cubicBezTo>
                    <a:pt x="2883" y="175756"/>
                    <a:pt x="914" y="165631"/>
                    <a:pt x="352" y="157194"/>
                  </a:cubicBezTo>
                  <a:cubicBezTo>
                    <a:pt x="-211" y="150163"/>
                    <a:pt x="70" y="143132"/>
                    <a:pt x="70" y="136101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45" name="任意多边形: 形状 344"/>
            <p:cNvSpPr/>
            <p:nvPr/>
          </p:nvSpPr>
          <p:spPr>
            <a:xfrm>
              <a:off x="7989160" y="681965"/>
              <a:ext cx="240991" cy="96274"/>
            </a:xfrm>
            <a:custGeom>
              <a:avLst/>
              <a:gdLst>
                <a:gd name="connsiteX0" fmla="*/ 240946 w 240991"/>
                <a:gd name="connsiteY0" fmla="*/ 49026 h 96274"/>
                <a:gd name="connsiteX1" fmla="*/ 231946 w 240991"/>
                <a:gd name="connsiteY1" fmla="*/ 61682 h 96274"/>
                <a:gd name="connsiteX2" fmla="*/ 220977 w 240991"/>
                <a:gd name="connsiteY2" fmla="*/ 50994 h 96274"/>
                <a:gd name="connsiteX3" fmla="*/ 176822 w 240991"/>
                <a:gd name="connsiteY3" fmla="*/ 18933 h 96274"/>
                <a:gd name="connsiteX4" fmla="*/ 89637 w 240991"/>
                <a:gd name="connsiteY4" fmla="*/ 25401 h 96274"/>
                <a:gd name="connsiteX5" fmla="*/ 28045 w 240991"/>
                <a:gd name="connsiteY5" fmla="*/ 72650 h 96274"/>
                <a:gd name="connsiteX6" fmla="*/ 20452 w 240991"/>
                <a:gd name="connsiteY6" fmla="*/ 85587 h 96274"/>
                <a:gd name="connsiteX7" fmla="*/ 1046 w 240991"/>
                <a:gd name="connsiteY7" fmla="*/ 96274 h 96274"/>
                <a:gd name="connsiteX8" fmla="*/ 1327 w 240991"/>
                <a:gd name="connsiteY8" fmla="*/ 70963 h 96274"/>
                <a:gd name="connsiteX9" fmla="*/ 18202 w 240991"/>
                <a:gd name="connsiteY9" fmla="*/ 53807 h 96274"/>
                <a:gd name="connsiteX10" fmla="*/ 206353 w 240991"/>
                <a:gd name="connsiteY10" fmla="*/ 7683 h 96274"/>
                <a:gd name="connsiteX11" fmla="*/ 240946 w 240991"/>
                <a:gd name="connsiteY11" fmla="*/ 49026 h 96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0991" h="96274">
                  <a:moveTo>
                    <a:pt x="240946" y="49026"/>
                  </a:moveTo>
                  <a:cubicBezTo>
                    <a:pt x="238696" y="52119"/>
                    <a:pt x="235321" y="56900"/>
                    <a:pt x="231946" y="61682"/>
                  </a:cubicBezTo>
                  <a:cubicBezTo>
                    <a:pt x="228290" y="58307"/>
                    <a:pt x="222665" y="55494"/>
                    <a:pt x="220977" y="50994"/>
                  </a:cubicBezTo>
                  <a:cubicBezTo>
                    <a:pt x="212540" y="31307"/>
                    <a:pt x="198197" y="21745"/>
                    <a:pt x="176822" y="18933"/>
                  </a:cubicBezTo>
                  <a:cubicBezTo>
                    <a:pt x="147011" y="14714"/>
                    <a:pt x="118043" y="16683"/>
                    <a:pt x="89637" y="25401"/>
                  </a:cubicBezTo>
                  <a:cubicBezTo>
                    <a:pt x="63201" y="33276"/>
                    <a:pt x="43232" y="49869"/>
                    <a:pt x="28045" y="72650"/>
                  </a:cubicBezTo>
                  <a:cubicBezTo>
                    <a:pt x="25233" y="76869"/>
                    <a:pt x="24108" y="82775"/>
                    <a:pt x="20452" y="85587"/>
                  </a:cubicBezTo>
                  <a:cubicBezTo>
                    <a:pt x="14827" y="90087"/>
                    <a:pt x="7796" y="92899"/>
                    <a:pt x="1046" y="96274"/>
                  </a:cubicBezTo>
                  <a:cubicBezTo>
                    <a:pt x="1046" y="87837"/>
                    <a:pt x="-1485" y="78275"/>
                    <a:pt x="1327" y="70963"/>
                  </a:cubicBezTo>
                  <a:cubicBezTo>
                    <a:pt x="4140" y="64213"/>
                    <a:pt x="12858" y="59994"/>
                    <a:pt x="18202" y="53807"/>
                  </a:cubicBezTo>
                  <a:cubicBezTo>
                    <a:pt x="70794" y="-5254"/>
                    <a:pt x="146448" y="-6942"/>
                    <a:pt x="206353" y="7683"/>
                  </a:cubicBezTo>
                  <a:cubicBezTo>
                    <a:pt x="222384" y="11902"/>
                    <a:pt x="242071" y="35807"/>
                    <a:pt x="240946" y="49026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46" name="任意多边形: 形状 345"/>
            <p:cNvSpPr/>
            <p:nvPr/>
          </p:nvSpPr>
          <p:spPr>
            <a:xfrm>
              <a:off x="8535134" y="755285"/>
              <a:ext cx="475239" cy="190347"/>
            </a:xfrm>
            <a:custGeom>
              <a:avLst/>
              <a:gdLst>
                <a:gd name="connsiteX0" fmla="*/ 97 w 475239"/>
                <a:gd name="connsiteY0" fmla="*/ 95850 h 190347"/>
                <a:gd name="connsiteX1" fmla="*/ 25972 w 475239"/>
                <a:gd name="connsiteY1" fmla="*/ 50289 h 190347"/>
                <a:gd name="connsiteX2" fmla="*/ 120188 w 475239"/>
                <a:gd name="connsiteY2" fmla="*/ 9509 h 190347"/>
                <a:gd name="connsiteX3" fmla="*/ 261934 w 475239"/>
                <a:gd name="connsiteY3" fmla="*/ 6978 h 190347"/>
                <a:gd name="connsiteX4" fmla="*/ 346588 w 475239"/>
                <a:gd name="connsiteY4" fmla="*/ 61538 h 190347"/>
                <a:gd name="connsiteX5" fmla="*/ 403399 w 475239"/>
                <a:gd name="connsiteY5" fmla="*/ 94444 h 190347"/>
                <a:gd name="connsiteX6" fmla="*/ 473709 w 475239"/>
                <a:gd name="connsiteY6" fmla="*/ 161098 h 190347"/>
                <a:gd name="connsiteX7" fmla="*/ 473991 w 475239"/>
                <a:gd name="connsiteY7" fmla="*/ 175723 h 190347"/>
                <a:gd name="connsiteX8" fmla="*/ 461054 w 475239"/>
                <a:gd name="connsiteY8" fmla="*/ 190347 h 190347"/>
                <a:gd name="connsiteX9" fmla="*/ 452335 w 475239"/>
                <a:gd name="connsiteY9" fmla="*/ 176004 h 190347"/>
                <a:gd name="connsiteX10" fmla="*/ 440804 w 475239"/>
                <a:gd name="connsiteY10" fmla="*/ 139161 h 190347"/>
                <a:gd name="connsiteX11" fmla="*/ 374994 w 475239"/>
                <a:gd name="connsiteY11" fmla="*/ 111881 h 190347"/>
                <a:gd name="connsiteX12" fmla="*/ 344057 w 475239"/>
                <a:gd name="connsiteY12" fmla="*/ 93319 h 190347"/>
                <a:gd name="connsiteX13" fmla="*/ 267278 w 475239"/>
                <a:gd name="connsiteY13" fmla="*/ 25258 h 190347"/>
                <a:gd name="connsiteX14" fmla="*/ 150000 w 475239"/>
                <a:gd name="connsiteY14" fmla="*/ 18508 h 190347"/>
                <a:gd name="connsiteX15" fmla="*/ 87845 w 475239"/>
                <a:gd name="connsiteY15" fmla="*/ 32852 h 190347"/>
                <a:gd name="connsiteX16" fmla="*/ 97 w 475239"/>
                <a:gd name="connsiteY16" fmla="*/ 95850 h 19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5239" h="190347">
                  <a:moveTo>
                    <a:pt x="97" y="95850"/>
                  </a:moveTo>
                  <a:cubicBezTo>
                    <a:pt x="-1309" y="71101"/>
                    <a:pt x="12753" y="60695"/>
                    <a:pt x="25972" y="50289"/>
                  </a:cubicBezTo>
                  <a:cubicBezTo>
                    <a:pt x="53815" y="28633"/>
                    <a:pt x="86158" y="17383"/>
                    <a:pt x="120188" y="9509"/>
                  </a:cubicBezTo>
                  <a:cubicBezTo>
                    <a:pt x="167437" y="-1178"/>
                    <a:pt x="214404" y="-3991"/>
                    <a:pt x="261934" y="6978"/>
                  </a:cubicBezTo>
                  <a:cubicBezTo>
                    <a:pt x="297089" y="15134"/>
                    <a:pt x="326901" y="32008"/>
                    <a:pt x="346588" y="61538"/>
                  </a:cubicBezTo>
                  <a:cubicBezTo>
                    <a:pt x="360931" y="83194"/>
                    <a:pt x="378087" y="92475"/>
                    <a:pt x="403399" y="94444"/>
                  </a:cubicBezTo>
                  <a:cubicBezTo>
                    <a:pt x="443617" y="97538"/>
                    <a:pt x="461897" y="126787"/>
                    <a:pt x="473709" y="161098"/>
                  </a:cubicBezTo>
                  <a:cubicBezTo>
                    <a:pt x="475397" y="165598"/>
                    <a:pt x="475959" y="171786"/>
                    <a:pt x="473991" y="175723"/>
                  </a:cubicBezTo>
                  <a:cubicBezTo>
                    <a:pt x="471178" y="181348"/>
                    <a:pt x="465554" y="185566"/>
                    <a:pt x="461054" y="190347"/>
                  </a:cubicBezTo>
                  <a:cubicBezTo>
                    <a:pt x="458241" y="185566"/>
                    <a:pt x="454304" y="181066"/>
                    <a:pt x="452335" y="176004"/>
                  </a:cubicBezTo>
                  <a:cubicBezTo>
                    <a:pt x="448117" y="163911"/>
                    <a:pt x="446991" y="150130"/>
                    <a:pt x="440804" y="139161"/>
                  </a:cubicBezTo>
                  <a:cubicBezTo>
                    <a:pt x="426461" y="113849"/>
                    <a:pt x="401711" y="107943"/>
                    <a:pt x="374994" y="111881"/>
                  </a:cubicBezTo>
                  <a:cubicBezTo>
                    <a:pt x="358119" y="114412"/>
                    <a:pt x="350526" y="110475"/>
                    <a:pt x="344057" y="93319"/>
                  </a:cubicBezTo>
                  <a:cubicBezTo>
                    <a:pt x="330838" y="58164"/>
                    <a:pt x="303558" y="35664"/>
                    <a:pt x="267278" y="25258"/>
                  </a:cubicBezTo>
                  <a:cubicBezTo>
                    <a:pt x="228748" y="14290"/>
                    <a:pt x="189655" y="9790"/>
                    <a:pt x="150000" y="18508"/>
                  </a:cubicBezTo>
                  <a:cubicBezTo>
                    <a:pt x="129188" y="23008"/>
                    <a:pt x="108094" y="26664"/>
                    <a:pt x="87845" y="32852"/>
                  </a:cubicBezTo>
                  <a:cubicBezTo>
                    <a:pt x="53533" y="44102"/>
                    <a:pt x="24003" y="62663"/>
                    <a:pt x="97" y="95850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47" name="任意多边形: 形状 346"/>
            <p:cNvSpPr/>
            <p:nvPr/>
          </p:nvSpPr>
          <p:spPr>
            <a:xfrm>
              <a:off x="8323175" y="615171"/>
              <a:ext cx="221212" cy="103780"/>
            </a:xfrm>
            <a:custGeom>
              <a:avLst/>
              <a:gdLst>
                <a:gd name="connsiteX0" fmla="*/ 220212 w 221212"/>
                <a:gd name="connsiteY0" fmla="*/ 103781 h 103780"/>
                <a:gd name="connsiteX1" fmla="*/ 185057 w 221212"/>
                <a:gd name="connsiteY1" fmla="*/ 42751 h 103780"/>
                <a:gd name="connsiteX2" fmla="*/ 109122 w 221212"/>
                <a:gd name="connsiteY2" fmla="*/ 21095 h 103780"/>
                <a:gd name="connsiteX3" fmla="*/ 19405 w 221212"/>
                <a:gd name="connsiteY3" fmla="*/ 74250 h 103780"/>
                <a:gd name="connsiteX4" fmla="*/ 7031 w 221212"/>
                <a:gd name="connsiteY4" fmla="*/ 77906 h 103780"/>
                <a:gd name="connsiteX5" fmla="*/ 0 w 221212"/>
                <a:gd name="connsiteY5" fmla="*/ 63282 h 103780"/>
                <a:gd name="connsiteX6" fmla="*/ 8156 w 221212"/>
                <a:gd name="connsiteY6" fmla="*/ 51751 h 103780"/>
                <a:gd name="connsiteX7" fmla="*/ 110247 w 221212"/>
                <a:gd name="connsiteY7" fmla="*/ 5065 h 103780"/>
                <a:gd name="connsiteX8" fmla="*/ 220212 w 221212"/>
                <a:gd name="connsiteY8" fmla="*/ 103781 h 10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212" h="103780">
                  <a:moveTo>
                    <a:pt x="220212" y="103781"/>
                  </a:moveTo>
                  <a:cubicBezTo>
                    <a:pt x="208119" y="82125"/>
                    <a:pt x="198557" y="60751"/>
                    <a:pt x="185057" y="42751"/>
                  </a:cubicBezTo>
                  <a:cubicBezTo>
                    <a:pt x="166214" y="17158"/>
                    <a:pt x="138933" y="9002"/>
                    <a:pt x="109122" y="21095"/>
                  </a:cubicBezTo>
                  <a:cubicBezTo>
                    <a:pt x="76779" y="34033"/>
                    <a:pt x="41061" y="42189"/>
                    <a:pt x="19405" y="74250"/>
                  </a:cubicBezTo>
                  <a:cubicBezTo>
                    <a:pt x="17437" y="77063"/>
                    <a:pt x="8718" y="79594"/>
                    <a:pt x="7031" y="77906"/>
                  </a:cubicBezTo>
                  <a:cubicBezTo>
                    <a:pt x="3375" y="74532"/>
                    <a:pt x="0" y="68344"/>
                    <a:pt x="0" y="63282"/>
                  </a:cubicBezTo>
                  <a:cubicBezTo>
                    <a:pt x="0" y="59344"/>
                    <a:pt x="4500" y="53438"/>
                    <a:pt x="8156" y="51751"/>
                  </a:cubicBezTo>
                  <a:cubicBezTo>
                    <a:pt x="41905" y="35720"/>
                    <a:pt x="76216" y="20252"/>
                    <a:pt x="110247" y="5065"/>
                  </a:cubicBezTo>
                  <a:cubicBezTo>
                    <a:pt x="161433" y="-17435"/>
                    <a:pt x="230337" y="38533"/>
                    <a:pt x="220212" y="103781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48" name="任意多边形: 形状 347"/>
            <p:cNvSpPr/>
            <p:nvPr/>
          </p:nvSpPr>
          <p:spPr>
            <a:xfrm>
              <a:off x="8286737" y="1042474"/>
              <a:ext cx="695901" cy="368314"/>
            </a:xfrm>
            <a:custGeom>
              <a:avLst/>
              <a:gdLst>
                <a:gd name="connsiteX0" fmla="*/ 34722 w 695901"/>
                <a:gd name="connsiteY0" fmla="*/ 257162 h 368314"/>
                <a:gd name="connsiteX1" fmla="*/ 2941 w 695901"/>
                <a:gd name="connsiteY1" fmla="*/ 191914 h 368314"/>
                <a:gd name="connsiteX2" fmla="*/ 410 w 695901"/>
                <a:gd name="connsiteY2" fmla="*/ 168290 h 368314"/>
                <a:gd name="connsiteX3" fmla="*/ 10535 w 695901"/>
                <a:gd name="connsiteY3" fmla="*/ 159571 h 368314"/>
                <a:gd name="connsiteX4" fmla="*/ 17003 w 695901"/>
                <a:gd name="connsiteY4" fmla="*/ 168290 h 368314"/>
                <a:gd name="connsiteX5" fmla="*/ 270684 w 695901"/>
                <a:gd name="connsiteY5" fmla="*/ 344629 h 368314"/>
                <a:gd name="connsiteX6" fmla="*/ 382337 w 695901"/>
                <a:gd name="connsiteY6" fmla="*/ 306661 h 368314"/>
                <a:gd name="connsiteX7" fmla="*/ 430992 w 695901"/>
                <a:gd name="connsiteY7" fmla="*/ 255194 h 368314"/>
                <a:gd name="connsiteX8" fmla="*/ 432398 w 695901"/>
                <a:gd name="connsiteY8" fmla="*/ 226226 h 368314"/>
                <a:gd name="connsiteX9" fmla="*/ 439148 w 695901"/>
                <a:gd name="connsiteY9" fmla="*/ 211601 h 368314"/>
                <a:gd name="connsiteX10" fmla="*/ 449835 w 695901"/>
                <a:gd name="connsiteY10" fmla="*/ 211601 h 368314"/>
                <a:gd name="connsiteX11" fmla="*/ 452367 w 695901"/>
                <a:gd name="connsiteY11" fmla="*/ 227632 h 368314"/>
                <a:gd name="connsiteX12" fmla="*/ 447867 w 695901"/>
                <a:gd name="connsiteY12" fmla="*/ 245350 h 368314"/>
                <a:gd name="connsiteX13" fmla="*/ 471210 w 695901"/>
                <a:gd name="connsiteY13" fmla="*/ 290911 h 368314"/>
                <a:gd name="connsiteX14" fmla="*/ 576113 w 695901"/>
                <a:gd name="connsiteY14" fmla="*/ 223132 h 368314"/>
                <a:gd name="connsiteX15" fmla="*/ 571895 w 695901"/>
                <a:gd name="connsiteY15" fmla="*/ 202601 h 368314"/>
                <a:gd name="connsiteX16" fmla="*/ 589332 w 695901"/>
                <a:gd name="connsiteY16" fmla="*/ 182633 h 368314"/>
                <a:gd name="connsiteX17" fmla="*/ 657111 w 695901"/>
                <a:gd name="connsiteY17" fmla="*/ 171665 h 368314"/>
                <a:gd name="connsiteX18" fmla="*/ 673704 w 695901"/>
                <a:gd name="connsiteY18" fmla="*/ 120479 h 368314"/>
                <a:gd name="connsiteX19" fmla="*/ 667236 w 695901"/>
                <a:gd name="connsiteY19" fmla="*/ 101354 h 368314"/>
                <a:gd name="connsiteX20" fmla="*/ 629549 w 695901"/>
                <a:gd name="connsiteY20" fmla="*/ 26262 h 368314"/>
                <a:gd name="connsiteX21" fmla="*/ 613800 w 695901"/>
                <a:gd name="connsiteY21" fmla="*/ 5732 h 368314"/>
                <a:gd name="connsiteX22" fmla="*/ 641080 w 695901"/>
                <a:gd name="connsiteY22" fmla="*/ 13325 h 368314"/>
                <a:gd name="connsiteX23" fmla="*/ 695641 w 695901"/>
                <a:gd name="connsiteY23" fmla="*/ 146072 h 368314"/>
                <a:gd name="connsiteX24" fmla="*/ 673985 w 695901"/>
                <a:gd name="connsiteY24" fmla="*/ 179821 h 368314"/>
                <a:gd name="connsiteX25" fmla="*/ 611268 w 695901"/>
                <a:gd name="connsiteY25" fmla="*/ 200914 h 368314"/>
                <a:gd name="connsiteX26" fmla="*/ 587925 w 695901"/>
                <a:gd name="connsiteY26" fmla="*/ 222851 h 368314"/>
                <a:gd name="connsiteX27" fmla="*/ 586800 w 695901"/>
                <a:gd name="connsiteY27" fmla="*/ 228757 h 368314"/>
                <a:gd name="connsiteX28" fmla="*/ 443367 w 695901"/>
                <a:gd name="connsiteY28" fmla="*/ 295411 h 368314"/>
                <a:gd name="connsiteX29" fmla="*/ 411024 w 695901"/>
                <a:gd name="connsiteY29" fmla="*/ 299067 h 368314"/>
                <a:gd name="connsiteX30" fmla="*/ 220623 w 695901"/>
                <a:gd name="connsiteY30" fmla="*/ 360097 h 368314"/>
                <a:gd name="connsiteX31" fmla="*/ 190530 w 695901"/>
                <a:gd name="connsiteY31" fmla="*/ 356441 h 368314"/>
                <a:gd name="connsiteX32" fmla="*/ 111782 w 695901"/>
                <a:gd name="connsiteY32" fmla="*/ 364034 h 368314"/>
                <a:gd name="connsiteX33" fmla="*/ 82533 w 695901"/>
                <a:gd name="connsiteY33" fmla="*/ 366566 h 368314"/>
                <a:gd name="connsiteX34" fmla="*/ 31909 w 695901"/>
                <a:gd name="connsiteY34" fmla="*/ 346316 h 368314"/>
                <a:gd name="connsiteX35" fmla="*/ 12785 w 695901"/>
                <a:gd name="connsiteY35" fmla="*/ 267849 h 368314"/>
                <a:gd name="connsiteX36" fmla="*/ 35565 w 695901"/>
                <a:gd name="connsiteY36" fmla="*/ 256881 h 368314"/>
                <a:gd name="connsiteX37" fmla="*/ 25722 w 695901"/>
                <a:gd name="connsiteY37" fmla="*/ 300192 h 368314"/>
                <a:gd name="connsiteX38" fmla="*/ 107845 w 695901"/>
                <a:gd name="connsiteY38" fmla="*/ 345754 h 368314"/>
                <a:gd name="connsiteX39" fmla="*/ 120219 w 695901"/>
                <a:gd name="connsiteY39" fmla="*/ 336754 h 368314"/>
                <a:gd name="connsiteX40" fmla="*/ 34722 w 695901"/>
                <a:gd name="connsiteY40" fmla="*/ 257162 h 368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695901" h="368314">
                  <a:moveTo>
                    <a:pt x="34722" y="257162"/>
                  </a:moveTo>
                  <a:cubicBezTo>
                    <a:pt x="24035" y="235507"/>
                    <a:pt x="12785" y="214132"/>
                    <a:pt x="2941" y="191914"/>
                  </a:cubicBezTo>
                  <a:cubicBezTo>
                    <a:pt x="-152" y="184883"/>
                    <a:pt x="-434" y="175883"/>
                    <a:pt x="410" y="168290"/>
                  </a:cubicBezTo>
                  <a:cubicBezTo>
                    <a:pt x="691" y="165196"/>
                    <a:pt x="7160" y="162384"/>
                    <a:pt x="10535" y="159571"/>
                  </a:cubicBezTo>
                  <a:cubicBezTo>
                    <a:pt x="12785" y="162384"/>
                    <a:pt x="16441" y="165196"/>
                    <a:pt x="17003" y="168290"/>
                  </a:cubicBezTo>
                  <a:cubicBezTo>
                    <a:pt x="38940" y="282474"/>
                    <a:pt x="156781" y="364034"/>
                    <a:pt x="270684" y="344629"/>
                  </a:cubicBezTo>
                  <a:cubicBezTo>
                    <a:pt x="310058" y="337879"/>
                    <a:pt x="347463" y="327473"/>
                    <a:pt x="382337" y="306661"/>
                  </a:cubicBezTo>
                  <a:cubicBezTo>
                    <a:pt x="403712" y="293724"/>
                    <a:pt x="417493" y="274318"/>
                    <a:pt x="430992" y="255194"/>
                  </a:cubicBezTo>
                  <a:cubicBezTo>
                    <a:pt x="435773" y="248725"/>
                    <a:pt x="431273" y="236069"/>
                    <a:pt x="432398" y="226226"/>
                  </a:cubicBezTo>
                  <a:cubicBezTo>
                    <a:pt x="432961" y="220882"/>
                    <a:pt x="435773" y="215257"/>
                    <a:pt x="439148" y="211601"/>
                  </a:cubicBezTo>
                  <a:cubicBezTo>
                    <a:pt x="440836" y="209632"/>
                    <a:pt x="449273" y="210195"/>
                    <a:pt x="449835" y="211601"/>
                  </a:cubicBezTo>
                  <a:cubicBezTo>
                    <a:pt x="451804" y="216382"/>
                    <a:pt x="452929" y="222288"/>
                    <a:pt x="452367" y="227632"/>
                  </a:cubicBezTo>
                  <a:cubicBezTo>
                    <a:pt x="451804" y="233538"/>
                    <a:pt x="449554" y="239444"/>
                    <a:pt x="447867" y="245350"/>
                  </a:cubicBezTo>
                  <a:cubicBezTo>
                    <a:pt x="440554" y="273193"/>
                    <a:pt x="444210" y="280506"/>
                    <a:pt x="471210" y="290911"/>
                  </a:cubicBezTo>
                  <a:cubicBezTo>
                    <a:pt x="515646" y="308067"/>
                    <a:pt x="574145" y="270381"/>
                    <a:pt x="576113" y="223132"/>
                  </a:cubicBezTo>
                  <a:cubicBezTo>
                    <a:pt x="576394" y="216382"/>
                    <a:pt x="574145" y="209070"/>
                    <a:pt x="571895" y="202601"/>
                  </a:cubicBezTo>
                  <a:cubicBezTo>
                    <a:pt x="564301" y="181227"/>
                    <a:pt x="565707" y="178977"/>
                    <a:pt x="589332" y="182633"/>
                  </a:cubicBezTo>
                  <a:cubicBezTo>
                    <a:pt x="613237" y="186289"/>
                    <a:pt x="636018" y="184039"/>
                    <a:pt x="657111" y="171665"/>
                  </a:cubicBezTo>
                  <a:cubicBezTo>
                    <a:pt x="679048" y="159009"/>
                    <a:pt x="683829" y="143822"/>
                    <a:pt x="673704" y="120479"/>
                  </a:cubicBezTo>
                  <a:cubicBezTo>
                    <a:pt x="670892" y="114291"/>
                    <a:pt x="666392" y="107260"/>
                    <a:pt x="667236" y="101354"/>
                  </a:cubicBezTo>
                  <a:cubicBezTo>
                    <a:pt x="671736" y="67605"/>
                    <a:pt x="654017" y="45668"/>
                    <a:pt x="629549" y="26262"/>
                  </a:cubicBezTo>
                  <a:cubicBezTo>
                    <a:pt x="622518" y="20637"/>
                    <a:pt x="605081" y="17825"/>
                    <a:pt x="613800" y="5732"/>
                  </a:cubicBezTo>
                  <a:cubicBezTo>
                    <a:pt x="623643" y="-8330"/>
                    <a:pt x="634049" y="7138"/>
                    <a:pt x="641080" y="13325"/>
                  </a:cubicBezTo>
                  <a:cubicBezTo>
                    <a:pt x="682423" y="47637"/>
                    <a:pt x="698172" y="93479"/>
                    <a:pt x="695641" y="146072"/>
                  </a:cubicBezTo>
                  <a:cubicBezTo>
                    <a:pt x="694797" y="160978"/>
                    <a:pt x="689173" y="174196"/>
                    <a:pt x="673985" y="179821"/>
                  </a:cubicBezTo>
                  <a:cubicBezTo>
                    <a:pt x="653174" y="187414"/>
                    <a:pt x="632643" y="196977"/>
                    <a:pt x="611268" y="200914"/>
                  </a:cubicBezTo>
                  <a:cubicBezTo>
                    <a:pt x="596644" y="203726"/>
                    <a:pt x="589613" y="208789"/>
                    <a:pt x="587925" y="222851"/>
                  </a:cubicBezTo>
                  <a:cubicBezTo>
                    <a:pt x="587644" y="224819"/>
                    <a:pt x="587082" y="226788"/>
                    <a:pt x="586800" y="228757"/>
                  </a:cubicBezTo>
                  <a:cubicBezTo>
                    <a:pt x="573020" y="298786"/>
                    <a:pt x="506084" y="330285"/>
                    <a:pt x="443367" y="295411"/>
                  </a:cubicBezTo>
                  <a:cubicBezTo>
                    <a:pt x="429867" y="287818"/>
                    <a:pt x="421430" y="290630"/>
                    <a:pt x="411024" y="299067"/>
                  </a:cubicBezTo>
                  <a:cubicBezTo>
                    <a:pt x="355057" y="342660"/>
                    <a:pt x="291496" y="362910"/>
                    <a:pt x="220623" y="360097"/>
                  </a:cubicBezTo>
                  <a:cubicBezTo>
                    <a:pt x="210498" y="359816"/>
                    <a:pt x="200373" y="358410"/>
                    <a:pt x="190530" y="356441"/>
                  </a:cubicBezTo>
                  <a:cubicBezTo>
                    <a:pt x="163531" y="351097"/>
                    <a:pt x="136813" y="339004"/>
                    <a:pt x="111782" y="364034"/>
                  </a:cubicBezTo>
                  <a:cubicBezTo>
                    <a:pt x="106439" y="369378"/>
                    <a:pt x="91814" y="369097"/>
                    <a:pt x="82533" y="366566"/>
                  </a:cubicBezTo>
                  <a:cubicBezTo>
                    <a:pt x="65096" y="361785"/>
                    <a:pt x="47659" y="355316"/>
                    <a:pt x="31909" y="346316"/>
                  </a:cubicBezTo>
                  <a:cubicBezTo>
                    <a:pt x="6879" y="331973"/>
                    <a:pt x="-715" y="295974"/>
                    <a:pt x="12785" y="267849"/>
                  </a:cubicBezTo>
                  <a:cubicBezTo>
                    <a:pt x="17566" y="258006"/>
                    <a:pt x="25722" y="255756"/>
                    <a:pt x="35565" y="256881"/>
                  </a:cubicBezTo>
                  <a:cubicBezTo>
                    <a:pt x="31909" y="271224"/>
                    <a:pt x="24597" y="286130"/>
                    <a:pt x="25722" y="300192"/>
                  </a:cubicBezTo>
                  <a:cubicBezTo>
                    <a:pt x="28534" y="333098"/>
                    <a:pt x="74377" y="357285"/>
                    <a:pt x="107845" y="345754"/>
                  </a:cubicBezTo>
                  <a:cubicBezTo>
                    <a:pt x="112907" y="344066"/>
                    <a:pt x="116844" y="339285"/>
                    <a:pt x="120219" y="336754"/>
                  </a:cubicBezTo>
                  <a:cubicBezTo>
                    <a:pt x="90689" y="309192"/>
                    <a:pt x="62565" y="283037"/>
                    <a:pt x="34722" y="257162"/>
                  </a:cubicBezTo>
                  <a:close/>
                </a:path>
              </a:pathLst>
            </a:custGeom>
            <a:solidFill>
              <a:srgbClr val="000000"/>
            </a:solidFill>
            <a:ln w="28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78955" y="3734"/>
            <a:ext cx="12034090" cy="6850532"/>
            <a:chOff x="78955" y="3734"/>
            <a:chExt cx="12034090" cy="6850532"/>
          </a:xfrm>
        </p:grpSpPr>
        <p:grpSp>
          <p:nvGrpSpPr>
            <p:cNvPr id="271" name="组合 270"/>
            <p:cNvGrpSpPr/>
            <p:nvPr/>
          </p:nvGrpSpPr>
          <p:grpSpPr>
            <a:xfrm>
              <a:off x="78955" y="3734"/>
              <a:ext cx="12034090" cy="6850532"/>
              <a:chOff x="796556" y="211280"/>
              <a:chExt cx="10580216" cy="6343928"/>
            </a:xfrm>
            <a:solidFill>
              <a:schemeClr val="accent4"/>
            </a:solidFill>
          </p:grpSpPr>
          <p:sp>
            <p:nvSpPr>
              <p:cNvPr id="273" name="任意多边形: 形状 272"/>
              <p:cNvSpPr/>
              <p:nvPr/>
            </p:nvSpPr>
            <p:spPr>
              <a:xfrm>
                <a:off x="980837" y="371772"/>
                <a:ext cx="21807" cy="138886"/>
              </a:xfrm>
              <a:custGeom>
                <a:avLst/>
                <a:gdLst>
                  <a:gd name="connsiteX0" fmla="*/ 10353 w 21807"/>
                  <a:gd name="connsiteY0" fmla="*/ 5478 h 138886"/>
                  <a:gd name="connsiteX1" fmla="*/ 24 w 21807"/>
                  <a:gd name="connsiteY1" fmla="*/ 133409 h 138886"/>
                  <a:gd name="connsiteX2" fmla="*/ 11454 w 21807"/>
                  <a:gd name="connsiteY2" fmla="*/ 133409 h 138886"/>
                  <a:gd name="connsiteX3" fmla="*/ 21783 w 21807"/>
                  <a:gd name="connsiteY3" fmla="*/ 5478 h 138886"/>
                  <a:gd name="connsiteX4" fmla="*/ 10353 w 21807"/>
                  <a:gd name="connsiteY4" fmla="*/ 5478 h 138886"/>
                  <a:gd name="connsiteX5" fmla="*/ 10353 w 21807"/>
                  <a:gd name="connsiteY5" fmla="*/ 5478 h 138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07" h="138886">
                    <a:moveTo>
                      <a:pt x="10353" y="5478"/>
                    </a:moveTo>
                    <a:cubicBezTo>
                      <a:pt x="6931" y="48142"/>
                      <a:pt x="3447" y="90745"/>
                      <a:pt x="24" y="133409"/>
                    </a:cubicBezTo>
                    <a:cubicBezTo>
                      <a:pt x="-588" y="140743"/>
                      <a:pt x="10842" y="140682"/>
                      <a:pt x="11454" y="133409"/>
                    </a:cubicBezTo>
                    <a:cubicBezTo>
                      <a:pt x="14877" y="90745"/>
                      <a:pt x="18361" y="48142"/>
                      <a:pt x="21783" y="5478"/>
                    </a:cubicBezTo>
                    <a:cubicBezTo>
                      <a:pt x="22395" y="-1857"/>
                      <a:pt x="10965" y="-1795"/>
                      <a:pt x="10353" y="5478"/>
                    </a:cubicBezTo>
                    <a:lnTo>
                      <a:pt x="10353" y="547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74" name="任意多边形: 形状 273"/>
              <p:cNvSpPr/>
              <p:nvPr/>
            </p:nvSpPr>
            <p:spPr>
              <a:xfrm>
                <a:off x="843945" y="1194625"/>
                <a:ext cx="11430" cy="111656"/>
              </a:xfrm>
              <a:custGeom>
                <a:avLst/>
                <a:gdLst>
                  <a:gd name="connsiteX0" fmla="*/ 0 w 11430"/>
                  <a:gd name="connsiteY0" fmla="*/ 5524 h 111656"/>
                  <a:gd name="connsiteX1" fmla="*/ 0 w 11430"/>
                  <a:gd name="connsiteY1" fmla="*/ 106132 h 111656"/>
                  <a:gd name="connsiteX2" fmla="*/ 11430 w 11430"/>
                  <a:gd name="connsiteY2" fmla="*/ 106132 h 111656"/>
                  <a:gd name="connsiteX3" fmla="*/ 11430 w 11430"/>
                  <a:gd name="connsiteY3" fmla="*/ 5524 h 111656"/>
                  <a:gd name="connsiteX4" fmla="*/ 0 w 11430"/>
                  <a:gd name="connsiteY4" fmla="*/ 5524 h 111656"/>
                  <a:gd name="connsiteX5" fmla="*/ 0 w 11430"/>
                  <a:gd name="connsiteY5" fmla="*/ 5524 h 111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30" h="111656">
                    <a:moveTo>
                      <a:pt x="0" y="5524"/>
                    </a:moveTo>
                    <a:cubicBezTo>
                      <a:pt x="0" y="39081"/>
                      <a:pt x="0" y="72576"/>
                      <a:pt x="0" y="106132"/>
                    </a:cubicBezTo>
                    <a:cubicBezTo>
                      <a:pt x="0" y="113467"/>
                      <a:pt x="11430" y="113528"/>
                      <a:pt x="11430" y="106132"/>
                    </a:cubicBezTo>
                    <a:cubicBezTo>
                      <a:pt x="11430" y="72576"/>
                      <a:pt x="11430" y="39081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75" name="任意多边形: 形状 274"/>
              <p:cNvSpPr/>
              <p:nvPr/>
            </p:nvSpPr>
            <p:spPr>
              <a:xfrm>
                <a:off x="2543878" y="1441608"/>
                <a:ext cx="20759" cy="129840"/>
              </a:xfrm>
              <a:custGeom>
                <a:avLst/>
                <a:gdLst>
                  <a:gd name="connsiteX0" fmla="*/ 19 w 20759"/>
                  <a:gd name="connsiteY0" fmla="*/ 5478 h 129840"/>
                  <a:gd name="connsiteX1" fmla="*/ 9310 w 20759"/>
                  <a:gd name="connsiteY1" fmla="*/ 124362 h 129840"/>
                  <a:gd name="connsiteX2" fmla="*/ 20740 w 20759"/>
                  <a:gd name="connsiteY2" fmla="*/ 124362 h 129840"/>
                  <a:gd name="connsiteX3" fmla="*/ 11449 w 20759"/>
                  <a:gd name="connsiteY3" fmla="*/ 5478 h 129840"/>
                  <a:gd name="connsiteX4" fmla="*/ 19 w 20759"/>
                  <a:gd name="connsiteY4" fmla="*/ 5478 h 129840"/>
                  <a:gd name="connsiteX5" fmla="*/ 19 w 20759"/>
                  <a:gd name="connsiteY5" fmla="*/ 5478 h 129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59" h="129840">
                    <a:moveTo>
                      <a:pt x="19" y="5478"/>
                    </a:moveTo>
                    <a:cubicBezTo>
                      <a:pt x="3137" y="45086"/>
                      <a:pt x="6193" y="84694"/>
                      <a:pt x="9310" y="124362"/>
                    </a:cubicBezTo>
                    <a:cubicBezTo>
                      <a:pt x="9860" y="131636"/>
                      <a:pt x="21290" y="131697"/>
                      <a:pt x="20740" y="124362"/>
                    </a:cubicBezTo>
                    <a:cubicBezTo>
                      <a:pt x="17623" y="84755"/>
                      <a:pt x="14567" y="45147"/>
                      <a:pt x="11449" y="5478"/>
                    </a:cubicBezTo>
                    <a:cubicBezTo>
                      <a:pt x="10899" y="-1795"/>
                      <a:pt x="-531" y="-1857"/>
                      <a:pt x="19" y="5478"/>
                    </a:cubicBezTo>
                    <a:lnTo>
                      <a:pt x="19" y="547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76" name="任意多边形: 形状 275"/>
              <p:cNvSpPr/>
              <p:nvPr/>
            </p:nvSpPr>
            <p:spPr>
              <a:xfrm>
                <a:off x="796556" y="2282882"/>
                <a:ext cx="21042" cy="130109"/>
              </a:xfrm>
              <a:custGeom>
                <a:avLst/>
                <a:gdLst>
                  <a:gd name="connsiteX0" fmla="*/ 2097 w 21042"/>
                  <a:gd name="connsiteY0" fmla="*/ 5440 h 130109"/>
                  <a:gd name="connsiteX1" fmla="*/ 9860 w 21042"/>
                  <a:gd name="connsiteY1" fmla="*/ 126036 h 130109"/>
                  <a:gd name="connsiteX2" fmla="*/ 20862 w 21042"/>
                  <a:gd name="connsiteY2" fmla="*/ 122979 h 130109"/>
                  <a:gd name="connsiteX3" fmla="*/ 13527 w 21042"/>
                  <a:gd name="connsiteY3" fmla="*/ 5379 h 130109"/>
                  <a:gd name="connsiteX4" fmla="*/ 2097 w 21042"/>
                  <a:gd name="connsiteY4" fmla="*/ 5440 h 130109"/>
                  <a:gd name="connsiteX5" fmla="*/ 2097 w 21042"/>
                  <a:gd name="connsiteY5" fmla="*/ 5440 h 130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042" h="130109">
                    <a:moveTo>
                      <a:pt x="2097" y="5440"/>
                    </a:moveTo>
                    <a:cubicBezTo>
                      <a:pt x="-2365" y="45903"/>
                      <a:pt x="325" y="86489"/>
                      <a:pt x="9860" y="126036"/>
                    </a:cubicBezTo>
                    <a:cubicBezTo>
                      <a:pt x="11571" y="133187"/>
                      <a:pt x="22574" y="130131"/>
                      <a:pt x="20862" y="122979"/>
                    </a:cubicBezTo>
                    <a:cubicBezTo>
                      <a:pt x="11571" y="84350"/>
                      <a:pt x="9188" y="44864"/>
                      <a:pt x="13527" y="5379"/>
                    </a:cubicBezTo>
                    <a:cubicBezTo>
                      <a:pt x="14322" y="-1834"/>
                      <a:pt x="2892" y="-1772"/>
                      <a:pt x="2097" y="5440"/>
                    </a:cubicBezTo>
                    <a:lnTo>
                      <a:pt x="2097" y="5440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77" name="任意多边形: 形状 276"/>
              <p:cNvSpPr/>
              <p:nvPr/>
            </p:nvSpPr>
            <p:spPr>
              <a:xfrm>
                <a:off x="2515481" y="3168725"/>
                <a:ext cx="21889" cy="131107"/>
              </a:xfrm>
              <a:custGeom>
                <a:avLst/>
                <a:gdLst>
                  <a:gd name="connsiteX0" fmla="*/ 7696 w 21889"/>
                  <a:gd name="connsiteY0" fmla="*/ 4047 h 131107"/>
                  <a:gd name="connsiteX1" fmla="*/ 10569 w 21889"/>
                  <a:gd name="connsiteY1" fmla="*/ 127149 h 131107"/>
                  <a:gd name="connsiteX2" fmla="*/ 21571 w 21889"/>
                  <a:gd name="connsiteY2" fmla="*/ 124092 h 131107"/>
                  <a:gd name="connsiteX3" fmla="*/ 18698 w 21889"/>
                  <a:gd name="connsiteY3" fmla="*/ 7103 h 131107"/>
                  <a:gd name="connsiteX4" fmla="*/ 7696 w 21889"/>
                  <a:gd name="connsiteY4" fmla="*/ 4047 h 131107"/>
                  <a:gd name="connsiteX5" fmla="*/ 7696 w 21889"/>
                  <a:gd name="connsiteY5" fmla="*/ 4047 h 131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889" h="131107">
                    <a:moveTo>
                      <a:pt x="7696" y="4047"/>
                    </a:moveTo>
                    <a:cubicBezTo>
                      <a:pt x="-3428" y="44632"/>
                      <a:pt x="-2512" y="87113"/>
                      <a:pt x="10569" y="127149"/>
                    </a:cubicBezTo>
                    <a:cubicBezTo>
                      <a:pt x="12830" y="134117"/>
                      <a:pt x="23894" y="131122"/>
                      <a:pt x="21571" y="124092"/>
                    </a:cubicBezTo>
                    <a:cubicBezTo>
                      <a:pt x="9102" y="85952"/>
                      <a:pt x="8124" y="45794"/>
                      <a:pt x="18698" y="7103"/>
                    </a:cubicBezTo>
                    <a:cubicBezTo>
                      <a:pt x="20715" y="-48"/>
                      <a:pt x="9652" y="-3043"/>
                      <a:pt x="7696" y="4047"/>
                    </a:cubicBezTo>
                    <a:lnTo>
                      <a:pt x="7696" y="40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78" name="任意多边形: 形状 277"/>
              <p:cNvSpPr/>
              <p:nvPr/>
            </p:nvSpPr>
            <p:spPr>
              <a:xfrm>
                <a:off x="898772" y="3498924"/>
                <a:ext cx="11430" cy="157353"/>
              </a:xfrm>
              <a:custGeom>
                <a:avLst/>
                <a:gdLst>
                  <a:gd name="connsiteX0" fmla="*/ 0 w 11430"/>
                  <a:gd name="connsiteY0" fmla="*/ 5501 h 157353"/>
                  <a:gd name="connsiteX1" fmla="*/ 0 w 11430"/>
                  <a:gd name="connsiteY1" fmla="*/ 151830 h 157353"/>
                  <a:gd name="connsiteX2" fmla="*/ 11430 w 11430"/>
                  <a:gd name="connsiteY2" fmla="*/ 151830 h 157353"/>
                  <a:gd name="connsiteX3" fmla="*/ 11430 w 11430"/>
                  <a:gd name="connsiteY3" fmla="*/ 5501 h 157353"/>
                  <a:gd name="connsiteX4" fmla="*/ 0 w 11430"/>
                  <a:gd name="connsiteY4" fmla="*/ 5501 h 157353"/>
                  <a:gd name="connsiteX5" fmla="*/ 0 w 11430"/>
                  <a:gd name="connsiteY5" fmla="*/ 5501 h 157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30" h="157353">
                    <a:moveTo>
                      <a:pt x="0" y="5501"/>
                    </a:moveTo>
                    <a:cubicBezTo>
                      <a:pt x="0" y="54277"/>
                      <a:pt x="0" y="103053"/>
                      <a:pt x="0" y="151830"/>
                    </a:cubicBezTo>
                    <a:cubicBezTo>
                      <a:pt x="0" y="159164"/>
                      <a:pt x="11430" y="159225"/>
                      <a:pt x="11430" y="151830"/>
                    </a:cubicBezTo>
                    <a:cubicBezTo>
                      <a:pt x="11430" y="103053"/>
                      <a:pt x="11430" y="54277"/>
                      <a:pt x="11430" y="5501"/>
                    </a:cubicBezTo>
                    <a:cubicBezTo>
                      <a:pt x="11430" y="-1834"/>
                      <a:pt x="0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79" name="任意多边形: 形状 278"/>
              <p:cNvSpPr/>
              <p:nvPr/>
            </p:nvSpPr>
            <p:spPr>
              <a:xfrm>
                <a:off x="3000401" y="4293501"/>
                <a:ext cx="18189" cy="112419"/>
              </a:xfrm>
              <a:custGeom>
                <a:avLst/>
                <a:gdLst>
                  <a:gd name="connsiteX0" fmla="*/ 6992 w 18189"/>
                  <a:gd name="connsiteY0" fmla="*/ 4117 h 112419"/>
                  <a:gd name="connsiteX1" fmla="*/ 2225 w 18189"/>
                  <a:gd name="connsiteY1" fmla="*/ 106987 h 112419"/>
                  <a:gd name="connsiteX2" fmla="*/ 13655 w 18189"/>
                  <a:gd name="connsiteY2" fmla="*/ 106987 h 112419"/>
                  <a:gd name="connsiteX3" fmla="*/ 18055 w 18189"/>
                  <a:gd name="connsiteY3" fmla="*/ 7173 h 112419"/>
                  <a:gd name="connsiteX4" fmla="*/ 6992 w 18189"/>
                  <a:gd name="connsiteY4" fmla="*/ 4117 h 112419"/>
                  <a:gd name="connsiteX5" fmla="*/ 6992 w 18189"/>
                  <a:gd name="connsiteY5" fmla="*/ 4117 h 11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89" h="112419">
                    <a:moveTo>
                      <a:pt x="6992" y="4117"/>
                    </a:moveTo>
                    <a:cubicBezTo>
                      <a:pt x="-220" y="38040"/>
                      <a:pt x="-1932" y="72514"/>
                      <a:pt x="2225" y="106987"/>
                    </a:cubicBezTo>
                    <a:cubicBezTo>
                      <a:pt x="3080" y="114200"/>
                      <a:pt x="14510" y="114261"/>
                      <a:pt x="13655" y="106987"/>
                    </a:cubicBezTo>
                    <a:cubicBezTo>
                      <a:pt x="9620" y="73553"/>
                      <a:pt x="11026" y="40119"/>
                      <a:pt x="18055" y="7173"/>
                    </a:cubicBezTo>
                    <a:cubicBezTo>
                      <a:pt x="19522" y="-39"/>
                      <a:pt x="8520" y="-3095"/>
                      <a:pt x="6992" y="4117"/>
                    </a:cubicBezTo>
                    <a:lnTo>
                      <a:pt x="6992" y="411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80" name="任意多边形: 形状 279"/>
              <p:cNvSpPr/>
              <p:nvPr/>
            </p:nvSpPr>
            <p:spPr>
              <a:xfrm>
                <a:off x="2296241" y="5299324"/>
                <a:ext cx="18285" cy="112375"/>
              </a:xfrm>
              <a:custGeom>
                <a:avLst/>
                <a:gdLst>
                  <a:gd name="connsiteX0" fmla="*/ 7077 w 18285"/>
                  <a:gd name="connsiteY0" fmla="*/ 4073 h 112375"/>
                  <a:gd name="connsiteX1" fmla="*/ 2309 w 18285"/>
                  <a:gd name="connsiteY1" fmla="*/ 106943 h 112375"/>
                  <a:gd name="connsiteX2" fmla="*/ 13739 w 18285"/>
                  <a:gd name="connsiteY2" fmla="*/ 106943 h 112375"/>
                  <a:gd name="connsiteX3" fmla="*/ 18140 w 18285"/>
                  <a:gd name="connsiteY3" fmla="*/ 7129 h 112375"/>
                  <a:gd name="connsiteX4" fmla="*/ 7077 w 18285"/>
                  <a:gd name="connsiteY4" fmla="*/ 4073 h 112375"/>
                  <a:gd name="connsiteX5" fmla="*/ 7077 w 18285"/>
                  <a:gd name="connsiteY5" fmla="*/ 4073 h 112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285" h="112375">
                    <a:moveTo>
                      <a:pt x="7077" y="4073"/>
                    </a:moveTo>
                    <a:cubicBezTo>
                      <a:pt x="-258" y="37997"/>
                      <a:pt x="-1970" y="72470"/>
                      <a:pt x="2309" y="106943"/>
                    </a:cubicBezTo>
                    <a:cubicBezTo>
                      <a:pt x="3226" y="114156"/>
                      <a:pt x="14656" y="114217"/>
                      <a:pt x="13739" y="106943"/>
                    </a:cubicBezTo>
                    <a:cubicBezTo>
                      <a:pt x="9583" y="73509"/>
                      <a:pt x="10989" y="40075"/>
                      <a:pt x="18140" y="7129"/>
                    </a:cubicBezTo>
                    <a:cubicBezTo>
                      <a:pt x="19668" y="-22"/>
                      <a:pt x="8666" y="-3078"/>
                      <a:pt x="7077" y="4073"/>
                    </a:cubicBezTo>
                    <a:lnTo>
                      <a:pt x="7077" y="4073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81" name="任意多边形: 形状 280"/>
              <p:cNvSpPr/>
              <p:nvPr/>
            </p:nvSpPr>
            <p:spPr>
              <a:xfrm>
                <a:off x="1016266" y="5079944"/>
                <a:ext cx="17499" cy="130706"/>
              </a:xfrm>
              <a:custGeom>
                <a:avLst/>
                <a:gdLst>
                  <a:gd name="connsiteX0" fmla="*/ 6403 w 17499"/>
                  <a:gd name="connsiteY0" fmla="*/ 4144 h 130706"/>
                  <a:gd name="connsiteX1" fmla="*/ 2185 w 17499"/>
                  <a:gd name="connsiteY1" fmla="*/ 125228 h 130706"/>
                  <a:gd name="connsiteX2" fmla="*/ 13615 w 17499"/>
                  <a:gd name="connsiteY2" fmla="*/ 125228 h 130706"/>
                  <a:gd name="connsiteX3" fmla="*/ 17405 w 17499"/>
                  <a:gd name="connsiteY3" fmla="*/ 7200 h 130706"/>
                  <a:gd name="connsiteX4" fmla="*/ 6403 w 17499"/>
                  <a:gd name="connsiteY4" fmla="*/ 4144 h 130706"/>
                  <a:gd name="connsiteX5" fmla="*/ 6403 w 17499"/>
                  <a:gd name="connsiteY5" fmla="*/ 4144 h 130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499" h="130706">
                    <a:moveTo>
                      <a:pt x="6403" y="4144"/>
                    </a:moveTo>
                    <a:cubicBezTo>
                      <a:pt x="-321" y="44241"/>
                      <a:pt x="-1788" y="84704"/>
                      <a:pt x="2185" y="125228"/>
                    </a:cubicBezTo>
                    <a:cubicBezTo>
                      <a:pt x="2919" y="132502"/>
                      <a:pt x="14349" y="132563"/>
                      <a:pt x="13615" y="125228"/>
                    </a:cubicBezTo>
                    <a:cubicBezTo>
                      <a:pt x="9703" y="85804"/>
                      <a:pt x="10865" y="46257"/>
                      <a:pt x="17405" y="7200"/>
                    </a:cubicBezTo>
                    <a:cubicBezTo>
                      <a:pt x="18627" y="-13"/>
                      <a:pt x="7625" y="-3130"/>
                      <a:pt x="6403" y="4144"/>
                    </a:cubicBezTo>
                    <a:lnTo>
                      <a:pt x="6403" y="414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82" name="任意多边形: 形状 281"/>
              <p:cNvSpPr/>
              <p:nvPr/>
            </p:nvSpPr>
            <p:spPr>
              <a:xfrm>
                <a:off x="897128" y="6150829"/>
                <a:ext cx="18486" cy="148833"/>
              </a:xfrm>
              <a:custGeom>
                <a:avLst/>
                <a:gdLst>
                  <a:gd name="connsiteX0" fmla="*/ 2561 w 18486"/>
                  <a:gd name="connsiteY0" fmla="*/ 5478 h 148833"/>
                  <a:gd name="connsiteX1" fmla="*/ 7390 w 18486"/>
                  <a:gd name="connsiteY1" fmla="*/ 144716 h 148833"/>
                  <a:gd name="connsiteX2" fmla="*/ 18392 w 18486"/>
                  <a:gd name="connsiteY2" fmla="*/ 141660 h 148833"/>
                  <a:gd name="connsiteX3" fmla="*/ 13991 w 18486"/>
                  <a:gd name="connsiteY3" fmla="*/ 5478 h 148833"/>
                  <a:gd name="connsiteX4" fmla="*/ 2561 w 18486"/>
                  <a:gd name="connsiteY4" fmla="*/ 5478 h 148833"/>
                  <a:gd name="connsiteX5" fmla="*/ 2561 w 18486"/>
                  <a:gd name="connsiteY5" fmla="*/ 5478 h 148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86" h="148833">
                    <a:moveTo>
                      <a:pt x="2561" y="5478"/>
                    </a:moveTo>
                    <a:cubicBezTo>
                      <a:pt x="-2084" y="51993"/>
                      <a:pt x="-373" y="98568"/>
                      <a:pt x="7390" y="144716"/>
                    </a:cubicBezTo>
                    <a:cubicBezTo>
                      <a:pt x="8612" y="151929"/>
                      <a:pt x="19614" y="148873"/>
                      <a:pt x="18392" y="141660"/>
                    </a:cubicBezTo>
                    <a:cubicBezTo>
                      <a:pt x="10813" y="96612"/>
                      <a:pt x="9468" y="50954"/>
                      <a:pt x="13991" y="5478"/>
                    </a:cubicBezTo>
                    <a:cubicBezTo>
                      <a:pt x="14725" y="-1857"/>
                      <a:pt x="3295" y="-1795"/>
                      <a:pt x="2561" y="5478"/>
                    </a:cubicBezTo>
                    <a:lnTo>
                      <a:pt x="2561" y="547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83" name="任意多边形: 形状 282"/>
              <p:cNvSpPr/>
              <p:nvPr/>
            </p:nvSpPr>
            <p:spPr>
              <a:xfrm>
                <a:off x="2552231" y="6434302"/>
                <a:ext cx="21285" cy="120906"/>
              </a:xfrm>
              <a:custGeom>
                <a:avLst/>
                <a:gdLst>
                  <a:gd name="connsiteX0" fmla="*/ 2119 w 21285"/>
                  <a:gd name="connsiteY0" fmla="*/ 5432 h 120906"/>
                  <a:gd name="connsiteX1" fmla="*/ 10065 w 21285"/>
                  <a:gd name="connsiteY1" fmla="*/ 116860 h 120906"/>
                  <a:gd name="connsiteX2" fmla="*/ 21067 w 21285"/>
                  <a:gd name="connsiteY2" fmla="*/ 113804 h 120906"/>
                  <a:gd name="connsiteX3" fmla="*/ 13488 w 21285"/>
                  <a:gd name="connsiteY3" fmla="*/ 5432 h 120906"/>
                  <a:gd name="connsiteX4" fmla="*/ 2119 w 21285"/>
                  <a:gd name="connsiteY4" fmla="*/ 5432 h 120906"/>
                  <a:gd name="connsiteX5" fmla="*/ 2119 w 21285"/>
                  <a:gd name="connsiteY5" fmla="*/ 5432 h 120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285" h="120906">
                    <a:moveTo>
                      <a:pt x="2119" y="5432"/>
                    </a:moveTo>
                    <a:cubicBezTo>
                      <a:pt x="-2404" y="42900"/>
                      <a:pt x="346" y="80430"/>
                      <a:pt x="10065" y="116860"/>
                    </a:cubicBezTo>
                    <a:cubicBezTo>
                      <a:pt x="11960" y="123950"/>
                      <a:pt x="22962" y="120955"/>
                      <a:pt x="21067" y="113804"/>
                    </a:cubicBezTo>
                    <a:cubicBezTo>
                      <a:pt x="11593" y="78291"/>
                      <a:pt x="9087" y="41862"/>
                      <a:pt x="13488" y="5432"/>
                    </a:cubicBezTo>
                    <a:cubicBezTo>
                      <a:pt x="14404" y="-1841"/>
                      <a:pt x="2974" y="-1780"/>
                      <a:pt x="2119" y="5432"/>
                    </a:cubicBezTo>
                    <a:lnTo>
                      <a:pt x="2119" y="5432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84" name="任意多边形: 形状 283"/>
              <p:cNvSpPr/>
              <p:nvPr/>
            </p:nvSpPr>
            <p:spPr>
              <a:xfrm>
                <a:off x="4063024" y="4394843"/>
                <a:ext cx="30497" cy="129991"/>
              </a:xfrm>
              <a:custGeom>
                <a:avLst/>
                <a:gdLst>
                  <a:gd name="connsiteX0" fmla="*/ 86 w 30497"/>
                  <a:gd name="connsiteY0" fmla="*/ 7173 h 129991"/>
                  <a:gd name="connsiteX1" fmla="*/ 19401 w 30497"/>
                  <a:gd name="connsiteY1" fmla="*/ 125874 h 129991"/>
                  <a:gd name="connsiteX2" fmla="*/ 30403 w 30497"/>
                  <a:gd name="connsiteY2" fmla="*/ 122818 h 129991"/>
                  <a:gd name="connsiteX3" fmla="*/ 11088 w 30497"/>
                  <a:gd name="connsiteY3" fmla="*/ 4117 h 129991"/>
                  <a:gd name="connsiteX4" fmla="*/ 86 w 30497"/>
                  <a:gd name="connsiteY4" fmla="*/ 7173 h 129991"/>
                  <a:gd name="connsiteX5" fmla="*/ 86 w 30497"/>
                  <a:gd name="connsiteY5" fmla="*/ 7173 h 129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497" h="129991">
                    <a:moveTo>
                      <a:pt x="86" y="7173"/>
                    </a:moveTo>
                    <a:cubicBezTo>
                      <a:pt x="6504" y="46720"/>
                      <a:pt x="12983" y="86328"/>
                      <a:pt x="19401" y="125874"/>
                    </a:cubicBezTo>
                    <a:cubicBezTo>
                      <a:pt x="20562" y="133087"/>
                      <a:pt x="31625" y="130030"/>
                      <a:pt x="30403" y="122818"/>
                    </a:cubicBezTo>
                    <a:cubicBezTo>
                      <a:pt x="23985" y="83272"/>
                      <a:pt x="17506" y="43664"/>
                      <a:pt x="11088" y="4117"/>
                    </a:cubicBezTo>
                    <a:cubicBezTo>
                      <a:pt x="9927" y="-3095"/>
                      <a:pt x="-1076" y="-39"/>
                      <a:pt x="86" y="7173"/>
                    </a:cubicBezTo>
                    <a:lnTo>
                      <a:pt x="86" y="7173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85" name="任意多边形: 形状 284"/>
              <p:cNvSpPr/>
              <p:nvPr/>
            </p:nvSpPr>
            <p:spPr>
              <a:xfrm>
                <a:off x="3559701" y="6040946"/>
                <a:ext cx="11429" cy="75043"/>
              </a:xfrm>
              <a:custGeom>
                <a:avLst/>
                <a:gdLst>
                  <a:gd name="connsiteX0" fmla="*/ 0 w 11429"/>
                  <a:gd name="connsiteY0" fmla="*/ 5524 h 75043"/>
                  <a:gd name="connsiteX1" fmla="*/ 0 w 11429"/>
                  <a:gd name="connsiteY1" fmla="*/ 69520 h 75043"/>
                  <a:gd name="connsiteX2" fmla="*/ 11430 w 11429"/>
                  <a:gd name="connsiteY2" fmla="*/ 69520 h 75043"/>
                  <a:gd name="connsiteX3" fmla="*/ 11430 w 11429"/>
                  <a:gd name="connsiteY3" fmla="*/ 5524 h 75043"/>
                  <a:gd name="connsiteX4" fmla="*/ 0 w 11429"/>
                  <a:gd name="connsiteY4" fmla="*/ 5524 h 75043"/>
                  <a:gd name="connsiteX5" fmla="*/ 0 w 11429"/>
                  <a:gd name="connsiteY5" fmla="*/ 5524 h 75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75043">
                    <a:moveTo>
                      <a:pt x="0" y="5524"/>
                    </a:moveTo>
                    <a:cubicBezTo>
                      <a:pt x="0" y="26856"/>
                      <a:pt x="0" y="48188"/>
                      <a:pt x="0" y="69520"/>
                    </a:cubicBezTo>
                    <a:cubicBezTo>
                      <a:pt x="0" y="76855"/>
                      <a:pt x="11430" y="76915"/>
                      <a:pt x="11430" y="69520"/>
                    </a:cubicBezTo>
                    <a:cubicBezTo>
                      <a:pt x="11430" y="48188"/>
                      <a:pt x="11430" y="26856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86" name="任意多边形: 形状 285"/>
              <p:cNvSpPr/>
              <p:nvPr/>
            </p:nvSpPr>
            <p:spPr>
              <a:xfrm>
                <a:off x="5153823" y="5793627"/>
                <a:ext cx="18714" cy="102720"/>
              </a:xfrm>
              <a:custGeom>
                <a:avLst/>
                <a:gdLst>
                  <a:gd name="connsiteX0" fmla="*/ 1066 w 18714"/>
                  <a:gd name="connsiteY0" fmla="*/ 5478 h 102720"/>
                  <a:gd name="connsiteX1" fmla="*/ 7545 w 18714"/>
                  <a:gd name="connsiteY1" fmla="*/ 98630 h 102720"/>
                  <a:gd name="connsiteX2" fmla="*/ 18547 w 18714"/>
                  <a:gd name="connsiteY2" fmla="*/ 95573 h 102720"/>
                  <a:gd name="connsiteX3" fmla="*/ 12435 w 18714"/>
                  <a:gd name="connsiteY3" fmla="*/ 5478 h 102720"/>
                  <a:gd name="connsiteX4" fmla="*/ 1066 w 18714"/>
                  <a:gd name="connsiteY4" fmla="*/ 5478 h 102720"/>
                  <a:gd name="connsiteX5" fmla="*/ 1066 w 18714"/>
                  <a:gd name="connsiteY5" fmla="*/ 5478 h 102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714" h="102720">
                    <a:moveTo>
                      <a:pt x="1066" y="5478"/>
                    </a:moveTo>
                    <a:cubicBezTo>
                      <a:pt x="-1563" y="36773"/>
                      <a:pt x="699" y="67946"/>
                      <a:pt x="7545" y="98630"/>
                    </a:cubicBezTo>
                    <a:cubicBezTo>
                      <a:pt x="9134" y="105781"/>
                      <a:pt x="20197" y="102786"/>
                      <a:pt x="18547" y="95573"/>
                    </a:cubicBezTo>
                    <a:cubicBezTo>
                      <a:pt x="11884" y="65868"/>
                      <a:pt x="9928" y="35795"/>
                      <a:pt x="12435" y="5478"/>
                    </a:cubicBezTo>
                    <a:cubicBezTo>
                      <a:pt x="13107" y="-1857"/>
                      <a:pt x="1677" y="-1795"/>
                      <a:pt x="1066" y="5478"/>
                    </a:cubicBezTo>
                    <a:lnTo>
                      <a:pt x="1066" y="547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87" name="任意多边形: 形状 286"/>
              <p:cNvSpPr/>
              <p:nvPr/>
            </p:nvSpPr>
            <p:spPr>
              <a:xfrm>
                <a:off x="5854808" y="4596204"/>
                <a:ext cx="11429" cy="175629"/>
              </a:xfrm>
              <a:custGeom>
                <a:avLst/>
                <a:gdLst>
                  <a:gd name="connsiteX0" fmla="*/ 0 w 11429"/>
                  <a:gd name="connsiteY0" fmla="*/ 5501 h 175629"/>
                  <a:gd name="connsiteX1" fmla="*/ 0 w 11429"/>
                  <a:gd name="connsiteY1" fmla="*/ 170105 h 175629"/>
                  <a:gd name="connsiteX2" fmla="*/ 11430 w 11429"/>
                  <a:gd name="connsiteY2" fmla="*/ 170105 h 175629"/>
                  <a:gd name="connsiteX3" fmla="*/ 11430 w 11429"/>
                  <a:gd name="connsiteY3" fmla="*/ 5501 h 175629"/>
                  <a:gd name="connsiteX4" fmla="*/ 0 w 11429"/>
                  <a:gd name="connsiteY4" fmla="*/ 5501 h 175629"/>
                  <a:gd name="connsiteX5" fmla="*/ 0 w 11429"/>
                  <a:gd name="connsiteY5" fmla="*/ 5501 h 175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75629">
                    <a:moveTo>
                      <a:pt x="0" y="5501"/>
                    </a:moveTo>
                    <a:cubicBezTo>
                      <a:pt x="0" y="60390"/>
                      <a:pt x="0" y="115217"/>
                      <a:pt x="0" y="170105"/>
                    </a:cubicBezTo>
                    <a:cubicBezTo>
                      <a:pt x="0" y="177440"/>
                      <a:pt x="11430" y="177501"/>
                      <a:pt x="11430" y="170105"/>
                    </a:cubicBezTo>
                    <a:cubicBezTo>
                      <a:pt x="11430" y="115217"/>
                      <a:pt x="11430" y="60390"/>
                      <a:pt x="11430" y="5501"/>
                    </a:cubicBezTo>
                    <a:cubicBezTo>
                      <a:pt x="11430" y="-1834"/>
                      <a:pt x="0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88" name="任意多边形: 形状 287"/>
              <p:cNvSpPr/>
              <p:nvPr/>
            </p:nvSpPr>
            <p:spPr>
              <a:xfrm>
                <a:off x="5927972" y="6205527"/>
                <a:ext cx="11429" cy="139062"/>
              </a:xfrm>
              <a:custGeom>
                <a:avLst/>
                <a:gdLst>
                  <a:gd name="connsiteX0" fmla="*/ 0 w 11429"/>
                  <a:gd name="connsiteY0" fmla="*/ 5547 h 139062"/>
                  <a:gd name="connsiteX1" fmla="*/ 0 w 11429"/>
                  <a:gd name="connsiteY1" fmla="*/ 133538 h 139062"/>
                  <a:gd name="connsiteX2" fmla="*/ 11430 w 11429"/>
                  <a:gd name="connsiteY2" fmla="*/ 133538 h 139062"/>
                  <a:gd name="connsiteX3" fmla="*/ 11430 w 11429"/>
                  <a:gd name="connsiteY3" fmla="*/ 5547 h 139062"/>
                  <a:gd name="connsiteX4" fmla="*/ 0 w 11429"/>
                  <a:gd name="connsiteY4" fmla="*/ 5547 h 139062"/>
                  <a:gd name="connsiteX5" fmla="*/ 0 w 11429"/>
                  <a:gd name="connsiteY5" fmla="*/ 5547 h 139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39062">
                    <a:moveTo>
                      <a:pt x="0" y="5547"/>
                    </a:moveTo>
                    <a:cubicBezTo>
                      <a:pt x="0" y="48211"/>
                      <a:pt x="0" y="90875"/>
                      <a:pt x="0" y="133538"/>
                    </a:cubicBezTo>
                    <a:cubicBezTo>
                      <a:pt x="0" y="140874"/>
                      <a:pt x="11430" y="140935"/>
                      <a:pt x="11430" y="133538"/>
                    </a:cubicBezTo>
                    <a:cubicBezTo>
                      <a:pt x="11430" y="90875"/>
                      <a:pt x="11430" y="48211"/>
                      <a:pt x="11430" y="5547"/>
                    </a:cubicBezTo>
                    <a:cubicBezTo>
                      <a:pt x="11430" y="-1849"/>
                      <a:pt x="0" y="-1849"/>
                      <a:pt x="0" y="5547"/>
                    </a:cubicBezTo>
                    <a:lnTo>
                      <a:pt x="0" y="55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89" name="任意多边形: 形状 288"/>
              <p:cNvSpPr/>
              <p:nvPr/>
            </p:nvSpPr>
            <p:spPr>
              <a:xfrm>
                <a:off x="7244745" y="4440745"/>
                <a:ext cx="11430" cy="193928"/>
              </a:xfrm>
              <a:custGeom>
                <a:avLst/>
                <a:gdLst>
                  <a:gd name="connsiteX0" fmla="*/ 0 w 11430"/>
                  <a:gd name="connsiteY0" fmla="*/ 5524 h 193928"/>
                  <a:gd name="connsiteX1" fmla="*/ 0 w 11430"/>
                  <a:gd name="connsiteY1" fmla="*/ 188404 h 193928"/>
                  <a:gd name="connsiteX2" fmla="*/ 11431 w 11430"/>
                  <a:gd name="connsiteY2" fmla="*/ 188404 h 193928"/>
                  <a:gd name="connsiteX3" fmla="*/ 11431 w 11430"/>
                  <a:gd name="connsiteY3" fmla="*/ 5524 h 193928"/>
                  <a:gd name="connsiteX4" fmla="*/ 0 w 11430"/>
                  <a:gd name="connsiteY4" fmla="*/ 5524 h 193928"/>
                  <a:gd name="connsiteX5" fmla="*/ 0 w 11430"/>
                  <a:gd name="connsiteY5" fmla="*/ 5524 h 193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30" h="193928">
                    <a:moveTo>
                      <a:pt x="0" y="5524"/>
                    </a:moveTo>
                    <a:cubicBezTo>
                      <a:pt x="0" y="66464"/>
                      <a:pt x="0" y="127465"/>
                      <a:pt x="0" y="188404"/>
                    </a:cubicBezTo>
                    <a:cubicBezTo>
                      <a:pt x="0" y="195739"/>
                      <a:pt x="11431" y="195800"/>
                      <a:pt x="11431" y="188404"/>
                    </a:cubicBezTo>
                    <a:cubicBezTo>
                      <a:pt x="11431" y="127465"/>
                      <a:pt x="11431" y="66464"/>
                      <a:pt x="11431" y="5524"/>
                    </a:cubicBezTo>
                    <a:cubicBezTo>
                      <a:pt x="11431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90" name="任意多边形: 形状 289"/>
              <p:cNvSpPr/>
              <p:nvPr/>
            </p:nvSpPr>
            <p:spPr>
              <a:xfrm>
                <a:off x="7225053" y="5994645"/>
                <a:ext cx="17055" cy="148681"/>
              </a:xfrm>
              <a:custGeom>
                <a:avLst/>
                <a:gdLst>
                  <a:gd name="connsiteX0" fmla="*/ 5573 w 17055"/>
                  <a:gd name="connsiteY0" fmla="*/ 5432 h 148681"/>
                  <a:gd name="connsiteX1" fmla="*/ 2089 w 17055"/>
                  <a:gd name="connsiteY1" fmla="*/ 143203 h 148681"/>
                  <a:gd name="connsiteX2" fmla="*/ 13519 w 17055"/>
                  <a:gd name="connsiteY2" fmla="*/ 143203 h 148681"/>
                  <a:gd name="connsiteX3" fmla="*/ 17003 w 17055"/>
                  <a:gd name="connsiteY3" fmla="*/ 5432 h 148681"/>
                  <a:gd name="connsiteX4" fmla="*/ 5573 w 17055"/>
                  <a:gd name="connsiteY4" fmla="*/ 5432 h 148681"/>
                  <a:gd name="connsiteX5" fmla="*/ 5573 w 17055"/>
                  <a:gd name="connsiteY5" fmla="*/ 5432 h 148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55" h="148681">
                    <a:moveTo>
                      <a:pt x="5573" y="5432"/>
                    </a:moveTo>
                    <a:cubicBezTo>
                      <a:pt x="-417" y="51152"/>
                      <a:pt x="-1579" y="97239"/>
                      <a:pt x="2089" y="143203"/>
                    </a:cubicBezTo>
                    <a:cubicBezTo>
                      <a:pt x="2639" y="150477"/>
                      <a:pt x="14130" y="150538"/>
                      <a:pt x="13519" y="143203"/>
                    </a:cubicBezTo>
                    <a:cubicBezTo>
                      <a:pt x="9851" y="97239"/>
                      <a:pt x="11013" y="51152"/>
                      <a:pt x="17003" y="5432"/>
                    </a:cubicBezTo>
                    <a:cubicBezTo>
                      <a:pt x="17920" y="-1841"/>
                      <a:pt x="6490" y="-1780"/>
                      <a:pt x="5573" y="5432"/>
                    </a:cubicBezTo>
                    <a:lnTo>
                      <a:pt x="5573" y="5432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91" name="任意多边形: 形状 290"/>
              <p:cNvSpPr/>
              <p:nvPr/>
            </p:nvSpPr>
            <p:spPr>
              <a:xfrm>
                <a:off x="8780888" y="5263705"/>
                <a:ext cx="11429" cy="129932"/>
              </a:xfrm>
              <a:custGeom>
                <a:avLst/>
                <a:gdLst>
                  <a:gd name="connsiteX0" fmla="*/ 0 w 11429"/>
                  <a:gd name="connsiteY0" fmla="*/ 5524 h 129932"/>
                  <a:gd name="connsiteX1" fmla="*/ 0 w 11429"/>
                  <a:gd name="connsiteY1" fmla="*/ 124408 h 129932"/>
                  <a:gd name="connsiteX2" fmla="*/ 11430 w 11429"/>
                  <a:gd name="connsiteY2" fmla="*/ 124408 h 129932"/>
                  <a:gd name="connsiteX3" fmla="*/ 11430 w 11429"/>
                  <a:gd name="connsiteY3" fmla="*/ 5524 h 129932"/>
                  <a:gd name="connsiteX4" fmla="*/ 0 w 11429"/>
                  <a:gd name="connsiteY4" fmla="*/ 5524 h 129932"/>
                  <a:gd name="connsiteX5" fmla="*/ 0 w 11429"/>
                  <a:gd name="connsiteY5" fmla="*/ 5524 h 129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29932">
                    <a:moveTo>
                      <a:pt x="0" y="5524"/>
                    </a:moveTo>
                    <a:cubicBezTo>
                      <a:pt x="0" y="45132"/>
                      <a:pt x="0" y="84800"/>
                      <a:pt x="0" y="124408"/>
                    </a:cubicBezTo>
                    <a:cubicBezTo>
                      <a:pt x="0" y="131743"/>
                      <a:pt x="11430" y="131804"/>
                      <a:pt x="11430" y="124408"/>
                    </a:cubicBezTo>
                    <a:cubicBezTo>
                      <a:pt x="11430" y="84800"/>
                      <a:pt x="11430" y="45132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92" name="任意多边形: 形状 291"/>
              <p:cNvSpPr/>
              <p:nvPr/>
            </p:nvSpPr>
            <p:spPr>
              <a:xfrm>
                <a:off x="8953069" y="6296048"/>
                <a:ext cx="17973" cy="121576"/>
              </a:xfrm>
              <a:custGeom>
                <a:avLst/>
                <a:gdLst>
                  <a:gd name="connsiteX0" fmla="*/ 6848 w 17973"/>
                  <a:gd name="connsiteY0" fmla="*/ 4143 h 121576"/>
                  <a:gd name="connsiteX1" fmla="*/ 2264 w 17973"/>
                  <a:gd name="connsiteY1" fmla="*/ 116121 h 121576"/>
                  <a:gd name="connsiteX2" fmla="*/ 13694 w 17973"/>
                  <a:gd name="connsiteY2" fmla="*/ 116121 h 121576"/>
                  <a:gd name="connsiteX3" fmla="*/ 17850 w 17973"/>
                  <a:gd name="connsiteY3" fmla="*/ 7200 h 121576"/>
                  <a:gd name="connsiteX4" fmla="*/ 6848 w 17973"/>
                  <a:gd name="connsiteY4" fmla="*/ 4143 h 121576"/>
                  <a:gd name="connsiteX5" fmla="*/ 6848 w 17973"/>
                  <a:gd name="connsiteY5" fmla="*/ 4143 h 121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973" h="121576">
                    <a:moveTo>
                      <a:pt x="6848" y="4143"/>
                    </a:moveTo>
                    <a:cubicBezTo>
                      <a:pt x="-303" y="41123"/>
                      <a:pt x="-1893" y="78653"/>
                      <a:pt x="2264" y="116121"/>
                    </a:cubicBezTo>
                    <a:cubicBezTo>
                      <a:pt x="3059" y="123333"/>
                      <a:pt x="14489" y="123456"/>
                      <a:pt x="13694" y="116121"/>
                    </a:cubicBezTo>
                    <a:cubicBezTo>
                      <a:pt x="9598" y="79691"/>
                      <a:pt x="10943" y="43201"/>
                      <a:pt x="17850" y="7200"/>
                    </a:cubicBezTo>
                    <a:cubicBezTo>
                      <a:pt x="19256" y="-12"/>
                      <a:pt x="8254" y="-3130"/>
                      <a:pt x="6848" y="4143"/>
                    </a:cubicBezTo>
                    <a:lnTo>
                      <a:pt x="6848" y="4143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93" name="任意多边形: 形状 292"/>
              <p:cNvSpPr/>
              <p:nvPr/>
            </p:nvSpPr>
            <p:spPr>
              <a:xfrm>
                <a:off x="10214884" y="4266074"/>
                <a:ext cx="18053" cy="121532"/>
              </a:xfrm>
              <a:custGeom>
                <a:avLst/>
                <a:gdLst>
                  <a:gd name="connsiteX0" fmla="*/ 6917 w 18053"/>
                  <a:gd name="connsiteY0" fmla="*/ 4100 h 121532"/>
                  <a:gd name="connsiteX1" fmla="*/ 2333 w 18053"/>
                  <a:gd name="connsiteY1" fmla="*/ 116077 h 121532"/>
                  <a:gd name="connsiteX2" fmla="*/ 13763 w 18053"/>
                  <a:gd name="connsiteY2" fmla="*/ 116077 h 121532"/>
                  <a:gd name="connsiteX3" fmla="*/ 17920 w 18053"/>
                  <a:gd name="connsiteY3" fmla="*/ 7156 h 121532"/>
                  <a:gd name="connsiteX4" fmla="*/ 6917 w 18053"/>
                  <a:gd name="connsiteY4" fmla="*/ 4100 h 121532"/>
                  <a:gd name="connsiteX5" fmla="*/ 6917 w 18053"/>
                  <a:gd name="connsiteY5" fmla="*/ 4100 h 121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053" h="121532">
                    <a:moveTo>
                      <a:pt x="6917" y="4100"/>
                    </a:moveTo>
                    <a:cubicBezTo>
                      <a:pt x="-295" y="41079"/>
                      <a:pt x="-1945" y="78609"/>
                      <a:pt x="2333" y="116077"/>
                    </a:cubicBezTo>
                    <a:cubicBezTo>
                      <a:pt x="3189" y="123290"/>
                      <a:pt x="14619" y="123412"/>
                      <a:pt x="13763" y="116077"/>
                    </a:cubicBezTo>
                    <a:cubicBezTo>
                      <a:pt x="9606" y="79648"/>
                      <a:pt x="10891" y="43157"/>
                      <a:pt x="17920" y="7156"/>
                    </a:cubicBezTo>
                    <a:cubicBezTo>
                      <a:pt x="19387" y="5"/>
                      <a:pt x="8323" y="-3113"/>
                      <a:pt x="6917" y="4100"/>
                    </a:cubicBezTo>
                    <a:lnTo>
                      <a:pt x="6917" y="4100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94" name="任意多边形: 形状 293"/>
              <p:cNvSpPr/>
              <p:nvPr/>
            </p:nvSpPr>
            <p:spPr>
              <a:xfrm>
                <a:off x="11057781" y="4413324"/>
                <a:ext cx="11429" cy="129909"/>
              </a:xfrm>
              <a:custGeom>
                <a:avLst/>
                <a:gdLst>
                  <a:gd name="connsiteX0" fmla="*/ 0 w 11429"/>
                  <a:gd name="connsiteY0" fmla="*/ 5501 h 129909"/>
                  <a:gd name="connsiteX1" fmla="*/ 0 w 11429"/>
                  <a:gd name="connsiteY1" fmla="*/ 124385 h 129909"/>
                  <a:gd name="connsiteX2" fmla="*/ 11430 w 11429"/>
                  <a:gd name="connsiteY2" fmla="*/ 124385 h 129909"/>
                  <a:gd name="connsiteX3" fmla="*/ 11430 w 11429"/>
                  <a:gd name="connsiteY3" fmla="*/ 5501 h 129909"/>
                  <a:gd name="connsiteX4" fmla="*/ 0 w 11429"/>
                  <a:gd name="connsiteY4" fmla="*/ 5501 h 129909"/>
                  <a:gd name="connsiteX5" fmla="*/ 0 w 11429"/>
                  <a:gd name="connsiteY5" fmla="*/ 5501 h 1299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29909">
                    <a:moveTo>
                      <a:pt x="0" y="5501"/>
                    </a:moveTo>
                    <a:cubicBezTo>
                      <a:pt x="0" y="45109"/>
                      <a:pt x="0" y="84777"/>
                      <a:pt x="0" y="124385"/>
                    </a:cubicBezTo>
                    <a:cubicBezTo>
                      <a:pt x="0" y="131720"/>
                      <a:pt x="11430" y="131781"/>
                      <a:pt x="11430" y="124385"/>
                    </a:cubicBezTo>
                    <a:cubicBezTo>
                      <a:pt x="11430" y="84777"/>
                      <a:pt x="11430" y="45109"/>
                      <a:pt x="11430" y="5501"/>
                    </a:cubicBezTo>
                    <a:cubicBezTo>
                      <a:pt x="11430" y="-1834"/>
                      <a:pt x="0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95" name="任意多边形: 形状 294"/>
              <p:cNvSpPr/>
              <p:nvPr/>
            </p:nvSpPr>
            <p:spPr>
              <a:xfrm>
                <a:off x="10699689" y="4988387"/>
                <a:ext cx="18305" cy="103511"/>
              </a:xfrm>
              <a:custGeom>
                <a:avLst/>
                <a:gdLst>
                  <a:gd name="connsiteX0" fmla="*/ 7123 w 18305"/>
                  <a:gd name="connsiteY0" fmla="*/ 4077 h 103511"/>
                  <a:gd name="connsiteX1" fmla="*/ 2417 w 18305"/>
                  <a:gd name="connsiteY1" fmla="*/ 99368 h 103511"/>
                  <a:gd name="connsiteX2" fmla="*/ 13419 w 18305"/>
                  <a:gd name="connsiteY2" fmla="*/ 96312 h 103511"/>
                  <a:gd name="connsiteX3" fmla="*/ 18126 w 18305"/>
                  <a:gd name="connsiteY3" fmla="*/ 7072 h 103511"/>
                  <a:gd name="connsiteX4" fmla="*/ 7123 w 18305"/>
                  <a:gd name="connsiteY4" fmla="*/ 4077 h 103511"/>
                  <a:gd name="connsiteX5" fmla="*/ 7123 w 18305"/>
                  <a:gd name="connsiteY5" fmla="*/ 4077 h 103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305" h="103511">
                    <a:moveTo>
                      <a:pt x="7123" y="4077"/>
                    </a:moveTo>
                    <a:cubicBezTo>
                      <a:pt x="-456" y="35494"/>
                      <a:pt x="-1923" y="67340"/>
                      <a:pt x="2417" y="99368"/>
                    </a:cubicBezTo>
                    <a:cubicBezTo>
                      <a:pt x="3395" y="106642"/>
                      <a:pt x="14397" y="103524"/>
                      <a:pt x="13419" y="96312"/>
                    </a:cubicBezTo>
                    <a:cubicBezTo>
                      <a:pt x="9385" y="66423"/>
                      <a:pt x="11096" y="36411"/>
                      <a:pt x="18126" y="7072"/>
                    </a:cubicBezTo>
                    <a:cubicBezTo>
                      <a:pt x="19837" y="-18"/>
                      <a:pt x="8835" y="-3074"/>
                      <a:pt x="7123" y="4077"/>
                    </a:cubicBezTo>
                    <a:lnTo>
                      <a:pt x="7123" y="407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96" name="任意多边形: 形状 295"/>
              <p:cNvSpPr/>
              <p:nvPr/>
            </p:nvSpPr>
            <p:spPr>
              <a:xfrm>
                <a:off x="11204591" y="6104916"/>
                <a:ext cx="29843" cy="139274"/>
              </a:xfrm>
              <a:custGeom>
                <a:avLst/>
                <a:gdLst>
                  <a:gd name="connsiteX0" fmla="*/ 18772 w 29843"/>
                  <a:gd name="connsiteY0" fmla="*/ 4144 h 139274"/>
                  <a:gd name="connsiteX1" fmla="*/ 69 w 29843"/>
                  <a:gd name="connsiteY1" fmla="*/ 132074 h 139274"/>
                  <a:gd name="connsiteX2" fmla="*/ 11071 w 29843"/>
                  <a:gd name="connsiteY2" fmla="*/ 135130 h 139274"/>
                  <a:gd name="connsiteX3" fmla="*/ 29775 w 29843"/>
                  <a:gd name="connsiteY3" fmla="*/ 7200 h 139274"/>
                  <a:gd name="connsiteX4" fmla="*/ 18772 w 29843"/>
                  <a:gd name="connsiteY4" fmla="*/ 4144 h 139274"/>
                  <a:gd name="connsiteX5" fmla="*/ 18772 w 29843"/>
                  <a:gd name="connsiteY5" fmla="*/ 4144 h 139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843" h="139274">
                    <a:moveTo>
                      <a:pt x="18772" y="4144"/>
                    </a:moveTo>
                    <a:cubicBezTo>
                      <a:pt x="12538" y="46808"/>
                      <a:pt x="6303" y="89471"/>
                      <a:pt x="69" y="132074"/>
                    </a:cubicBezTo>
                    <a:cubicBezTo>
                      <a:pt x="-970" y="139287"/>
                      <a:pt x="10032" y="142404"/>
                      <a:pt x="11071" y="135130"/>
                    </a:cubicBezTo>
                    <a:cubicBezTo>
                      <a:pt x="17306" y="92466"/>
                      <a:pt x="23540" y="49803"/>
                      <a:pt x="29775" y="7200"/>
                    </a:cubicBezTo>
                    <a:cubicBezTo>
                      <a:pt x="30813" y="-13"/>
                      <a:pt x="19812" y="-3130"/>
                      <a:pt x="18772" y="4144"/>
                    </a:cubicBezTo>
                    <a:lnTo>
                      <a:pt x="18772" y="414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97" name="任意多边形: 形状 296"/>
              <p:cNvSpPr/>
              <p:nvPr/>
            </p:nvSpPr>
            <p:spPr>
              <a:xfrm>
                <a:off x="9649568" y="2849691"/>
                <a:ext cx="11429" cy="102510"/>
              </a:xfrm>
              <a:custGeom>
                <a:avLst/>
                <a:gdLst>
                  <a:gd name="connsiteX0" fmla="*/ 0 w 11429"/>
                  <a:gd name="connsiteY0" fmla="*/ 5547 h 102510"/>
                  <a:gd name="connsiteX1" fmla="*/ 0 w 11429"/>
                  <a:gd name="connsiteY1" fmla="*/ 96987 h 102510"/>
                  <a:gd name="connsiteX2" fmla="*/ 11430 w 11429"/>
                  <a:gd name="connsiteY2" fmla="*/ 96987 h 102510"/>
                  <a:gd name="connsiteX3" fmla="*/ 11430 w 11429"/>
                  <a:gd name="connsiteY3" fmla="*/ 5547 h 102510"/>
                  <a:gd name="connsiteX4" fmla="*/ 0 w 11429"/>
                  <a:gd name="connsiteY4" fmla="*/ 5547 h 102510"/>
                  <a:gd name="connsiteX5" fmla="*/ 0 w 11429"/>
                  <a:gd name="connsiteY5" fmla="*/ 5547 h 10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02510">
                    <a:moveTo>
                      <a:pt x="0" y="5547"/>
                    </a:moveTo>
                    <a:cubicBezTo>
                      <a:pt x="0" y="36047"/>
                      <a:pt x="0" y="66487"/>
                      <a:pt x="0" y="96987"/>
                    </a:cubicBezTo>
                    <a:cubicBezTo>
                      <a:pt x="0" y="104322"/>
                      <a:pt x="11430" y="104383"/>
                      <a:pt x="11430" y="96987"/>
                    </a:cubicBezTo>
                    <a:cubicBezTo>
                      <a:pt x="11430" y="66487"/>
                      <a:pt x="11430" y="36047"/>
                      <a:pt x="11430" y="5547"/>
                    </a:cubicBezTo>
                    <a:cubicBezTo>
                      <a:pt x="11430" y="-1849"/>
                      <a:pt x="0" y="-1849"/>
                      <a:pt x="0" y="5547"/>
                    </a:cubicBezTo>
                    <a:lnTo>
                      <a:pt x="0" y="55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98" name="任意多边形: 形状 297"/>
              <p:cNvSpPr/>
              <p:nvPr/>
            </p:nvSpPr>
            <p:spPr>
              <a:xfrm>
                <a:off x="10792095" y="2236696"/>
                <a:ext cx="26679" cy="139268"/>
              </a:xfrm>
              <a:custGeom>
                <a:avLst/>
                <a:gdLst>
                  <a:gd name="connsiteX0" fmla="*/ 15204 w 26679"/>
                  <a:gd name="connsiteY0" fmla="*/ 5478 h 139268"/>
                  <a:gd name="connsiteX1" fmla="*/ 46 w 26679"/>
                  <a:gd name="connsiteY1" fmla="*/ 133836 h 139268"/>
                  <a:gd name="connsiteX2" fmla="*/ 11476 w 26679"/>
                  <a:gd name="connsiteY2" fmla="*/ 133836 h 139268"/>
                  <a:gd name="connsiteX3" fmla="*/ 26634 w 26679"/>
                  <a:gd name="connsiteY3" fmla="*/ 5478 h 139268"/>
                  <a:gd name="connsiteX4" fmla="*/ 15204 w 26679"/>
                  <a:gd name="connsiteY4" fmla="*/ 5478 h 139268"/>
                  <a:gd name="connsiteX5" fmla="*/ 15204 w 26679"/>
                  <a:gd name="connsiteY5" fmla="*/ 5478 h 139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679" h="139268">
                    <a:moveTo>
                      <a:pt x="15204" y="5478"/>
                    </a:moveTo>
                    <a:cubicBezTo>
                      <a:pt x="10130" y="48264"/>
                      <a:pt x="5119" y="91050"/>
                      <a:pt x="46" y="133836"/>
                    </a:cubicBezTo>
                    <a:cubicBezTo>
                      <a:pt x="-810" y="141110"/>
                      <a:pt x="10620" y="141049"/>
                      <a:pt x="11476" y="133836"/>
                    </a:cubicBezTo>
                    <a:cubicBezTo>
                      <a:pt x="16549" y="91050"/>
                      <a:pt x="21560" y="48264"/>
                      <a:pt x="26634" y="5478"/>
                    </a:cubicBezTo>
                    <a:cubicBezTo>
                      <a:pt x="27490" y="-1857"/>
                      <a:pt x="16060" y="-1795"/>
                      <a:pt x="15204" y="5478"/>
                    </a:cubicBezTo>
                    <a:lnTo>
                      <a:pt x="15204" y="547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299" name="任意多边形: 形状 298"/>
              <p:cNvSpPr/>
              <p:nvPr/>
            </p:nvSpPr>
            <p:spPr>
              <a:xfrm>
                <a:off x="11344762" y="1130294"/>
                <a:ext cx="32010" cy="176324"/>
              </a:xfrm>
              <a:custGeom>
                <a:avLst/>
                <a:gdLst>
                  <a:gd name="connsiteX0" fmla="*/ 20528 w 32010"/>
                  <a:gd name="connsiteY0" fmla="*/ 5432 h 176324"/>
                  <a:gd name="connsiteX1" fmla="*/ 52 w 32010"/>
                  <a:gd name="connsiteY1" fmla="*/ 170892 h 176324"/>
                  <a:gd name="connsiteX2" fmla="*/ 11482 w 32010"/>
                  <a:gd name="connsiteY2" fmla="*/ 170892 h 176324"/>
                  <a:gd name="connsiteX3" fmla="*/ 31958 w 32010"/>
                  <a:gd name="connsiteY3" fmla="*/ 5432 h 176324"/>
                  <a:gd name="connsiteX4" fmla="*/ 20528 w 32010"/>
                  <a:gd name="connsiteY4" fmla="*/ 5432 h 176324"/>
                  <a:gd name="connsiteX5" fmla="*/ 20528 w 32010"/>
                  <a:gd name="connsiteY5" fmla="*/ 5432 h 176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2010" h="176324">
                    <a:moveTo>
                      <a:pt x="20528" y="5432"/>
                    </a:moveTo>
                    <a:cubicBezTo>
                      <a:pt x="13683" y="60565"/>
                      <a:pt x="6898" y="115759"/>
                      <a:pt x="52" y="170892"/>
                    </a:cubicBezTo>
                    <a:cubicBezTo>
                      <a:pt x="-865" y="178166"/>
                      <a:pt x="10565" y="178105"/>
                      <a:pt x="11482" y="170892"/>
                    </a:cubicBezTo>
                    <a:cubicBezTo>
                      <a:pt x="18328" y="115759"/>
                      <a:pt x="25113" y="60565"/>
                      <a:pt x="31958" y="5432"/>
                    </a:cubicBezTo>
                    <a:cubicBezTo>
                      <a:pt x="32875" y="-1841"/>
                      <a:pt x="21384" y="-1780"/>
                      <a:pt x="20528" y="5432"/>
                    </a:cubicBezTo>
                    <a:lnTo>
                      <a:pt x="20528" y="5432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00" name="任意多边形: 形状 299"/>
              <p:cNvSpPr/>
              <p:nvPr/>
            </p:nvSpPr>
            <p:spPr>
              <a:xfrm>
                <a:off x="10900682" y="453096"/>
                <a:ext cx="18219" cy="130582"/>
              </a:xfrm>
              <a:custGeom>
                <a:avLst/>
                <a:gdLst>
                  <a:gd name="connsiteX0" fmla="*/ 7103 w 18219"/>
                  <a:gd name="connsiteY0" fmla="*/ 4104 h 130582"/>
                  <a:gd name="connsiteX1" fmla="*/ 2397 w 18219"/>
                  <a:gd name="connsiteY1" fmla="*/ 125127 h 130582"/>
                  <a:gd name="connsiteX2" fmla="*/ 13827 w 18219"/>
                  <a:gd name="connsiteY2" fmla="*/ 125127 h 130582"/>
                  <a:gd name="connsiteX3" fmla="*/ 18106 w 18219"/>
                  <a:gd name="connsiteY3" fmla="*/ 7099 h 130582"/>
                  <a:gd name="connsiteX4" fmla="*/ 7103 w 18219"/>
                  <a:gd name="connsiteY4" fmla="*/ 4104 h 130582"/>
                  <a:gd name="connsiteX5" fmla="*/ 7103 w 18219"/>
                  <a:gd name="connsiteY5" fmla="*/ 4104 h 130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219" h="130582">
                    <a:moveTo>
                      <a:pt x="7103" y="4104"/>
                    </a:moveTo>
                    <a:cubicBezTo>
                      <a:pt x="-292" y="44139"/>
                      <a:pt x="-2004" y="84664"/>
                      <a:pt x="2397" y="125127"/>
                    </a:cubicBezTo>
                    <a:cubicBezTo>
                      <a:pt x="3191" y="132340"/>
                      <a:pt x="14621" y="132462"/>
                      <a:pt x="13827" y="125127"/>
                    </a:cubicBezTo>
                    <a:cubicBezTo>
                      <a:pt x="9548" y="85703"/>
                      <a:pt x="10893" y="46156"/>
                      <a:pt x="18106" y="7099"/>
                    </a:cubicBezTo>
                    <a:cubicBezTo>
                      <a:pt x="19450" y="8"/>
                      <a:pt x="8448" y="-3109"/>
                      <a:pt x="7103" y="4104"/>
                    </a:cubicBezTo>
                    <a:lnTo>
                      <a:pt x="7103" y="410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01" name="任意多边形: 形状 300"/>
              <p:cNvSpPr/>
              <p:nvPr/>
            </p:nvSpPr>
            <p:spPr>
              <a:xfrm>
                <a:off x="9073545" y="261927"/>
                <a:ext cx="11429" cy="84235"/>
              </a:xfrm>
              <a:custGeom>
                <a:avLst/>
                <a:gdLst>
                  <a:gd name="connsiteX0" fmla="*/ 0 w 11429"/>
                  <a:gd name="connsiteY0" fmla="*/ 5547 h 84235"/>
                  <a:gd name="connsiteX1" fmla="*/ 0 w 11429"/>
                  <a:gd name="connsiteY1" fmla="*/ 78711 h 84235"/>
                  <a:gd name="connsiteX2" fmla="*/ 11430 w 11429"/>
                  <a:gd name="connsiteY2" fmla="*/ 78711 h 84235"/>
                  <a:gd name="connsiteX3" fmla="*/ 11430 w 11429"/>
                  <a:gd name="connsiteY3" fmla="*/ 5547 h 84235"/>
                  <a:gd name="connsiteX4" fmla="*/ 0 w 11429"/>
                  <a:gd name="connsiteY4" fmla="*/ 5547 h 84235"/>
                  <a:gd name="connsiteX5" fmla="*/ 0 w 11429"/>
                  <a:gd name="connsiteY5" fmla="*/ 5547 h 84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84235">
                    <a:moveTo>
                      <a:pt x="0" y="5547"/>
                    </a:moveTo>
                    <a:cubicBezTo>
                      <a:pt x="0" y="29935"/>
                      <a:pt x="0" y="54323"/>
                      <a:pt x="0" y="78711"/>
                    </a:cubicBezTo>
                    <a:cubicBezTo>
                      <a:pt x="0" y="86046"/>
                      <a:pt x="11430" y="86107"/>
                      <a:pt x="11430" y="78711"/>
                    </a:cubicBezTo>
                    <a:cubicBezTo>
                      <a:pt x="11430" y="54323"/>
                      <a:pt x="11430" y="29935"/>
                      <a:pt x="11430" y="5547"/>
                    </a:cubicBezTo>
                    <a:cubicBezTo>
                      <a:pt x="11430" y="-1849"/>
                      <a:pt x="0" y="-1849"/>
                      <a:pt x="0" y="5547"/>
                    </a:cubicBezTo>
                    <a:lnTo>
                      <a:pt x="0" y="55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02" name="任意多边形: 形状 301"/>
              <p:cNvSpPr/>
              <p:nvPr/>
            </p:nvSpPr>
            <p:spPr>
              <a:xfrm>
                <a:off x="8634621" y="1651826"/>
                <a:ext cx="11429" cy="93319"/>
              </a:xfrm>
              <a:custGeom>
                <a:avLst/>
                <a:gdLst>
                  <a:gd name="connsiteX0" fmla="*/ 0 w 11429"/>
                  <a:gd name="connsiteY0" fmla="*/ 5524 h 93319"/>
                  <a:gd name="connsiteX1" fmla="*/ 0 w 11429"/>
                  <a:gd name="connsiteY1" fmla="*/ 87795 h 93319"/>
                  <a:gd name="connsiteX2" fmla="*/ 11430 w 11429"/>
                  <a:gd name="connsiteY2" fmla="*/ 87795 h 93319"/>
                  <a:gd name="connsiteX3" fmla="*/ 11430 w 11429"/>
                  <a:gd name="connsiteY3" fmla="*/ 5524 h 93319"/>
                  <a:gd name="connsiteX4" fmla="*/ 0 w 11429"/>
                  <a:gd name="connsiteY4" fmla="*/ 5524 h 93319"/>
                  <a:gd name="connsiteX5" fmla="*/ 0 w 11429"/>
                  <a:gd name="connsiteY5" fmla="*/ 5524 h 93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93319">
                    <a:moveTo>
                      <a:pt x="0" y="5524"/>
                    </a:moveTo>
                    <a:cubicBezTo>
                      <a:pt x="0" y="32968"/>
                      <a:pt x="0" y="60412"/>
                      <a:pt x="0" y="87795"/>
                    </a:cubicBezTo>
                    <a:cubicBezTo>
                      <a:pt x="0" y="95130"/>
                      <a:pt x="11430" y="95191"/>
                      <a:pt x="11430" y="87795"/>
                    </a:cubicBezTo>
                    <a:cubicBezTo>
                      <a:pt x="11430" y="60351"/>
                      <a:pt x="11430" y="32907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03" name="任意多边形: 形状 302"/>
              <p:cNvSpPr/>
              <p:nvPr/>
            </p:nvSpPr>
            <p:spPr>
              <a:xfrm>
                <a:off x="8076812" y="417385"/>
                <a:ext cx="11429" cy="139039"/>
              </a:xfrm>
              <a:custGeom>
                <a:avLst/>
                <a:gdLst>
                  <a:gd name="connsiteX0" fmla="*/ 0 w 11429"/>
                  <a:gd name="connsiteY0" fmla="*/ 5524 h 139039"/>
                  <a:gd name="connsiteX1" fmla="*/ 0 w 11429"/>
                  <a:gd name="connsiteY1" fmla="*/ 133516 h 139039"/>
                  <a:gd name="connsiteX2" fmla="*/ 11430 w 11429"/>
                  <a:gd name="connsiteY2" fmla="*/ 133516 h 139039"/>
                  <a:gd name="connsiteX3" fmla="*/ 11430 w 11429"/>
                  <a:gd name="connsiteY3" fmla="*/ 5524 h 139039"/>
                  <a:gd name="connsiteX4" fmla="*/ 0 w 11429"/>
                  <a:gd name="connsiteY4" fmla="*/ 5524 h 139039"/>
                  <a:gd name="connsiteX5" fmla="*/ 0 w 11429"/>
                  <a:gd name="connsiteY5" fmla="*/ 5524 h 139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39039">
                    <a:moveTo>
                      <a:pt x="0" y="5524"/>
                    </a:moveTo>
                    <a:cubicBezTo>
                      <a:pt x="0" y="48188"/>
                      <a:pt x="0" y="90852"/>
                      <a:pt x="0" y="133516"/>
                    </a:cubicBezTo>
                    <a:cubicBezTo>
                      <a:pt x="0" y="140850"/>
                      <a:pt x="11430" y="140911"/>
                      <a:pt x="11430" y="133516"/>
                    </a:cubicBezTo>
                    <a:cubicBezTo>
                      <a:pt x="11430" y="90852"/>
                      <a:pt x="11430" y="48188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04" name="任意多边形: 形状 303"/>
              <p:cNvSpPr/>
              <p:nvPr/>
            </p:nvSpPr>
            <p:spPr>
              <a:xfrm>
                <a:off x="6849688" y="1953429"/>
                <a:ext cx="19963" cy="120756"/>
              </a:xfrm>
              <a:custGeom>
                <a:avLst/>
                <a:gdLst>
                  <a:gd name="connsiteX0" fmla="*/ 8515 w 19963"/>
                  <a:gd name="connsiteY0" fmla="*/ 5501 h 120756"/>
                  <a:gd name="connsiteX1" fmla="*/ 19 w 19963"/>
                  <a:gd name="connsiteY1" fmla="*/ 115278 h 120756"/>
                  <a:gd name="connsiteX2" fmla="*/ 11449 w 19963"/>
                  <a:gd name="connsiteY2" fmla="*/ 115278 h 120756"/>
                  <a:gd name="connsiteX3" fmla="*/ 19945 w 19963"/>
                  <a:gd name="connsiteY3" fmla="*/ 5501 h 120756"/>
                  <a:gd name="connsiteX4" fmla="*/ 8515 w 19963"/>
                  <a:gd name="connsiteY4" fmla="*/ 5501 h 120756"/>
                  <a:gd name="connsiteX5" fmla="*/ 8515 w 19963"/>
                  <a:gd name="connsiteY5" fmla="*/ 5501 h 120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963" h="120756">
                    <a:moveTo>
                      <a:pt x="8515" y="5501"/>
                    </a:moveTo>
                    <a:cubicBezTo>
                      <a:pt x="5703" y="42114"/>
                      <a:pt x="2831" y="78665"/>
                      <a:pt x="19" y="115278"/>
                    </a:cubicBezTo>
                    <a:cubicBezTo>
                      <a:pt x="-531" y="122613"/>
                      <a:pt x="10899" y="122552"/>
                      <a:pt x="11449" y="115278"/>
                    </a:cubicBezTo>
                    <a:cubicBezTo>
                      <a:pt x="14261" y="78665"/>
                      <a:pt x="17133" y="42114"/>
                      <a:pt x="19945" y="5501"/>
                    </a:cubicBezTo>
                    <a:cubicBezTo>
                      <a:pt x="20495" y="-1834"/>
                      <a:pt x="9065" y="-1834"/>
                      <a:pt x="8515" y="5501"/>
                    </a:cubicBezTo>
                    <a:lnTo>
                      <a:pt x="8515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05" name="任意多边形: 形状 304"/>
              <p:cNvSpPr/>
              <p:nvPr/>
            </p:nvSpPr>
            <p:spPr>
              <a:xfrm>
                <a:off x="6184017" y="1953567"/>
                <a:ext cx="11429" cy="111679"/>
              </a:xfrm>
              <a:custGeom>
                <a:avLst/>
                <a:gdLst>
                  <a:gd name="connsiteX0" fmla="*/ 0 w 11429"/>
                  <a:gd name="connsiteY0" fmla="*/ 5547 h 111679"/>
                  <a:gd name="connsiteX1" fmla="*/ 0 w 11429"/>
                  <a:gd name="connsiteY1" fmla="*/ 106155 h 111679"/>
                  <a:gd name="connsiteX2" fmla="*/ 11430 w 11429"/>
                  <a:gd name="connsiteY2" fmla="*/ 106155 h 111679"/>
                  <a:gd name="connsiteX3" fmla="*/ 11430 w 11429"/>
                  <a:gd name="connsiteY3" fmla="*/ 5547 h 111679"/>
                  <a:gd name="connsiteX4" fmla="*/ 0 w 11429"/>
                  <a:gd name="connsiteY4" fmla="*/ 5547 h 111679"/>
                  <a:gd name="connsiteX5" fmla="*/ 0 w 11429"/>
                  <a:gd name="connsiteY5" fmla="*/ 5547 h 111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11679">
                    <a:moveTo>
                      <a:pt x="0" y="5547"/>
                    </a:moveTo>
                    <a:cubicBezTo>
                      <a:pt x="0" y="39104"/>
                      <a:pt x="0" y="72599"/>
                      <a:pt x="0" y="106155"/>
                    </a:cubicBezTo>
                    <a:cubicBezTo>
                      <a:pt x="0" y="113490"/>
                      <a:pt x="11430" y="113551"/>
                      <a:pt x="11430" y="106155"/>
                    </a:cubicBezTo>
                    <a:cubicBezTo>
                      <a:pt x="11430" y="72599"/>
                      <a:pt x="11430" y="39104"/>
                      <a:pt x="11430" y="5547"/>
                    </a:cubicBezTo>
                    <a:cubicBezTo>
                      <a:pt x="11430" y="-1849"/>
                      <a:pt x="0" y="-1849"/>
                      <a:pt x="0" y="5547"/>
                    </a:cubicBezTo>
                    <a:lnTo>
                      <a:pt x="0" y="55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06" name="任意多边形: 形状 305"/>
              <p:cNvSpPr/>
              <p:nvPr/>
            </p:nvSpPr>
            <p:spPr>
              <a:xfrm>
                <a:off x="4309496" y="1907847"/>
                <a:ext cx="11430" cy="120786"/>
              </a:xfrm>
              <a:custGeom>
                <a:avLst/>
                <a:gdLst>
                  <a:gd name="connsiteX0" fmla="*/ 0 w 11430"/>
                  <a:gd name="connsiteY0" fmla="*/ 5547 h 120786"/>
                  <a:gd name="connsiteX1" fmla="*/ 0 w 11430"/>
                  <a:gd name="connsiteY1" fmla="*/ 115263 h 120786"/>
                  <a:gd name="connsiteX2" fmla="*/ 11430 w 11430"/>
                  <a:gd name="connsiteY2" fmla="*/ 115263 h 120786"/>
                  <a:gd name="connsiteX3" fmla="*/ 11430 w 11430"/>
                  <a:gd name="connsiteY3" fmla="*/ 5547 h 120786"/>
                  <a:gd name="connsiteX4" fmla="*/ 0 w 11430"/>
                  <a:gd name="connsiteY4" fmla="*/ 5547 h 120786"/>
                  <a:gd name="connsiteX5" fmla="*/ 0 w 11430"/>
                  <a:gd name="connsiteY5" fmla="*/ 5547 h 1207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30" h="120786">
                    <a:moveTo>
                      <a:pt x="0" y="5547"/>
                    </a:moveTo>
                    <a:cubicBezTo>
                      <a:pt x="0" y="42098"/>
                      <a:pt x="0" y="78711"/>
                      <a:pt x="0" y="115263"/>
                    </a:cubicBezTo>
                    <a:cubicBezTo>
                      <a:pt x="0" y="122598"/>
                      <a:pt x="11430" y="122659"/>
                      <a:pt x="11430" y="115263"/>
                    </a:cubicBezTo>
                    <a:cubicBezTo>
                      <a:pt x="11430" y="78711"/>
                      <a:pt x="11430" y="42098"/>
                      <a:pt x="11430" y="5547"/>
                    </a:cubicBezTo>
                    <a:cubicBezTo>
                      <a:pt x="11430" y="-1849"/>
                      <a:pt x="0" y="-1849"/>
                      <a:pt x="0" y="5547"/>
                    </a:cubicBezTo>
                    <a:lnTo>
                      <a:pt x="0" y="554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07" name="任意多边形: 形状 306"/>
              <p:cNvSpPr/>
              <p:nvPr/>
            </p:nvSpPr>
            <p:spPr>
              <a:xfrm>
                <a:off x="3559931" y="444921"/>
                <a:ext cx="21728" cy="111632"/>
              </a:xfrm>
              <a:custGeom>
                <a:avLst/>
                <a:gdLst>
                  <a:gd name="connsiteX0" fmla="*/ 8633 w 21728"/>
                  <a:gd name="connsiteY0" fmla="*/ 5432 h 111632"/>
                  <a:gd name="connsiteX1" fmla="*/ 259 w 21728"/>
                  <a:gd name="connsiteY1" fmla="*/ 104574 h 111632"/>
                  <a:gd name="connsiteX2" fmla="*/ 11261 w 21728"/>
                  <a:gd name="connsiteY2" fmla="*/ 107630 h 111632"/>
                  <a:gd name="connsiteX3" fmla="*/ 20063 w 21728"/>
                  <a:gd name="connsiteY3" fmla="*/ 5432 h 111632"/>
                  <a:gd name="connsiteX4" fmla="*/ 8633 w 21728"/>
                  <a:gd name="connsiteY4" fmla="*/ 5432 h 111632"/>
                  <a:gd name="connsiteX5" fmla="*/ 8633 w 21728"/>
                  <a:gd name="connsiteY5" fmla="*/ 5432 h 111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728" h="111632">
                    <a:moveTo>
                      <a:pt x="8633" y="5432"/>
                    </a:moveTo>
                    <a:cubicBezTo>
                      <a:pt x="12422" y="38928"/>
                      <a:pt x="9672" y="72179"/>
                      <a:pt x="259" y="104574"/>
                    </a:cubicBezTo>
                    <a:cubicBezTo>
                      <a:pt x="-1820" y="111664"/>
                      <a:pt x="9244" y="114659"/>
                      <a:pt x="11261" y="107630"/>
                    </a:cubicBezTo>
                    <a:cubicBezTo>
                      <a:pt x="20980" y="74379"/>
                      <a:pt x="23975" y="39906"/>
                      <a:pt x="20063" y="5432"/>
                    </a:cubicBezTo>
                    <a:cubicBezTo>
                      <a:pt x="19268" y="-1780"/>
                      <a:pt x="7838" y="-1841"/>
                      <a:pt x="8633" y="5432"/>
                    </a:cubicBezTo>
                    <a:lnTo>
                      <a:pt x="8633" y="5432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08" name="任意多边形: 形状 307"/>
              <p:cNvSpPr/>
              <p:nvPr/>
            </p:nvSpPr>
            <p:spPr>
              <a:xfrm>
                <a:off x="2516315" y="211280"/>
                <a:ext cx="20172" cy="112256"/>
              </a:xfrm>
              <a:custGeom>
                <a:avLst/>
                <a:gdLst>
                  <a:gd name="connsiteX0" fmla="*/ 2583 w 20172"/>
                  <a:gd name="connsiteY0" fmla="*/ 4117 h 112256"/>
                  <a:gd name="connsiteX1" fmla="*/ 8940 w 20172"/>
                  <a:gd name="connsiteY1" fmla="*/ 108210 h 112256"/>
                  <a:gd name="connsiteX2" fmla="*/ 19942 w 20172"/>
                  <a:gd name="connsiteY2" fmla="*/ 105154 h 112256"/>
                  <a:gd name="connsiteX3" fmla="*/ 13585 w 20172"/>
                  <a:gd name="connsiteY3" fmla="*/ 7173 h 112256"/>
                  <a:gd name="connsiteX4" fmla="*/ 2583 w 20172"/>
                  <a:gd name="connsiteY4" fmla="*/ 4117 h 112256"/>
                  <a:gd name="connsiteX5" fmla="*/ 2583 w 20172"/>
                  <a:gd name="connsiteY5" fmla="*/ 4117 h 112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172" h="112256">
                    <a:moveTo>
                      <a:pt x="2583" y="4117"/>
                    </a:moveTo>
                    <a:cubicBezTo>
                      <a:pt x="-2307" y="39141"/>
                      <a:pt x="-290" y="74042"/>
                      <a:pt x="8940" y="108210"/>
                    </a:cubicBezTo>
                    <a:cubicBezTo>
                      <a:pt x="10835" y="115300"/>
                      <a:pt x="21898" y="112305"/>
                      <a:pt x="19942" y="105154"/>
                    </a:cubicBezTo>
                    <a:cubicBezTo>
                      <a:pt x="11262" y="73125"/>
                      <a:pt x="9001" y="40058"/>
                      <a:pt x="13585" y="7173"/>
                    </a:cubicBezTo>
                    <a:cubicBezTo>
                      <a:pt x="14624" y="-39"/>
                      <a:pt x="3622" y="-3095"/>
                      <a:pt x="2583" y="4117"/>
                    </a:cubicBezTo>
                    <a:lnTo>
                      <a:pt x="2583" y="4117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09" name="任意多边形: 形状 308"/>
              <p:cNvSpPr/>
              <p:nvPr/>
            </p:nvSpPr>
            <p:spPr>
              <a:xfrm>
                <a:off x="4647812" y="298524"/>
                <a:ext cx="11429" cy="111633"/>
              </a:xfrm>
              <a:custGeom>
                <a:avLst/>
                <a:gdLst>
                  <a:gd name="connsiteX0" fmla="*/ 0 w 11429"/>
                  <a:gd name="connsiteY0" fmla="*/ 5501 h 111633"/>
                  <a:gd name="connsiteX1" fmla="*/ 0 w 11429"/>
                  <a:gd name="connsiteY1" fmla="*/ 106109 h 111633"/>
                  <a:gd name="connsiteX2" fmla="*/ 11430 w 11429"/>
                  <a:gd name="connsiteY2" fmla="*/ 106109 h 111633"/>
                  <a:gd name="connsiteX3" fmla="*/ 11430 w 11429"/>
                  <a:gd name="connsiteY3" fmla="*/ 5501 h 111633"/>
                  <a:gd name="connsiteX4" fmla="*/ 0 w 11429"/>
                  <a:gd name="connsiteY4" fmla="*/ 5501 h 111633"/>
                  <a:gd name="connsiteX5" fmla="*/ 0 w 11429"/>
                  <a:gd name="connsiteY5" fmla="*/ 5501 h 111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11633">
                    <a:moveTo>
                      <a:pt x="0" y="5501"/>
                    </a:moveTo>
                    <a:cubicBezTo>
                      <a:pt x="0" y="39058"/>
                      <a:pt x="0" y="72553"/>
                      <a:pt x="0" y="106109"/>
                    </a:cubicBezTo>
                    <a:cubicBezTo>
                      <a:pt x="0" y="113444"/>
                      <a:pt x="11430" y="113505"/>
                      <a:pt x="11430" y="106109"/>
                    </a:cubicBezTo>
                    <a:cubicBezTo>
                      <a:pt x="11430" y="72553"/>
                      <a:pt x="11430" y="39058"/>
                      <a:pt x="11430" y="5501"/>
                    </a:cubicBezTo>
                    <a:cubicBezTo>
                      <a:pt x="11430" y="-1834"/>
                      <a:pt x="0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10" name="任意多边形: 形状 309"/>
              <p:cNvSpPr/>
              <p:nvPr/>
            </p:nvSpPr>
            <p:spPr>
              <a:xfrm>
                <a:off x="5370225" y="865440"/>
                <a:ext cx="11429" cy="139016"/>
              </a:xfrm>
              <a:custGeom>
                <a:avLst/>
                <a:gdLst>
                  <a:gd name="connsiteX0" fmla="*/ 0 w 11429"/>
                  <a:gd name="connsiteY0" fmla="*/ 5501 h 139016"/>
                  <a:gd name="connsiteX1" fmla="*/ 0 w 11429"/>
                  <a:gd name="connsiteY1" fmla="*/ 133493 h 139016"/>
                  <a:gd name="connsiteX2" fmla="*/ 11430 w 11429"/>
                  <a:gd name="connsiteY2" fmla="*/ 133493 h 139016"/>
                  <a:gd name="connsiteX3" fmla="*/ 11430 w 11429"/>
                  <a:gd name="connsiteY3" fmla="*/ 5501 h 139016"/>
                  <a:gd name="connsiteX4" fmla="*/ 0 w 11429"/>
                  <a:gd name="connsiteY4" fmla="*/ 5501 h 139016"/>
                  <a:gd name="connsiteX5" fmla="*/ 0 w 11429"/>
                  <a:gd name="connsiteY5" fmla="*/ 5501 h 139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139016">
                    <a:moveTo>
                      <a:pt x="0" y="5501"/>
                    </a:moveTo>
                    <a:cubicBezTo>
                      <a:pt x="0" y="48165"/>
                      <a:pt x="0" y="90829"/>
                      <a:pt x="0" y="133493"/>
                    </a:cubicBezTo>
                    <a:cubicBezTo>
                      <a:pt x="0" y="140827"/>
                      <a:pt x="11430" y="140889"/>
                      <a:pt x="11430" y="133493"/>
                    </a:cubicBezTo>
                    <a:cubicBezTo>
                      <a:pt x="11430" y="90829"/>
                      <a:pt x="11430" y="48165"/>
                      <a:pt x="11430" y="5501"/>
                    </a:cubicBezTo>
                    <a:cubicBezTo>
                      <a:pt x="11430" y="-1834"/>
                      <a:pt x="0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11" name="任意多边形: 形状 310"/>
              <p:cNvSpPr/>
              <p:nvPr/>
            </p:nvSpPr>
            <p:spPr>
              <a:xfrm>
                <a:off x="5909896" y="289309"/>
                <a:ext cx="21658" cy="102420"/>
              </a:xfrm>
              <a:custGeom>
                <a:avLst/>
                <a:gdLst>
                  <a:gd name="connsiteX0" fmla="*/ 289 w 21658"/>
                  <a:gd name="connsiteY0" fmla="*/ 7015 h 102420"/>
                  <a:gd name="connsiteX1" fmla="*/ 8786 w 21658"/>
                  <a:gd name="connsiteY1" fmla="*/ 96988 h 102420"/>
                  <a:gd name="connsiteX2" fmla="*/ 20215 w 21658"/>
                  <a:gd name="connsiteY2" fmla="*/ 96988 h 102420"/>
                  <a:gd name="connsiteX3" fmla="*/ 11292 w 21658"/>
                  <a:gd name="connsiteY3" fmla="*/ 3959 h 102420"/>
                  <a:gd name="connsiteX4" fmla="*/ 289 w 21658"/>
                  <a:gd name="connsiteY4" fmla="*/ 7015 h 102420"/>
                  <a:gd name="connsiteX5" fmla="*/ 289 w 21658"/>
                  <a:gd name="connsiteY5" fmla="*/ 7015 h 102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658" h="102420">
                    <a:moveTo>
                      <a:pt x="289" y="7015"/>
                    </a:moveTo>
                    <a:cubicBezTo>
                      <a:pt x="9458" y="36354"/>
                      <a:pt x="12270" y="66488"/>
                      <a:pt x="8786" y="96988"/>
                    </a:cubicBezTo>
                    <a:cubicBezTo>
                      <a:pt x="7930" y="104262"/>
                      <a:pt x="19421" y="104201"/>
                      <a:pt x="20215" y="96988"/>
                    </a:cubicBezTo>
                    <a:cubicBezTo>
                      <a:pt x="23761" y="65571"/>
                      <a:pt x="20766" y="34154"/>
                      <a:pt x="11292" y="3959"/>
                    </a:cubicBezTo>
                    <a:cubicBezTo>
                      <a:pt x="9091" y="-3009"/>
                      <a:pt x="-1911" y="-14"/>
                      <a:pt x="289" y="7015"/>
                    </a:cubicBezTo>
                    <a:lnTo>
                      <a:pt x="289" y="7015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12" name="任意多边形: 形状 311"/>
              <p:cNvSpPr/>
              <p:nvPr/>
            </p:nvSpPr>
            <p:spPr>
              <a:xfrm>
                <a:off x="6237266" y="1193610"/>
                <a:ext cx="18829" cy="94360"/>
              </a:xfrm>
              <a:custGeom>
                <a:avLst/>
                <a:gdLst>
                  <a:gd name="connsiteX0" fmla="*/ 7568 w 18829"/>
                  <a:gd name="connsiteY0" fmla="*/ 4033 h 94360"/>
                  <a:gd name="connsiteX1" fmla="*/ 2557 w 18829"/>
                  <a:gd name="connsiteY1" fmla="*/ 90217 h 94360"/>
                  <a:gd name="connsiteX2" fmla="*/ 13559 w 18829"/>
                  <a:gd name="connsiteY2" fmla="*/ 87161 h 94360"/>
                  <a:gd name="connsiteX3" fmla="*/ 18571 w 18829"/>
                  <a:gd name="connsiteY3" fmla="*/ 7028 h 94360"/>
                  <a:gd name="connsiteX4" fmla="*/ 7568 w 18829"/>
                  <a:gd name="connsiteY4" fmla="*/ 4033 h 94360"/>
                  <a:gd name="connsiteX5" fmla="*/ 7568 w 18829"/>
                  <a:gd name="connsiteY5" fmla="*/ 4033 h 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829" h="94360">
                    <a:moveTo>
                      <a:pt x="7568" y="4033"/>
                    </a:moveTo>
                    <a:cubicBezTo>
                      <a:pt x="-500" y="32333"/>
                      <a:pt x="-2028" y="61244"/>
                      <a:pt x="2557" y="90217"/>
                    </a:cubicBezTo>
                    <a:cubicBezTo>
                      <a:pt x="3717" y="97490"/>
                      <a:pt x="14720" y="94373"/>
                      <a:pt x="13559" y="87161"/>
                    </a:cubicBezTo>
                    <a:cubicBezTo>
                      <a:pt x="9280" y="60205"/>
                      <a:pt x="11114" y="33250"/>
                      <a:pt x="18571" y="7028"/>
                    </a:cubicBezTo>
                    <a:cubicBezTo>
                      <a:pt x="20649" y="-1"/>
                      <a:pt x="9585" y="-3057"/>
                      <a:pt x="7568" y="4033"/>
                    </a:cubicBezTo>
                    <a:lnTo>
                      <a:pt x="7568" y="4033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13" name="任意多边形: 形状 312"/>
              <p:cNvSpPr/>
              <p:nvPr/>
            </p:nvSpPr>
            <p:spPr>
              <a:xfrm>
                <a:off x="7080016" y="215281"/>
                <a:ext cx="27265" cy="112521"/>
              </a:xfrm>
              <a:custGeom>
                <a:avLst/>
                <a:gdLst>
                  <a:gd name="connsiteX0" fmla="*/ 15834 w 27265"/>
                  <a:gd name="connsiteY0" fmla="*/ 3845 h 112521"/>
                  <a:gd name="connsiteX1" fmla="*/ 492 w 27265"/>
                  <a:gd name="connsiteY1" fmla="*/ 107021 h 112521"/>
                  <a:gd name="connsiteX2" fmla="*/ 11922 w 27265"/>
                  <a:gd name="connsiteY2" fmla="*/ 107021 h 112521"/>
                  <a:gd name="connsiteX3" fmla="*/ 26897 w 27265"/>
                  <a:gd name="connsiteY3" fmla="*/ 6901 h 112521"/>
                  <a:gd name="connsiteX4" fmla="*/ 15834 w 27265"/>
                  <a:gd name="connsiteY4" fmla="*/ 3845 h 112521"/>
                  <a:gd name="connsiteX5" fmla="*/ 15834 w 27265"/>
                  <a:gd name="connsiteY5" fmla="*/ 3845 h 112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265" h="112521">
                    <a:moveTo>
                      <a:pt x="15834" y="3845"/>
                    </a:moveTo>
                    <a:cubicBezTo>
                      <a:pt x="3487" y="36851"/>
                      <a:pt x="-1709" y="71814"/>
                      <a:pt x="492" y="107021"/>
                    </a:cubicBezTo>
                    <a:cubicBezTo>
                      <a:pt x="920" y="114355"/>
                      <a:pt x="12350" y="114355"/>
                      <a:pt x="11922" y="107021"/>
                    </a:cubicBezTo>
                    <a:cubicBezTo>
                      <a:pt x="9783" y="72731"/>
                      <a:pt x="14856" y="39113"/>
                      <a:pt x="26897" y="6901"/>
                    </a:cubicBezTo>
                    <a:cubicBezTo>
                      <a:pt x="29404" y="-6"/>
                      <a:pt x="18401" y="-2940"/>
                      <a:pt x="15834" y="3845"/>
                    </a:cubicBezTo>
                    <a:lnTo>
                      <a:pt x="15834" y="3845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14" name="任意多边形: 形状 313"/>
              <p:cNvSpPr/>
              <p:nvPr/>
            </p:nvSpPr>
            <p:spPr>
              <a:xfrm>
                <a:off x="6767435" y="832272"/>
                <a:ext cx="17909" cy="17864"/>
              </a:xfrm>
              <a:custGeom>
                <a:avLst/>
                <a:gdLst>
                  <a:gd name="connsiteX0" fmla="*/ 8190 w 17909"/>
                  <a:gd name="connsiteY0" fmla="*/ 1628 h 17864"/>
                  <a:gd name="connsiteX1" fmla="*/ 1651 w 17909"/>
                  <a:gd name="connsiteY1" fmla="*/ 8168 h 17864"/>
                  <a:gd name="connsiteX2" fmla="*/ 1651 w 17909"/>
                  <a:gd name="connsiteY2" fmla="*/ 16237 h 17864"/>
                  <a:gd name="connsiteX3" fmla="*/ 9718 w 17909"/>
                  <a:gd name="connsiteY3" fmla="*/ 16237 h 17864"/>
                  <a:gd name="connsiteX4" fmla="*/ 16259 w 17909"/>
                  <a:gd name="connsiteY4" fmla="*/ 9696 h 17864"/>
                  <a:gd name="connsiteX5" fmla="*/ 16259 w 17909"/>
                  <a:gd name="connsiteY5" fmla="*/ 1628 h 17864"/>
                  <a:gd name="connsiteX6" fmla="*/ 8190 w 17909"/>
                  <a:gd name="connsiteY6" fmla="*/ 1628 h 17864"/>
                  <a:gd name="connsiteX7" fmla="*/ 8190 w 17909"/>
                  <a:gd name="connsiteY7" fmla="*/ 1628 h 17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909" h="17864">
                    <a:moveTo>
                      <a:pt x="8190" y="1628"/>
                    </a:moveTo>
                    <a:cubicBezTo>
                      <a:pt x="5990" y="3829"/>
                      <a:pt x="3851" y="5968"/>
                      <a:pt x="1651" y="8168"/>
                    </a:cubicBezTo>
                    <a:cubicBezTo>
                      <a:pt x="-489" y="10308"/>
                      <a:pt x="-611" y="14158"/>
                      <a:pt x="1651" y="16237"/>
                    </a:cubicBezTo>
                    <a:cubicBezTo>
                      <a:pt x="3912" y="18315"/>
                      <a:pt x="7457" y="18498"/>
                      <a:pt x="9718" y="16237"/>
                    </a:cubicBezTo>
                    <a:cubicBezTo>
                      <a:pt x="11920" y="14036"/>
                      <a:pt x="14059" y="11897"/>
                      <a:pt x="16259" y="9696"/>
                    </a:cubicBezTo>
                    <a:cubicBezTo>
                      <a:pt x="18398" y="7557"/>
                      <a:pt x="18521" y="3706"/>
                      <a:pt x="16259" y="1628"/>
                    </a:cubicBezTo>
                    <a:cubicBezTo>
                      <a:pt x="13998" y="-450"/>
                      <a:pt x="10453" y="-633"/>
                      <a:pt x="8190" y="1628"/>
                    </a:cubicBezTo>
                    <a:lnTo>
                      <a:pt x="8190" y="1628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15" name="任意多边形: 形状 314"/>
              <p:cNvSpPr/>
              <p:nvPr/>
            </p:nvSpPr>
            <p:spPr>
              <a:xfrm>
                <a:off x="6849623" y="818988"/>
                <a:ext cx="79594" cy="74077"/>
              </a:xfrm>
              <a:custGeom>
                <a:avLst/>
                <a:gdLst>
                  <a:gd name="connsiteX0" fmla="*/ 70008 w 79594"/>
                  <a:gd name="connsiteY0" fmla="*/ 1832 h 74077"/>
                  <a:gd name="connsiteX1" fmla="*/ 2467 w 79594"/>
                  <a:gd name="connsiteY1" fmla="*/ 63138 h 74077"/>
                  <a:gd name="connsiteX2" fmla="*/ 8213 w 79594"/>
                  <a:gd name="connsiteY2" fmla="*/ 72979 h 74077"/>
                  <a:gd name="connsiteX3" fmla="*/ 78076 w 79594"/>
                  <a:gd name="connsiteY3" fmla="*/ 9900 h 74077"/>
                  <a:gd name="connsiteX4" fmla="*/ 70008 w 79594"/>
                  <a:gd name="connsiteY4" fmla="*/ 1832 h 74077"/>
                  <a:gd name="connsiteX5" fmla="*/ 70008 w 79594"/>
                  <a:gd name="connsiteY5" fmla="*/ 1832 h 74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9594" h="74077">
                    <a:moveTo>
                      <a:pt x="70008" y="1832"/>
                    </a:moveTo>
                    <a:cubicBezTo>
                      <a:pt x="49655" y="24570"/>
                      <a:pt x="27100" y="45107"/>
                      <a:pt x="2467" y="63138"/>
                    </a:cubicBezTo>
                    <a:cubicBezTo>
                      <a:pt x="-3400" y="67417"/>
                      <a:pt x="2284" y="77380"/>
                      <a:pt x="8213" y="72979"/>
                    </a:cubicBezTo>
                    <a:cubicBezTo>
                      <a:pt x="33702" y="54398"/>
                      <a:pt x="57050" y="33371"/>
                      <a:pt x="78076" y="9900"/>
                    </a:cubicBezTo>
                    <a:cubicBezTo>
                      <a:pt x="82966" y="4460"/>
                      <a:pt x="74899" y="-3669"/>
                      <a:pt x="70008" y="1832"/>
                    </a:cubicBezTo>
                    <a:lnTo>
                      <a:pt x="70008" y="1832"/>
                    </a:lnTo>
                    <a:close/>
                  </a:path>
                </a:pathLst>
              </a:custGeom>
              <a:grpFill/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</p:grpSp>
        <p:sp>
          <p:nvSpPr>
            <p:cNvPr id="272" name="矩形 271"/>
            <p:cNvSpPr/>
            <p:nvPr/>
          </p:nvSpPr>
          <p:spPr>
            <a:xfrm>
              <a:off x="157909" y="123940"/>
              <a:ext cx="11876182" cy="66101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汉仪君黑-55W" panose="00020600040101010101" charset="-122"/>
              </a:endParaRPr>
            </a:p>
          </p:txBody>
        </p:sp>
      </p:grpSp>
      <p:grpSp>
        <p:nvGrpSpPr>
          <p:cNvPr id="318" name="组合 317"/>
          <p:cNvGrpSpPr/>
          <p:nvPr/>
        </p:nvGrpSpPr>
        <p:grpSpPr>
          <a:xfrm>
            <a:off x="862586" y="824419"/>
            <a:ext cx="3681726" cy="4650012"/>
            <a:chOff x="862586" y="824419"/>
            <a:chExt cx="3681726" cy="4650012"/>
          </a:xfrm>
        </p:grpSpPr>
        <p:grpSp>
          <p:nvGrpSpPr>
            <p:cNvPr id="319" name="组合 318"/>
            <p:cNvGrpSpPr/>
            <p:nvPr/>
          </p:nvGrpSpPr>
          <p:grpSpPr>
            <a:xfrm>
              <a:off x="2261524" y="3267312"/>
              <a:ext cx="470674" cy="469648"/>
              <a:chOff x="5087568" y="2365949"/>
              <a:chExt cx="470674" cy="469648"/>
            </a:xfrm>
          </p:grpSpPr>
          <p:sp>
            <p:nvSpPr>
              <p:cNvPr id="340" name="任意多边形: 形状 339"/>
              <p:cNvSpPr/>
              <p:nvPr/>
            </p:nvSpPr>
            <p:spPr>
              <a:xfrm>
                <a:off x="5463841" y="2497449"/>
                <a:ext cx="53943" cy="124369"/>
              </a:xfrm>
              <a:custGeom>
                <a:avLst/>
                <a:gdLst>
                  <a:gd name="connsiteX0" fmla="*/ 0 w 17044"/>
                  <a:gd name="connsiteY0" fmla="*/ 5501 h 39296"/>
                  <a:gd name="connsiteX1" fmla="*/ 5624 w 17044"/>
                  <a:gd name="connsiteY1" fmla="*/ 35451 h 39296"/>
                  <a:gd name="connsiteX2" fmla="*/ 16626 w 17044"/>
                  <a:gd name="connsiteY2" fmla="*/ 32395 h 39296"/>
                  <a:gd name="connsiteX3" fmla="*/ 11369 w 17044"/>
                  <a:gd name="connsiteY3" fmla="*/ 5501 h 39296"/>
                  <a:gd name="connsiteX4" fmla="*/ 0 w 17044"/>
                  <a:gd name="connsiteY4" fmla="*/ 5501 h 39296"/>
                  <a:gd name="connsiteX5" fmla="*/ 0 w 17044"/>
                  <a:gd name="connsiteY5" fmla="*/ 5501 h 39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44" h="39296">
                    <a:moveTo>
                      <a:pt x="0" y="5501"/>
                    </a:moveTo>
                    <a:cubicBezTo>
                      <a:pt x="61" y="15831"/>
                      <a:pt x="1895" y="25855"/>
                      <a:pt x="5624" y="35451"/>
                    </a:cubicBezTo>
                    <a:cubicBezTo>
                      <a:pt x="8252" y="42236"/>
                      <a:pt x="19315" y="39302"/>
                      <a:pt x="16626" y="32395"/>
                    </a:cubicBezTo>
                    <a:cubicBezTo>
                      <a:pt x="13264" y="23654"/>
                      <a:pt x="11491" y="14853"/>
                      <a:pt x="11369" y="5501"/>
                    </a:cubicBezTo>
                    <a:cubicBezTo>
                      <a:pt x="11369" y="-1834"/>
                      <a:pt x="-61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41" name="任意多边形: 形状 340"/>
              <p:cNvSpPr/>
              <p:nvPr/>
            </p:nvSpPr>
            <p:spPr>
              <a:xfrm>
                <a:off x="5154757" y="2555677"/>
                <a:ext cx="71793" cy="36172"/>
              </a:xfrm>
              <a:custGeom>
                <a:avLst/>
                <a:gdLst>
                  <a:gd name="connsiteX0" fmla="*/ 5547 w 22684"/>
                  <a:gd name="connsiteY0" fmla="*/ 11430 h 11429"/>
                  <a:gd name="connsiteX1" fmla="*/ 17160 w 22684"/>
                  <a:gd name="connsiteY1" fmla="*/ 11430 h 11429"/>
                  <a:gd name="connsiteX2" fmla="*/ 17160 w 22684"/>
                  <a:gd name="connsiteY2" fmla="*/ 0 h 11429"/>
                  <a:gd name="connsiteX3" fmla="*/ 5547 w 22684"/>
                  <a:gd name="connsiteY3" fmla="*/ 0 h 11429"/>
                  <a:gd name="connsiteX4" fmla="*/ 5547 w 22684"/>
                  <a:gd name="connsiteY4" fmla="*/ 11430 h 11429"/>
                  <a:gd name="connsiteX5" fmla="*/ 5547 w 22684"/>
                  <a:gd name="connsiteY5" fmla="*/ 11430 h 11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684" h="11429">
                    <a:moveTo>
                      <a:pt x="5547" y="11430"/>
                    </a:moveTo>
                    <a:cubicBezTo>
                      <a:pt x="9398" y="11430"/>
                      <a:pt x="13309" y="11430"/>
                      <a:pt x="17160" y="11430"/>
                    </a:cubicBezTo>
                    <a:cubicBezTo>
                      <a:pt x="24495" y="11430"/>
                      <a:pt x="24556" y="0"/>
                      <a:pt x="17160" y="0"/>
                    </a:cubicBezTo>
                    <a:cubicBezTo>
                      <a:pt x="13309" y="0"/>
                      <a:pt x="9398" y="0"/>
                      <a:pt x="5547" y="0"/>
                    </a:cubicBezTo>
                    <a:cubicBezTo>
                      <a:pt x="-1849" y="0"/>
                      <a:pt x="-1849" y="11430"/>
                      <a:pt x="5547" y="11430"/>
                    </a:cubicBezTo>
                    <a:lnTo>
                      <a:pt x="5547" y="11430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42" name="任意多边形: 形状 341"/>
              <p:cNvSpPr/>
              <p:nvPr/>
            </p:nvSpPr>
            <p:spPr>
              <a:xfrm>
                <a:off x="5242536" y="2526851"/>
                <a:ext cx="36172" cy="108402"/>
              </a:xfrm>
              <a:custGeom>
                <a:avLst/>
                <a:gdLst>
                  <a:gd name="connsiteX0" fmla="*/ 0 w 11429"/>
                  <a:gd name="connsiteY0" fmla="*/ 5501 h 34251"/>
                  <a:gd name="connsiteX1" fmla="*/ 0 w 11429"/>
                  <a:gd name="connsiteY1" fmla="*/ 28728 h 34251"/>
                  <a:gd name="connsiteX2" fmla="*/ 11430 w 11429"/>
                  <a:gd name="connsiteY2" fmla="*/ 28728 h 34251"/>
                  <a:gd name="connsiteX3" fmla="*/ 11430 w 11429"/>
                  <a:gd name="connsiteY3" fmla="*/ 5501 h 34251"/>
                  <a:gd name="connsiteX4" fmla="*/ 0 w 11429"/>
                  <a:gd name="connsiteY4" fmla="*/ 5501 h 34251"/>
                  <a:gd name="connsiteX5" fmla="*/ 0 w 11429"/>
                  <a:gd name="connsiteY5" fmla="*/ 5501 h 34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34251">
                    <a:moveTo>
                      <a:pt x="0" y="5501"/>
                    </a:moveTo>
                    <a:cubicBezTo>
                      <a:pt x="0" y="13264"/>
                      <a:pt x="0" y="21026"/>
                      <a:pt x="0" y="28728"/>
                    </a:cubicBezTo>
                    <a:cubicBezTo>
                      <a:pt x="0" y="36062"/>
                      <a:pt x="11430" y="36124"/>
                      <a:pt x="11430" y="28728"/>
                    </a:cubicBezTo>
                    <a:cubicBezTo>
                      <a:pt x="11430" y="20965"/>
                      <a:pt x="11430" y="13202"/>
                      <a:pt x="11430" y="5501"/>
                    </a:cubicBezTo>
                    <a:cubicBezTo>
                      <a:pt x="11430" y="-1834"/>
                      <a:pt x="0" y="-1834"/>
                      <a:pt x="0" y="5501"/>
                    </a:cubicBezTo>
                    <a:lnTo>
                      <a:pt x="0" y="5501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43" name="任意多边形: 形状 342"/>
              <p:cNvSpPr/>
              <p:nvPr/>
            </p:nvSpPr>
            <p:spPr>
              <a:xfrm>
                <a:off x="5279291" y="2416512"/>
                <a:ext cx="36172" cy="80231"/>
              </a:xfrm>
              <a:custGeom>
                <a:avLst/>
                <a:gdLst>
                  <a:gd name="connsiteX0" fmla="*/ 0 w 11429"/>
                  <a:gd name="connsiteY0" fmla="*/ 5524 h 25350"/>
                  <a:gd name="connsiteX1" fmla="*/ 0 w 11429"/>
                  <a:gd name="connsiteY1" fmla="*/ 19827 h 25350"/>
                  <a:gd name="connsiteX2" fmla="*/ 11430 w 11429"/>
                  <a:gd name="connsiteY2" fmla="*/ 19827 h 25350"/>
                  <a:gd name="connsiteX3" fmla="*/ 11430 w 11429"/>
                  <a:gd name="connsiteY3" fmla="*/ 14815 h 25350"/>
                  <a:gd name="connsiteX4" fmla="*/ 0 w 11429"/>
                  <a:gd name="connsiteY4" fmla="*/ 14815 h 25350"/>
                  <a:gd name="connsiteX5" fmla="*/ 0 w 11429"/>
                  <a:gd name="connsiteY5" fmla="*/ 19827 h 25350"/>
                  <a:gd name="connsiteX6" fmla="*/ 11430 w 11429"/>
                  <a:gd name="connsiteY6" fmla="*/ 19827 h 25350"/>
                  <a:gd name="connsiteX7" fmla="*/ 11430 w 11429"/>
                  <a:gd name="connsiteY7" fmla="*/ 5524 h 25350"/>
                  <a:gd name="connsiteX8" fmla="*/ 0 w 11429"/>
                  <a:gd name="connsiteY8" fmla="*/ 5524 h 25350"/>
                  <a:gd name="connsiteX9" fmla="*/ 0 w 11429"/>
                  <a:gd name="connsiteY9" fmla="*/ 5524 h 25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429" h="25350">
                    <a:moveTo>
                      <a:pt x="0" y="5524"/>
                    </a:moveTo>
                    <a:cubicBezTo>
                      <a:pt x="0" y="10291"/>
                      <a:pt x="0" y="15059"/>
                      <a:pt x="0" y="19827"/>
                    </a:cubicBezTo>
                    <a:cubicBezTo>
                      <a:pt x="0" y="27161"/>
                      <a:pt x="11430" y="27223"/>
                      <a:pt x="11430" y="19827"/>
                    </a:cubicBezTo>
                    <a:cubicBezTo>
                      <a:pt x="11430" y="18176"/>
                      <a:pt x="11430" y="16526"/>
                      <a:pt x="11430" y="14815"/>
                    </a:cubicBezTo>
                    <a:cubicBezTo>
                      <a:pt x="11430" y="7480"/>
                      <a:pt x="0" y="7419"/>
                      <a:pt x="0" y="14815"/>
                    </a:cubicBezTo>
                    <a:cubicBezTo>
                      <a:pt x="0" y="16465"/>
                      <a:pt x="0" y="18115"/>
                      <a:pt x="0" y="19827"/>
                    </a:cubicBezTo>
                    <a:cubicBezTo>
                      <a:pt x="0" y="27161"/>
                      <a:pt x="11430" y="27223"/>
                      <a:pt x="11430" y="19827"/>
                    </a:cubicBezTo>
                    <a:cubicBezTo>
                      <a:pt x="11430" y="15059"/>
                      <a:pt x="11430" y="10291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44" name="任意多边形: 形状 343"/>
              <p:cNvSpPr/>
              <p:nvPr/>
            </p:nvSpPr>
            <p:spPr>
              <a:xfrm>
                <a:off x="5197857" y="2415971"/>
                <a:ext cx="43135" cy="80155"/>
              </a:xfrm>
              <a:custGeom>
                <a:avLst/>
                <a:gdLst>
                  <a:gd name="connsiteX0" fmla="*/ 120 w 13629"/>
                  <a:gd name="connsiteY0" fmla="*/ 7223 h 25326"/>
                  <a:gd name="connsiteX1" fmla="*/ 2504 w 13629"/>
                  <a:gd name="connsiteY1" fmla="*/ 21159 h 25326"/>
                  <a:gd name="connsiteX2" fmla="*/ 9533 w 13629"/>
                  <a:gd name="connsiteY2" fmla="*/ 25132 h 25326"/>
                  <a:gd name="connsiteX3" fmla="*/ 13506 w 13629"/>
                  <a:gd name="connsiteY3" fmla="*/ 18103 h 25326"/>
                  <a:gd name="connsiteX4" fmla="*/ 11122 w 13629"/>
                  <a:gd name="connsiteY4" fmla="*/ 4167 h 25326"/>
                  <a:gd name="connsiteX5" fmla="*/ 4093 w 13629"/>
                  <a:gd name="connsiteY5" fmla="*/ 194 h 25326"/>
                  <a:gd name="connsiteX6" fmla="*/ 120 w 13629"/>
                  <a:gd name="connsiteY6" fmla="*/ 7223 h 25326"/>
                  <a:gd name="connsiteX7" fmla="*/ 120 w 13629"/>
                  <a:gd name="connsiteY7" fmla="*/ 7223 h 25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629" h="25326">
                    <a:moveTo>
                      <a:pt x="120" y="7223"/>
                    </a:moveTo>
                    <a:cubicBezTo>
                      <a:pt x="915" y="11868"/>
                      <a:pt x="1709" y="16514"/>
                      <a:pt x="2504" y="21159"/>
                    </a:cubicBezTo>
                    <a:cubicBezTo>
                      <a:pt x="3054" y="24215"/>
                      <a:pt x="6782" y="25927"/>
                      <a:pt x="9533" y="25132"/>
                    </a:cubicBezTo>
                    <a:cubicBezTo>
                      <a:pt x="12773" y="24276"/>
                      <a:pt x="14056" y="21159"/>
                      <a:pt x="13506" y="18103"/>
                    </a:cubicBezTo>
                    <a:cubicBezTo>
                      <a:pt x="12712" y="13457"/>
                      <a:pt x="11917" y="8812"/>
                      <a:pt x="11122" y="4167"/>
                    </a:cubicBezTo>
                    <a:cubicBezTo>
                      <a:pt x="10572" y="1111"/>
                      <a:pt x="6843" y="-601"/>
                      <a:pt x="4093" y="194"/>
                    </a:cubicBezTo>
                    <a:cubicBezTo>
                      <a:pt x="915" y="1111"/>
                      <a:pt x="-430" y="4167"/>
                      <a:pt x="120" y="7223"/>
                    </a:cubicBezTo>
                    <a:lnTo>
                      <a:pt x="120" y="7223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45" name="任意多边形: 形状 344"/>
              <p:cNvSpPr/>
              <p:nvPr/>
            </p:nvSpPr>
            <p:spPr>
              <a:xfrm>
                <a:off x="5345131" y="2387106"/>
                <a:ext cx="43125" cy="82608"/>
              </a:xfrm>
              <a:custGeom>
                <a:avLst/>
                <a:gdLst>
                  <a:gd name="connsiteX0" fmla="*/ 100 w 13626"/>
                  <a:gd name="connsiteY0" fmla="*/ 5524 h 26101"/>
                  <a:gd name="connsiteX1" fmla="*/ 2362 w 13626"/>
                  <a:gd name="connsiteY1" fmla="*/ 21905 h 26101"/>
                  <a:gd name="connsiteX2" fmla="*/ 13364 w 13626"/>
                  <a:gd name="connsiteY2" fmla="*/ 18849 h 26101"/>
                  <a:gd name="connsiteX3" fmla="*/ 11286 w 13626"/>
                  <a:gd name="connsiteY3" fmla="*/ 13287 h 26101"/>
                  <a:gd name="connsiteX4" fmla="*/ 4257 w 13626"/>
                  <a:gd name="connsiteY4" fmla="*/ 9314 h 26101"/>
                  <a:gd name="connsiteX5" fmla="*/ 284 w 13626"/>
                  <a:gd name="connsiteY5" fmla="*/ 16343 h 26101"/>
                  <a:gd name="connsiteX6" fmla="*/ 2362 w 13626"/>
                  <a:gd name="connsiteY6" fmla="*/ 21905 h 26101"/>
                  <a:gd name="connsiteX7" fmla="*/ 9391 w 13626"/>
                  <a:gd name="connsiteY7" fmla="*/ 25878 h 26101"/>
                  <a:gd name="connsiteX8" fmla="*/ 13364 w 13626"/>
                  <a:gd name="connsiteY8" fmla="*/ 18849 h 26101"/>
                  <a:gd name="connsiteX9" fmla="*/ 11530 w 13626"/>
                  <a:gd name="connsiteY9" fmla="*/ 5524 h 26101"/>
                  <a:gd name="connsiteX10" fmla="*/ 100 w 13626"/>
                  <a:gd name="connsiteY10" fmla="*/ 5524 h 26101"/>
                  <a:gd name="connsiteX11" fmla="*/ 100 w 13626"/>
                  <a:gd name="connsiteY11" fmla="*/ 5524 h 26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626" h="26101">
                    <a:moveTo>
                      <a:pt x="100" y="5524"/>
                    </a:moveTo>
                    <a:cubicBezTo>
                      <a:pt x="-205" y="11086"/>
                      <a:pt x="590" y="16649"/>
                      <a:pt x="2362" y="21905"/>
                    </a:cubicBezTo>
                    <a:cubicBezTo>
                      <a:pt x="6029" y="20866"/>
                      <a:pt x="9697" y="19888"/>
                      <a:pt x="13364" y="18849"/>
                    </a:cubicBezTo>
                    <a:cubicBezTo>
                      <a:pt x="12692" y="17015"/>
                      <a:pt x="12020" y="15120"/>
                      <a:pt x="11286" y="13287"/>
                    </a:cubicBezTo>
                    <a:cubicBezTo>
                      <a:pt x="10186" y="10414"/>
                      <a:pt x="7436" y="8458"/>
                      <a:pt x="4257" y="9314"/>
                    </a:cubicBezTo>
                    <a:cubicBezTo>
                      <a:pt x="1445" y="10108"/>
                      <a:pt x="-817" y="13409"/>
                      <a:pt x="284" y="16343"/>
                    </a:cubicBezTo>
                    <a:cubicBezTo>
                      <a:pt x="956" y="18177"/>
                      <a:pt x="1629" y="20071"/>
                      <a:pt x="2362" y="21905"/>
                    </a:cubicBezTo>
                    <a:cubicBezTo>
                      <a:pt x="3463" y="24778"/>
                      <a:pt x="6213" y="26795"/>
                      <a:pt x="9391" y="25878"/>
                    </a:cubicBezTo>
                    <a:cubicBezTo>
                      <a:pt x="12203" y="25084"/>
                      <a:pt x="14404" y="21783"/>
                      <a:pt x="13364" y="18849"/>
                    </a:cubicBezTo>
                    <a:cubicBezTo>
                      <a:pt x="11836" y="14448"/>
                      <a:pt x="11286" y="10170"/>
                      <a:pt x="11530" y="5524"/>
                    </a:cubicBezTo>
                    <a:cubicBezTo>
                      <a:pt x="11959" y="-1872"/>
                      <a:pt x="529" y="-1811"/>
                      <a:pt x="100" y="5524"/>
                    </a:cubicBezTo>
                    <a:lnTo>
                      <a:pt x="100" y="5524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46" name="任意多边形: 形状 345"/>
              <p:cNvSpPr/>
              <p:nvPr/>
            </p:nvSpPr>
            <p:spPr>
              <a:xfrm>
                <a:off x="5441107" y="2387179"/>
                <a:ext cx="50573" cy="94325"/>
              </a:xfrm>
              <a:custGeom>
                <a:avLst/>
                <a:gdLst>
                  <a:gd name="connsiteX0" fmla="*/ 94 w 15979"/>
                  <a:gd name="connsiteY0" fmla="*/ 5501 h 29803"/>
                  <a:gd name="connsiteX1" fmla="*/ 5289 w 15979"/>
                  <a:gd name="connsiteY1" fmla="*/ 27077 h 29803"/>
                  <a:gd name="connsiteX2" fmla="*/ 15130 w 15979"/>
                  <a:gd name="connsiteY2" fmla="*/ 21332 h 29803"/>
                  <a:gd name="connsiteX3" fmla="*/ 11524 w 15979"/>
                  <a:gd name="connsiteY3" fmla="*/ 5501 h 29803"/>
                  <a:gd name="connsiteX4" fmla="*/ 94 w 15979"/>
                  <a:gd name="connsiteY4" fmla="*/ 5501 h 29803"/>
                  <a:gd name="connsiteX5" fmla="*/ 94 w 15979"/>
                  <a:gd name="connsiteY5" fmla="*/ 5501 h 29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979" h="29803">
                    <a:moveTo>
                      <a:pt x="94" y="5501"/>
                    </a:moveTo>
                    <a:cubicBezTo>
                      <a:pt x="-457" y="13080"/>
                      <a:pt x="1438" y="20538"/>
                      <a:pt x="5289" y="27077"/>
                    </a:cubicBezTo>
                    <a:cubicBezTo>
                      <a:pt x="9017" y="33373"/>
                      <a:pt x="18919" y="27628"/>
                      <a:pt x="15130" y="21332"/>
                    </a:cubicBezTo>
                    <a:cubicBezTo>
                      <a:pt x="12196" y="16381"/>
                      <a:pt x="11095" y="11247"/>
                      <a:pt x="11524" y="5501"/>
                    </a:cubicBezTo>
                    <a:cubicBezTo>
                      <a:pt x="12012" y="-1834"/>
                      <a:pt x="582" y="-1834"/>
                      <a:pt x="94" y="5501"/>
                    </a:cubicBezTo>
                    <a:lnTo>
                      <a:pt x="94" y="5501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47" name="任意多边形: 形状 346"/>
              <p:cNvSpPr/>
              <p:nvPr/>
            </p:nvSpPr>
            <p:spPr>
              <a:xfrm>
                <a:off x="5522070" y="2431216"/>
                <a:ext cx="36172" cy="138074"/>
              </a:xfrm>
              <a:custGeom>
                <a:avLst/>
                <a:gdLst>
                  <a:gd name="connsiteX0" fmla="*/ 0 w 11429"/>
                  <a:gd name="connsiteY0" fmla="*/ 5524 h 43626"/>
                  <a:gd name="connsiteX1" fmla="*/ 0 w 11429"/>
                  <a:gd name="connsiteY1" fmla="*/ 38102 h 43626"/>
                  <a:gd name="connsiteX2" fmla="*/ 11430 w 11429"/>
                  <a:gd name="connsiteY2" fmla="*/ 38102 h 43626"/>
                  <a:gd name="connsiteX3" fmla="*/ 11430 w 11429"/>
                  <a:gd name="connsiteY3" fmla="*/ 5524 h 43626"/>
                  <a:gd name="connsiteX4" fmla="*/ 0 w 11429"/>
                  <a:gd name="connsiteY4" fmla="*/ 5524 h 43626"/>
                  <a:gd name="connsiteX5" fmla="*/ 0 w 11429"/>
                  <a:gd name="connsiteY5" fmla="*/ 5524 h 43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43626">
                    <a:moveTo>
                      <a:pt x="0" y="5524"/>
                    </a:moveTo>
                    <a:cubicBezTo>
                      <a:pt x="0" y="16404"/>
                      <a:pt x="0" y="27223"/>
                      <a:pt x="0" y="38102"/>
                    </a:cubicBezTo>
                    <a:cubicBezTo>
                      <a:pt x="0" y="45437"/>
                      <a:pt x="11430" y="45498"/>
                      <a:pt x="11430" y="38102"/>
                    </a:cubicBezTo>
                    <a:cubicBezTo>
                      <a:pt x="11430" y="27223"/>
                      <a:pt x="11430" y="16404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48" name="任意多边形: 形状 347"/>
              <p:cNvSpPr/>
              <p:nvPr/>
            </p:nvSpPr>
            <p:spPr>
              <a:xfrm>
                <a:off x="5458894" y="2622252"/>
                <a:ext cx="41613" cy="102484"/>
              </a:xfrm>
              <a:custGeom>
                <a:avLst/>
                <a:gdLst>
                  <a:gd name="connsiteX0" fmla="*/ 1319 w 13148"/>
                  <a:gd name="connsiteY0" fmla="*/ 7143 h 32381"/>
                  <a:gd name="connsiteX1" fmla="*/ 218 w 13148"/>
                  <a:gd name="connsiteY1" fmla="*/ 25296 h 32381"/>
                  <a:gd name="connsiteX2" fmla="*/ 11221 w 13148"/>
                  <a:gd name="connsiteY2" fmla="*/ 28352 h 32381"/>
                  <a:gd name="connsiteX3" fmla="*/ 12321 w 13148"/>
                  <a:gd name="connsiteY3" fmla="*/ 4148 h 32381"/>
                  <a:gd name="connsiteX4" fmla="*/ 1319 w 13148"/>
                  <a:gd name="connsiteY4" fmla="*/ 7143 h 32381"/>
                  <a:gd name="connsiteX5" fmla="*/ 1319 w 13148"/>
                  <a:gd name="connsiteY5" fmla="*/ 7143 h 32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148" h="32381">
                    <a:moveTo>
                      <a:pt x="1319" y="7143"/>
                    </a:moveTo>
                    <a:cubicBezTo>
                      <a:pt x="2296" y="13255"/>
                      <a:pt x="1808" y="19306"/>
                      <a:pt x="218" y="25296"/>
                    </a:cubicBezTo>
                    <a:cubicBezTo>
                      <a:pt x="-1676" y="32386"/>
                      <a:pt x="9326" y="35443"/>
                      <a:pt x="11221" y="28352"/>
                    </a:cubicBezTo>
                    <a:cubicBezTo>
                      <a:pt x="13421" y="20345"/>
                      <a:pt x="13665" y="12338"/>
                      <a:pt x="12321" y="4148"/>
                    </a:cubicBezTo>
                    <a:cubicBezTo>
                      <a:pt x="11221" y="-3126"/>
                      <a:pt x="157" y="-9"/>
                      <a:pt x="1319" y="7143"/>
                    </a:cubicBezTo>
                    <a:lnTo>
                      <a:pt x="1319" y="7143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49" name="任意多边形: 形状 348"/>
              <p:cNvSpPr/>
              <p:nvPr/>
            </p:nvSpPr>
            <p:spPr>
              <a:xfrm>
                <a:off x="5414174" y="2600844"/>
                <a:ext cx="42473" cy="123641"/>
              </a:xfrm>
              <a:custGeom>
                <a:avLst/>
                <a:gdLst>
                  <a:gd name="connsiteX0" fmla="*/ 1329 w 13420"/>
                  <a:gd name="connsiteY0" fmla="*/ 5409 h 39066"/>
                  <a:gd name="connsiteX1" fmla="*/ 168 w 13420"/>
                  <a:gd name="connsiteY1" fmla="*/ 31937 h 39066"/>
                  <a:gd name="connsiteX2" fmla="*/ 11170 w 13420"/>
                  <a:gd name="connsiteY2" fmla="*/ 34993 h 39066"/>
                  <a:gd name="connsiteX3" fmla="*/ 12759 w 13420"/>
                  <a:gd name="connsiteY3" fmla="*/ 5409 h 39066"/>
                  <a:gd name="connsiteX4" fmla="*/ 1329 w 13420"/>
                  <a:gd name="connsiteY4" fmla="*/ 5409 h 39066"/>
                  <a:gd name="connsiteX5" fmla="*/ 1329 w 13420"/>
                  <a:gd name="connsiteY5" fmla="*/ 5409 h 39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20" h="39066">
                    <a:moveTo>
                      <a:pt x="1329" y="5409"/>
                    </a:moveTo>
                    <a:cubicBezTo>
                      <a:pt x="2491" y="14334"/>
                      <a:pt x="2185" y="23135"/>
                      <a:pt x="168" y="31937"/>
                    </a:cubicBezTo>
                    <a:cubicBezTo>
                      <a:pt x="-1482" y="39088"/>
                      <a:pt x="9519" y="42144"/>
                      <a:pt x="11170" y="34993"/>
                    </a:cubicBezTo>
                    <a:cubicBezTo>
                      <a:pt x="13431" y="25214"/>
                      <a:pt x="14042" y="15373"/>
                      <a:pt x="12759" y="5409"/>
                    </a:cubicBezTo>
                    <a:cubicBezTo>
                      <a:pt x="11842" y="-1742"/>
                      <a:pt x="412" y="-1864"/>
                      <a:pt x="1329" y="5409"/>
                    </a:cubicBezTo>
                    <a:lnTo>
                      <a:pt x="1329" y="5409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50" name="任意多边形: 形状 349"/>
              <p:cNvSpPr/>
              <p:nvPr/>
            </p:nvSpPr>
            <p:spPr>
              <a:xfrm>
                <a:off x="5367358" y="2637133"/>
                <a:ext cx="44018" cy="101158"/>
              </a:xfrm>
              <a:custGeom>
                <a:avLst/>
                <a:gdLst>
                  <a:gd name="connsiteX0" fmla="*/ 2613 w 13908"/>
                  <a:gd name="connsiteY0" fmla="*/ 4029 h 31962"/>
                  <a:gd name="connsiteX1" fmla="*/ 107 w 13908"/>
                  <a:gd name="connsiteY1" fmla="*/ 26461 h 31962"/>
                  <a:gd name="connsiteX2" fmla="*/ 11537 w 13908"/>
                  <a:gd name="connsiteY2" fmla="*/ 26461 h 31962"/>
                  <a:gd name="connsiteX3" fmla="*/ 13676 w 13908"/>
                  <a:gd name="connsiteY3" fmla="*/ 7085 h 31962"/>
                  <a:gd name="connsiteX4" fmla="*/ 2613 w 13908"/>
                  <a:gd name="connsiteY4" fmla="*/ 4029 h 31962"/>
                  <a:gd name="connsiteX5" fmla="*/ 2613 w 13908"/>
                  <a:gd name="connsiteY5" fmla="*/ 4029 h 31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908" h="31962">
                    <a:moveTo>
                      <a:pt x="2613" y="4029"/>
                    </a:moveTo>
                    <a:cubicBezTo>
                      <a:pt x="535" y="11364"/>
                      <a:pt x="-320" y="18882"/>
                      <a:pt x="107" y="26461"/>
                    </a:cubicBezTo>
                    <a:cubicBezTo>
                      <a:pt x="535" y="33796"/>
                      <a:pt x="11965" y="33796"/>
                      <a:pt x="11537" y="26461"/>
                    </a:cubicBezTo>
                    <a:cubicBezTo>
                      <a:pt x="11171" y="19799"/>
                      <a:pt x="11843" y="13442"/>
                      <a:pt x="13676" y="7085"/>
                    </a:cubicBezTo>
                    <a:cubicBezTo>
                      <a:pt x="15633" y="-5"/>
                      <a:pt x="4630" y="-3061"/>
                      <a:pt x="2613" y="4029"/>
                    </a:cubicBezTo>
                    <a:lnTo>
                      <a:pt x="2613" y="4029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51" name="任意多边形: 形状 350"/>
              <p:cNvSpPr/>
              <p:nvPr/>
            </p:nvSpPr>
            <p:spPr>
              <a:xfrm>
                <a:off x="5238966" y="2710044"/>
                <a:ext cx="40277" cy="87428"/>
              </a:xfrm>
              <a:custGeom>
                <a:avLst/>
                <a:gdLst>
                  <a:gd name="connsiteX0" fmla="*/ 211 w 12726"/>
                  <a:gd name="connsiteY0" fmla="*/ 5685 h 27624"/>
                  <a:gd name="connsiteX1" fmla="*/ 1556 w 12726"/>
                  <a:gd name="connsiteY1" fmla="*/ 23534 h 27624"/>
                  <a:gd name="connsiteX2" fmla="*/ 12558 w 12726"/>
                  <a:gd name="connsiteY2" fmla="*/ 20477 h 27624"/>
                  <a:gd name="connsiteX3" fmla="*/ 11641 w 12726"/>
                  <a:gd name="connsiteY3" fmla="*/ 5685 h 27624"/>
                  <a:gd name="connsiteX4" fmla="*/ 5956 w 12726"/>
                  <a:gd name="connsiteY4" fmla="*/ 1 h 27624"/>
                  <a:gd name="connsiteX5" fmla="*/ 211 w 12726"/>
                  <a:gd name="connsiteY5" fmla="*/ 5685 h 27624"/>
                  <a:gd name="connsiteX6" fmla="*/ 211 w 12726"/>
                  <a:gd name="connsiteY6" fmla="*/ 5685 h 27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726" h="27624">
                    <a:moveTo>
                      <a:pt x="211" y="5685"/>
                    </a:moveTo>
                    <a:cubicBezTo>
                      <a:pt x="-339" y="11676"/>
                      <a:pt x="211" y="17666"/>
                      <a:pt x="1556" y="23534"/>
                    </a:cubicBezTo>
                    <a:cubicBezTo>
                      <a:pt x="3206" y="30685"/>
                      <a:pt x="14209" y="27690"/>
                      <a:pt x="12558" y="20477"/>
                    </a:cubicBezTo>
                    <a:cubicBezTo>
                      <a:pt x="11396" y="15587"/>
                      <a:pt x="11214" y="10698"/>
                      <a:pt x="11641" y="5685"/>
                    </a:cubicBezTo>
                    <a:cubicBezTo>
                      <a:pt x="11947" y="2629"/>
                      <a:pt x="8830" y="1"/>
                      <a:pt x="5956" y="1"/>
                    </a:cubicBezTo>
                    <a:cubicBezTo>
                      <a:pt x="2595" y="-60"/>
                      <a:pt x="456" y="2568"/>
                      <a:pt x="211" y="5685"/>
                    </a:cubicBezTo>
                    <a:lnTo>
                      <a:pt x="211" y="5685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52" name="任意多边形: 形状 351"/>
              <p:cNvSpPr/>
              <p:nvPr/>
            </p:nvSpPr>
            <p:spPr>
              <a:xfrm>
                <a:off x="5138251" y="2695264"/>
                <a:ext cx="64274" cy="114454"/>
              </a:xfrm>
              <a:custGeom>
                <a:avLst/>
                <a:gdLst>
                  <a:gd name="connsiteX0" fmla="*/ 9112 w 20308"/>
                  <a:gd name="connsiteY0" fmla="*/ 4121 h 36163"/>
                  <a:gd name="connsiteX1" fmla="*/ 738 w 20308"/>
                  <a:gd name="connsiteY1" fmla="*/ 27592 h 36163"/>
                  <a:gd name="connsiteX2" fmla="*/ 11190 w 20308"/>
                  <a:gd name="connsiteY2" fmla="*/ 31993 h 36163"/>
                  <a:gd name="connsiteX3" fmla="*/ 13941 w 20308"/>
                  <a:gd name="connsiteY3" fmla="*/ 21236 h 36163"/>
                  <a:gd name="connsiteX4" fmla="*/ 2938 w 20308"/>
                  <a:gd name="connsiteY4" fmla="*/ 18179 h 36163"/>
                  <a:gd name="connsiteX5" fmla="*/ 188 w 20308"/>
                  <a:gd name="connsiteY5" fmla="*/ 28937 h 36163"/>
                  <a:gd name="connsiteX6" fmla="*/ 10640 w 20308"/>
                  <a:gd name="connsiteY6" fmla="*/ 33338 h 36163"/>
                  <a:gd name="connsiteX7" fmla="*/ 20175 w 20308"/>
                  <a:gd name="connsiteY7" fmla="*/ 7116 h 36163"/>
                  <a:gd name="connsiteX8" fmla="*/ 9112 w 20308"/>
                  <a:gd name="connsiteY8" fmla="*/ 4121 h 36163"/>
                  <a:gd name="connsiteX9" fmla="*/ 9112 w 20308"/>
                  <a:gd name="connsiteY9" fmla="*/ 4121 h 36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308" h="36163">
                    <a:moveTo>
                      <a:pt x="9112" y="4121"/>
                    </a:moveTo>
                    <a:cubicBezTo>
                      <a:pt x="7400" y="12373"/>
                      <a:pt x="4711" y="20135"/>
                      <a:pt x="738" y="27592"/>
                    </a:cubicBezTo>
                    <a:cubicBezTo>
                      <a:pt x="4222" y="29059"/>
                      <a:pt x="7706" y="30526"/>
                      <a:pt x="11190" y="31993"/>
                    </a:cubicBezTo>
                    <a:cubicBezTo>
                      <a:pt x="12107" y="28387"/>
                      <a:pt x="13024" y="24842"/>
                      <a:pt x="13941" y="21236"/>
                    </a:cubicBezTo>
                    <a:cubicBezTo>
                      <a:pt x="15774" y="14084"/>
                      <a:pt x="4772" y="11089"/>
                      <a:pt x="2938" y="18179"/>
                    </a:cubicBezTo>
                    <a:cubicBezTo>
                      <a:pt x="2021" y="21785"/>
                      <a:pt x="1104" y="25331"/>
                      <a:pt x="188" y="28937"/>
                    </a:cubicBezTo>
                    <a:cubicBezTo>
                      <a:pt x="-1401" y="35049"/>
                      <a:pt x="7522" y="39206"/>
                      <a:pt x="10640" y="33338"/>
                    </a:cubicBezTo>
                    <a:cubicBezTo>
                      <a:pt x="15040" y="25086"/>
                      <a:pt x="18280" y="16346"/>
                      <a:pt x="20175" y="7116"/>
                    </a:cubicBezTo>
                    <a:cubicBezTo>
                      <a:pt x="21642" y="-35"/>
                      <a:pt x="10579" y="-3091"/>
                      <a:pt x="9112" y="4121"/>
                    </a:cubicBezTo>
                    <a:lnTo>
                      <a:pt x="9112" y="4121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53" name="任意多边形: 形状 352"/>
              <p:cNvSpPr/>
              <p:nvPr/>
            </p:nvSpPr>
            <p:spPr>
              <a:xfrm>
                <a:off x="5087568" y="2754799"/>
                <a:ext cx="43879" cy="50234"/>
              </a:xfrm>
              <a:custGeom>
                <a:avLst/>
                <a:gdLst>
                  <a:gd name="connsiteX0" fmla="*/ 370 w 13864"/>
                  <a:gd name="connsiteY0" fmla="*/ 4076 h 15872"/>
                  <a:gd name="connsiteX1" fmla="*/ 6666 w 13864"/>
                  <a:gd name="connsiteY1" fmla="*/ 15628 h 15872"/>
                  <a:gd name="connsiteX2" fmla="*/ 13695 w 13864"/>
                  <a:gd name="connsiteY2" fmla="*/ 11655 h 15872"/>
                  <a:gd name="connsiteX3" fmla="*/ 9722 w 13864"/>
                  <a:gd name="connsiteY3" fmla="*/ 4626 h 15872"/>
                  <a:gd name="connsiteX4" fmla="*/ 10272 w 13864"/>
                  <a:gd name="connsiteY4" fmla="*/ 4870 h 15872"/>
                  <a:gd name="connsiteX5" fmla="*/ 10945 w 13864"/>
                  <a:gd name="connsiteY5" fmla="*/ 5420 h 15872"/>
                  <a:gd name="connsiteX6" fmla="*/ 11005 w 13864"/>
                  <a:gd name="connsiteY6" fmla="*/ 5543 h 15872"/>
                  <a:gd name="connsiteX7" fmla="*/ 11311 w 13864"/>
                  <a:gd name="connsiteY7" fmla="*/ 6215 h 15872"/>
                  <a:gd name="connsiteX8" fmla="*/ 11311 w 13864"/>
                  <a:gd name="connsiteY8" fmla="*/ 6398 h 15872"/>
                  <a:gd name="connsiteX9" fmla="*/ 11373 w 13864"/>
                  <a:gd name="connsiteY9" fmla="*/ 6582 h 15872"/>
                  <a:gd name="connsiteX10" fmla="*/ 11311 w 13864"/>
                  <a:gd name="connsiteY10" fmla="*/ 7254 h 15872"/>
                  <a:gd name="connsiteX11" fmla="*/ 7338 w 13864"/>
                  <a:gd name="connsiteY11" fmla="*/ 225 h 15872"/>
                  <a:gd name="connsiteX12" fmla="*/ 370 w 13864"/>
                  <a:gd name="connsiteY12" fmla="*/ 4076 h 15872"/>
                  <a:gd name="connsiteX13" fmla="*/ 370 w 13864"/>
                  <a:gd name="connsiteY13" fmla="*/ 4076 h 15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864" h="15872">
                    <a:moveTo>
                      <a:pt x="370" y="4076"/>
                    </a:moveTo>
                    <a:cubicBezTo>
                      <a:pt x="-1097" y="9027"/>
                      <a:pt x="1959" y="13978"/>
                      <a:pt x="6666" y="15628"/>
                    </a:cubicBezTo>
                    <a:cubicBezTo>
                      <a:pt x="9477" y="16606"/>
                      <a:pt x="13023" y="14528"/>
                      <a:pt x="13695" y="11655"/>
                    </a:cubicBezTo>
                    <a:cubicBezTo>
                      <a:pt x="14429" y="8476"/>
                      <a:pt x="12717" y="5665"/>
                      <a:pt x="9722" y="4626"/>
                    </a:cubicBezTo>
                    <a:cubicBezTo>
                      <a:pt x="10639" y="5054"/>
                      <a:pt x="10823" y="5115"/>
                      <a:pt x="10272" y="4870"/>
                    </a:cubicBezTo>
                    <a:cubicBezTo>
                      <a:pt x="10517" y="5054"/>
                      <a:pt x="10761" y="5237"/>
                      <a:pt x="10945" y="5420"/>
                    </a:cubicBezTo>
                    <a:cubicBezTo>
                      <a:pt x="10212" y="4748"/>
                      <a:pt x="11678" y="6643"/>
                      <a:pt x="11005" y="5543"/>
                    </a:cubicBezTo>
                    <a:cubicBezTo>
                      <a:pt x="10823" y="5176"/>
                      <a:pt x="10884" y="5359"/>
                      <a:pt x="11311" y="6215"/>
                    </a:cubicBezTo>
                    <a:cubicBezTo>
                      <a:pt x="11189" y="5787"/>
                      <a:pt x="11189" y="5848"/>
                      <a:pt x="11311" y="6398"/>
                    </a:cubicBezTo>
                    <a:cubicBezTo>
                      <a:pt x="11373" y="6948"/>
                      <a:pt x="11373" y="7010"/>
                      <a:pt x="11373" y="6582"/>
                    </a:cubicBezTo>
                    <a:cubicBezTo>
                      <a:pt x="11189" y="7621"/>
                      <a:pt x="11189" y="7804"/>
                      <a:pt x="11311" y="7254"/>
                    </a:cubicBezTo>
                    <a:cubicBezTo>
                      <a:pt x="12167" y="4381"/>
                      <a:pt x="10272" y="897"/>
                      <a:pt x="7338" y="225"/>
                    </a:cubicBezTo>
                    <a:cubicBezTo>
                      <a:pt x="4343" y="-631"/>
                      <a:pt x="1287" y="1020"/>
                      <a:pt x="370" y="4076"/>
                    </a:cubicBezTo>
                    <a:lnTo>
                      <a:pt x="370" y="4076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54" name="任意多边形: 形状 353"/>
              <p:cNvSpPr/>
              <p:nvPr/>
            </p:nvSpPr>
            <p:spPr>
              <a:xfrm>
                <a:off x="5395833" y="2563216"/>
                <a:ext cx="40806" cy="110143"/>
              </a:xfrm>
              <a:custGeom>
                <a:avLst/>
                <a:gdLst>
                  <a:gd name="connsiteX0" fmla="*/ 585 w 12893"/>
                  <a:gd name="connsiteY0" fmla="*/ 5685 h 34801"/>
                  <a:gd name="connsiteX1" fmla="*/ 1746 w 12893"/>
                  <a:gd name="connsiteY1" fmla="*/ 30685 h 34801"/>
                  <a:gd name="connsiteX2" fmla="*/ 12748 w 12893"/>
                  <a:gd name="connsiteY2" fmla="*/ 27628 h 34801"/>
                  <a:gd name="connsiteX3" fmla="*/ 12015 w 12893"/>
                  <a:gd name="connsiteY3" fmla="*/ 5685 h 34801"/>
                  <a:gd name="connsiteX4" fmla="*/ 6269 w 12893"/>
                  <a:gd name="connsiteY4" fmla="*/ 1 h 34801"/>
                  <a:gd name="connsiteX5" fmla="*/ 585 w 12893"/>
                  <a:gd name="connsiteY5" fmla="*/ 5685 h 34801"/>
                  <a:gd name="connsiteX6" fmla="*/ 585 w 12893"/>
                  <a:gd name="connsiteY6" fmla="*/ 5685 h 34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893" h="34801">
                    <a:moveTo>
                      <a:pt x="585" y="5685"/>
                    </a:moveTo>
                    <a:cubicBezTo>
                      <a:pt x="-516" y="14120"/>
                      <a:pt x="-27" y="22372"/>
                      <a:pt x="1746" y="30685"/>
                    </a:cubicBezTo>
                    <a:cubicBezTo>
                      <a:pt x="3274" y="37897"/>
                      <a:pt x="14276" y="34841"/>
                      <a:pt x="12748" y="27628"/>
                    </a:cubicBezTo>
                    <a:cubicBezTo>
                      <a:pt x="11220" y="20355"/>
                      <a:pt x="11037" y="13020"/>
                      <a:pt x="12015" y="5685"/>
                    </a:cubicBezTo>
                    <a:cubicBezTo>
                      <a:pt x="12381" y="2568"/>
                      <a:pt x="9081" y="1"/>
                      <a:pt x="6269" y="1"/>
                    </a:cubicBezTo>
                    <a:cubicBezTo>
                      <a:pt x="2908" y="-60"/>
                      <a:pt x="951" y="2629"/>
                      <a:pt x="585" y="5685"/>
                    </a:cubicBezTo>
                    <a:lnTo>
                      <a:pt x="585" y="5685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55" name="任意多边形: 形状 354"/>
              <p:cNvSpPr/>
              <p:nvPr/>
            </p:nvSpPr>
            <p:spPr>
              <a:xfrm>
                <a:off x="5484888" y="2416512"/>
                <a:ext cx="59365" cy="204063"/>
              </a:xfrm>
              <a:custGeom>
                <a:avLst/>
                <a:gdLst>
                  <a:gd name="connsiteX0" fmla="*/ 7103 w 18757"/>
                  <a:gd name="connsiteY0" fmla="*/ 5524 h 64476"/>
                  <a:gd name="connsiteX1" fmla="*/ 319 w 18757"/>
                  <a:gd name="connsiteY1" fmla="*/ 57479 h 64476"/>
                  <a:gd name="connsiteX2" fmla="*/ 11321 w 18757"/>
                  <a:gd name="connsiteY2" fmla="*/ 60535 h 64476"/>
                  <a:gd name="connsiteX3" fmla="*/ 18472 w 18757"/>
                  <a:gd name="connsiteY3" fmla="*/ 5524 h 64476"/>
                  <a:gd name="connsiteX4" fmla="*/ 7103 w 18757"/>
                  <a:gd name="connsiteY4" fmla="*/ 5524 h 64476"/>
                  <a:gd name="connsiteX5" fmla="*/ 7103 w 18757"/>
                  <a:gd name="connsiteY5" fmla="*/ 5524 h 64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757" h="64476">
                    <a:moveTo>
                      <a:pt x="7103" y="5524"/>
                    </a:moveTo>
                    <a:cubicBezTo>
                      <a:pt x="8204" y="23372"/>
                      <a:pt x="5942" y="40547"/>
                      <a:pt x="319" y="57479"/>
                    </a:cubicBezTo>
                    <a:cubicBezTo>
                      <a:pt x="-2004" y="64446"/>
                      <a:pt x="9060" y="67503"/>
                      <a:pt x="11321" y="60535"/>
                    </a:cubicBezTo>
                    <a:cubicBezTo>
                      <a:pt x="17250" y="42687"/>
                      <a:pt x="19634" y="24350"/>
                      <a:pt x="18472" y="5524"/>
                    </a:cubicBezTo>
                    <a:cubicBezTo>
                      <a:pt x="18106" y="-1811"/>
                      <a:pt x="6676" y="-1872"/>
                      <a:pt x="7103" y="5524"/>
                    </a:cubicBezTo>
                    <a:lnTo>
                      <a:pt x="7103" y="5524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56" name="任意多边形: 形状 355"/>
              <p:cNvSpPr/>
              <p:nvPr/>
            </p:nvSpPr>
            <p:spPr>
              <a:xfrm>
                <a:off x="5391443" y="2548832"/>
                <a:ext cx="46135" cy="182300"/>
              </a:xfrm>
              <a:custGeom>
                <a:avLst/>
                <a:gdLst>
                  <a:gd name="connsiteX0" fmla="*/ 3133 w 14577"/>
                  <a:gd name="connsiteY0" fmla="*/ 5524 h 57600"/>
                  <a:gd name="connsiteX1" fmla="*/ 15 w 14577"/>
                  <a:gd name="connsiteY1" fmla="*/ 52100 h 57600"/>
                  <a:gd name="connsiteX2" fmla="*/ 11445 w 14577"/>
                  <a:gd name="connsiteY2" fmla="*/ 52100 h 57600"/>
                  <a:gd name="connsiteX3" fmla="*/ 14563 w 14577"/>
                  <a:gd name="connsiteY3" fmla="*/ 5524 h 57600"/>
                  <a:gd name="connsiteX4" fmla="*/ 3133 w 14577"/>
                  <a:gd name="connsiteY4" fmla="*/ 5524 h 57600"/>
                  <a:gd name="connsiteX5" fmla="*/ 3133 w 14577"/>
                  <a:gd name="connsiteY5" fmla="*/ 5524 h 5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577" h="57600">
                    <a:moveTo>
                      <a:pt x="3133" y="5524"/>
                    </a:moveTo>
                    <a:cubicBezTo>
                      <a:pt x="2093" y="21049"/>
                      <a:pt x="1055" y="36575"/>
                      <a:pt x="15" y="52100"/>
                    </a:cubicBezTo>
                    <a:cubicBezTo>
                      <a:pt x="-473" y="59435"/>
                      <a:pt x="10956" y="59435"/>
                      <a:pt x="11445" y="52100"/>
                    </a:cubicBezTo>
                    <a:cubicBezTo>
                      <a:pt x="12485" y="36575"/>
                      <a:pt x="13524" y="21049"/>
                      <a:pt x="14563" y="5524"/>
                    </a:cubicBezTo>
                    <a:cubicBezTo>
                      <a:pt x="15052" y="-1872"/>
                      <a:pt x="3621" y="-1811"/>
                      <a:pt x="3133" y="5524"/>
                    </a:cubicBezTo>
                    <a:lnTo>
                      <a:pt x="3133" y="5524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57" name="任意多边形: 形状 356"/>
              <p:cNvSpPr/>
              <p:nvPr/>
            </p:nvSpPr>
            <p:spPr>
              <a:xfrm>
                <a:off x="5322489" y="2592555"/>
                <a:ext cx="43537" cy="138311"/>
              </a:xfrm>
              <a:custGeom>
                <a:avLst/>
                <a:gdLst>
                  <a:gd name="connsiteX0" fmla="*/ 2609 w 13756"/>
                  <a:gd name="connsiteY0" fmla="*/ 4117 h 43701"/>
                  <a:gd name="connsiteX1" fmla="*/ 409 w 13756"/>
                  <a:gd name="connsiteY1" fmla="*/ 38224 h 43701"/>
                  <a:gd name="connsiteX2" fmla="*/ 11839 w 13756"/>
                  <a:gd name="connsiteY2" fmla="*/ 38224 h 43701"/>
                  <a:gd name="connsiteX3" fmla="*/ 13612 w 13756"/>
                  <a:gd name="connsiteY3" fmla="*/ 7173 h 43701"/>
                  <a:gd name="connsiteX4" fmla="*/ 2609 w 13756"/>
                  <a:gd name="connsiteY4" fmla="*/ 4117 h 43701"/>
                  <a:gd name="connsiteX5" fmla="*/ 2609 w 13756"/>
                  <a:gd name="connsiteY5" fmla="*/ 4117 h 43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56" h="43701">
                    <a:moveTo>
                      <a:pt x="2609" y="4117"/>
                    </a:moveTo>
                    <a:cubicBezTo>
                      <a:pt x="225" y="15425"/>
                      <a:pt x="-569" y="26732"/>
                      <a:pt x="409" y="38224"/>
                    </a:cubicBezTo>
                    <a:cubicBezTo>
                      <a:pt x="1020" y="45497"/>
                      <a:pt x="12511" y="45558"/>
                      <a:pt x="11839" y="38224"/>
                    </a:cubicBezTo>
                    <a:cubicBezTo>
                      <a:pt x="10922" y="27772"/>
                      <a:pt x="11411" y="17442"/>
                      <a:pt x="13612" y="7173"/>
                    </a:cubicBezTo>
                    <a:cubicBezTo>
                      <a:pt x="15140" y="-39"/>
                      <a:pt x="4137" y="-3095"/>
                      <a:pt x="2609" y="4117"/>
                    </a:cubicBezTo>
                    <a:lnTo>
                      <a:pt x="2609" y="4117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58" name="任意多边形: 形状 357"/>
              <p:cNvSpPr/>
              <p:nvPr/>
            </p:nvSpPr>
            <p:spPr>
              <a:xfrm>
                <a:off x="5271942" y="2600483"/>
                <a:ext cx="36172" cy="130528"/>
              </a:xfrm>
              <a:custGeom>
                <a:avLst/>
                <a:gdLst>
                  <a:gd name="connsiteX0" fmla="*/ 0 w 11429"/>
                  <a:gd name="connsiteY0" fmla="*/ 5524 h 41242"/>
                  <a:gd name="connsiteX1" fmla="*/ 0 w 11429"/>
                  <a:gd name="connsiteY1" fmla="*/ 35719 h 41242"/>
                  <a:gd name="connsiteX2" fmla="*/ 11430 w 11429"/>
                  <a:gd name="connsiteY2" fmla="*/ 35719 h 41242"/>
                  <a:gd name="connsiteX3" fmla="*/ 11430 w 11429"/>
                  <a:gd name="connsiteY3" fmla="*/ 5524 h 41242"/>
                  <a:gd name="connsiteX4" fmla="*/ 0 w 11429"/>
                  <a:gd name="connsiteY4" fmla="*/ 5524 h 41242"/>
                  <a:gd name="connsiteX5" fmla="*/ 0 w 11429"/>
                  <a:gd name="connsiteY5" fmla="*/ 5524 h 41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29" h="41242">
                    <a:moveTo>
                      <a:pt x="0" y="5524"/>
                    </a:moveTo>
                    <a:cubicBezTo>
                      <a:pt x="0" y="15609"/>
                      <a:pt x="0" y="25695"/>
                      <a:pt x="0" y="35719"/>
                    </a:cubicBezTo>
                    <a:cubicBezTo>
                      <a:pt x="0" y="43053"/>
                      <a:pt x="11430" y="43115"/>
                      <a:pt x="11430" y="35719"/>
                    </a:cubicBezTo>
                    <a:cubicBezTo>
                      <a:pt x="11430" y="25634"/>
                      <a:pt x="11430" y="15548"/>
                      <a:pt x="11430" y="5524"/>
                    </a:cubicBezTo>
                    <a:cubicBezTo>
                      <a:pt x="11430" y="-1811"/>
                      <a:pt x="0" y="-1872"/>
                      <a:pt x="0" y="5524"/>
                    </a:cubicBezTo>
                    <a:lnTo>
                      <a:pt x="0" y="5524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59" name="任意多边形: 形状 358"/>
              <p:cNvSpPr/>
              <p:nvPr/>
            </p:nvSpPr>
            <p:spPr>
              <a:xfrm>
                <a:off x="5194375" y="2578503"/>
                <a:ext cx="51133" cy="168425"/>
              </a:xfrm>
              <a:custGeom>
                <a:avLst/>
                <a:gdLst>
                  <a:gd name="connsiteX0" fmla="*/ 4764 w 16156"/>
                  <a:gd name="connsiteY0" fmla="*/ 5501 h 53216"/>
                  <a:gd name="connsiteX1" fmla="*/ 180 w 16156"/>
                  <a:gd name="connsiteY1" fmla="*/ 46087 h 53216"/>
                  <a:gd name="connsiteX2" fmla="*/ 11182 w 16156"/>
                  <a:gd name="connsiteY2" fmla="*/ 49143 h 53216"/>
                  <a:gd name="connsiteX3" fmla="*/ 16134 w 16156"/>
                  <a:gd name="connsiteY3" fmla="*/ 5501 h 53216"/>
                  <a:gd name="connsiteX4" fmla="*/ 4764 w 16156"/>
                  <a:gd name="connsiteY4" fmla="*/ 5501 h 53216"/>
                  <a:gd name="connsiteX5" fmla="*/ 4764 w 16156"/>
                  <a:gd name="connsiteY5" fmla="*/ 5501 h 53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156" h="53216">
                    <a:moveTo>
                      <a:pt x="4764" y="5501"/>
                    </a:moveTo>
                    <a:cubicBezTo>
                      <a:pt x="4948" y="19254"/>
                      <a:pt x="3481" y="32701"/>
                      <a:pt x="180" y="46087"/>
                    </a:cubicBezTo>
                    <a:cubicBezTo>
                      <a:pt x="-1531" y="53238"/>
                      <a:pt x="9471" y="56294"/>
                      <a:pt x="11182" y="49143"/>
                    </a:cubicBezTo>
                    <a:cubicBezTo>
                      <a:pt x="14667" y="34779"/>
                      <a:pt x="16378" y="20293"/>
                      <a:pt x="16134" y="5501"/>
                    </a:cubicBezTo>
                    <a:cubicBezTo>
                      <a:pt x="16073" y="-1834"/>
                      <a:pt x="4643" y="-1834"/>
                      <a:pt x="4764" y="5501"/>
                    </a:cubicBezTo>
                    <a:lnTo>
                      <a:pt x="4764" y="5501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60" name="任意多边形: 形状 359"/>
              <p:cNvSpPr/>
              <p:nvPr/>
            </p:nvSpPr>
            <p:spPr>
              <a:xfrm>
                <a:off x="5110197" y="2519502"/>
                <a:ext cx="43755" cy="226214"/>
              </a:xfrm>
              <a:custGeom>
                <a:avLst/>
                <a:gdLst>
                  <a:gd name="connsiteX0" fmla="*/ 6 w 13825"/>
                  <a:gd name="connsiteY0" fmla="*/ 5501 h 71475"/>
                  <a:gd name="connsiteX1" fmla="*/ 2389 w 13825"/>
                  <a:gd name="connsiteY1" fmla="*/ 65952 h 71475"/>
                  <a:gd name="connsiteX2" fmla="*/ 13819 w 13825"/>
                  <a:gd name="connsiteY2" fmla="*/ 65952 h 71475"/>
                  <a:gd name="connsiteX3" fmla="*/ 11436 w 13825"/>
                  <a:gd name="connsiteY3" fmla="*/ 5501 h 71475"/>
                  <a:gd name="connsiteX4" fmla="*/ 6 w 13825"/>
                  <a:gd name="connsiteY4" fmla="*/ 5501 h 71475"/>
                  <a:gd name="connsiteX5" fmla="*/ 6 w 13825"/>
                  <a:gd name="connsiteY5" fmla="*/ 5501 h 71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825" h="71475">
                    <a:moveTo>
                      <a:pt x="6" y="5501"/>
                    </a:moveTo>
                    <a:cubicBezTo>
                      <a:pt x="800" y="25672"/>
                      <a:pt x="1595" y="45781"/>
                      <a:pt x="2389" y="65952"/>
                    </a:cubicBezTo>
                    <a:cubicBezTo>
                      <a:pt x="2695" y="73286"/>
                      <a:pt x="14125" y="73348"/>
                      <a:pt x="13819" y="65952"/>
                    </a:cubicBezTo>
                    <a:cubicBezTo>
                      <a:pt x="13025" y="45781"/>
                      <a:pt x="12231" y="25672"/>
                      <a:pt x="11436" y="5501"/>
                    </a:cubicBezTo>
                    <a:cubicBezTo>
                      <a:pt x="11130" y="-1834"/>
                      <a:pt x="-300" y="-1834"/>
                      <a:pt x="6" y="5501"/>
                    </a:cubicBezTo>
                    <a:lnTo>
                      <a:pt x="6" y="5501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61" name="任意多边形: 形状 360"/>
              <p:cNvSpPr/>
              <p:nvPr/>
            </p:nvSpPr>
            <p:spPr>
              <a:xfrm>
                <a:off x="5155083" y="2423864"/>
                <a:ext cx="57634" cy="279483"/>
              </a:xfrm>
              <a:custGeom>
                <a:avLst/>
                <a:gdLst>
                  <a:gd name="connsiteX0" fmla="*/ 4 w 18210"/>
                  <a:gd name="connsiteY0" fmla="*/ 5524 h 88306"/>
                  <a:gd name="connsiteX1" fmla="*/ 7095 w 18210"/>
                  <a:gd name="connsiteY1" fmla="*/ 84189 h 88306"/>
                  <a:gd name="connsiteX2" fmla="*/ 18097 w 18210"/>
                  <a:gd name="connsiteY2" fmla="*/ 81133 h 88306"/>
                  <a:gd name="connsiteX3" fmla="*/ 11373 w 18210"/>
                  <a:gd name="connsiteY3" fmla="*/ 5524 h 88306"/>
                  <a:gd name="connsiteX4" fmla="*/ 4 w 18210"/>
                  <a:gd name="connsiteY4" fmla="*/ 5524 h 88306"/>
                  <a:gd name="connsiteX5" fmla="*/ 4 w 18210"/>
                  <a:gd name="connsiteY5" fmla="*/ 5524 h 88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210" h="88306">
                    <a:moveTo>
                      <a:pt x="4" y="5524"/>
                    </a:moveTo>
                    <a:cubicBezTo>
                      <a:pt x="-118" y="31929"/>
                      <a:pt x="2327" y="58151"/>
                      <a:pt x="7095" y="84189"/>
                    </a:cubicBezTo>
                    <a:cubicBezTo>
                      <a:pt x="8439" y="91402"/>
                      <a:pt x="19442" y="88346"/>
                      <a:pt x="18097" y="81133"/>
                    </a:cubicBezTo>
                    <a:cubicBezTo>
                      <a:pt x="13451" y="56134"/>
                      <a:pt x="11312" y="30951"/>
                      <a:pt x="11373" y="5524"/>
                    </a:cubicBezTo>
                    <a:cubicBezTo>
                      <a:pt x="11496" y="-1811"/>
                      <a:pt x="66" y="-1872"/>
                      <a:pt x="4" y="5524"/>
                    </a:cubicBezTo>
                    <a:lnTo>
                      <a:pt x="4" y="5524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62" name="任意多边形: 形状 361"/>
              <p:cNvSpPr/>
              <p:nvPr/>
            </p:nvSpPr>
            <p:spPr>
              <a:xfrm>
                <a:off x="5232658" y="2460546"/>
                <a:ext cx="67195" cy="209990"/>
              </a:xfrm>
              <a:custGeom>
                <a:avLst/>
                <a:gdLst>
                  <a:gd name="connsiteX0" fmla="*/ 64 w 21231"/>
                  <a:gd name="connsiteY0" fmla="*/ 5547 h 66349"/>
                  <a:gd name="connsiteX1" fmla="*/ 5076 w 21231"/>
                  <a:gd name="connsiteY1" fmla="*/ 62147 h 66349"/>
                  <a:gd name="connsiteX2" fmla="*/ 14612 w 21231"/>
                  <a:gd name="connsiteY2" fmla="*/ 64653 h 66349"/>
                  <a:gd name="connsiteX3" fmla="*/ 19807 w 21231"/>
                  <a:gd name="connsiteY3" fmla="*/ 58419 h 66349"/>
                  <a:gd name="connsiteX4" fmla="*/ 11739 w 21231"/>
                  <a:gd name="connsiteY4" fmla="*/ 50350 h 66349"/>
                  <a:gd name="connsiteX5" fmla="*/ 6543 w 21231"/>
                  <a:gd name="connsiteY5" fmla="*/ 56585 h 66349"/>
                  <a:gd name="connsiteX6" fmla="*/ 16079 w 21231"/>
                  <a:gd name="connsiteY6" fmla="*/ 59091 h 66349"/>
                  <a:gd name="connsiteX7" fmla="*/ 11494 w 21231"/>
                  <a:gd name="connsiteY7" fmla="*/ 5547 h 66349"/>
                  <a:gd name="connsiteX8" fmla="*/ 64 w 21231"/>
                  <a:gd name="connsiteY8" fmla="*/ 5547 h 66349"/>
                  <a:gd name="connsiteX9" fmla="*/ 64 w 21231"/>
                  <a:gd name="connsiteY9" fmla="*/ 5547 h 66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231" h="66349">
                    <a:moveTo>
                      <a:pt x="64" y="5547"/>
                    </a:moveTo>
                    <a:cubicBezTo>
                      <a:pt x="-364" y="24617"/>
                      <a:pt x="1348" y="43443"/>
                      <a:pt x="5076" y="62147"/>
                    </a:cubicBezTo>
                    <a:cubicBezTo>
                      <a:pt x="5871" y="66181"/>
                      <a:pt x="11922" y="67893"/>
                      <a:pt x="14612" y="64653"/>
                    </a:cubicBezTo>
                    <a:cubicBezTo>
                      <a:pt x="16323" y="62575"/>
                      <a:pt x="18095" y="60497"/>
                      <a:pt x="19807" y="58419"/>
                    </a:cubicBezTo>
                    <a:cubicBezTo>
                      <a:pt x="24514" y="52795"/>
                      <a:pt x="16445" y="44666"/>
                      <a:pt x="11739" y="50350"/>
                    </a:cubicBezTo>
                    <a:cubicBezTo>
                      <a:pt x="10027" y="52428"/>
                      <a:pt x="8255" y="54507"/>
                      <a:pt x="6543" y="56585"/>
                    </a:cubicBezTo>
                    <a:cubicBezTo>
                      <a:pt x="9722" y="57440"/>
                      <a:pt x="12900" y="58296"/>
                      <a:pt x="16079" y="59091"/>
                    </a:cubicBezTo>
                    <a:cubicBezTo>
                      <a:pt x="12533" y="41365"/>
                      <a:pt x="11066" y="23578"/>
                      <a:pt x="11494" y="5547"/>
                    </a:cubicBezTo>
                    <a:cubicBezTo>
                      <a:pt x="11678" y="-1849"/>
                      <a:pt x="248" y="-1849"/>
                      <a:pt x="64" y="5547"/>
                    </a:cubicBezTo>
                    <a:lnTo>
                      <a:pt x="64" y="5547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63" name="任意多边形: 形状 362"/>
              <p:cNvSpPr/>
              <p:nvPr/>
            </p:nvSpPr>
            <p:spPr>
              <a:xfrm>
                <a:off x="5313481" y="2438758"/>
                <a:ext cx="48844" cy="233759"/>
              </a:xfrm>
              <a:custGeom>
                <a:avLst/>
                <a:gdLst>
                  <a:gd name="connsiteX0" fmla="*/ 15 w 15433"/>
                  <a:gd name="connsiteY0" fmla="*/ 5524 h 73859"/>
                  <a:gd name="connsiteX1" fmla="*/ 3988 w 15433"/>
                  <a:gd name="connsiteY1" fmla="*/ 68359 h 73859"/>
                  <a:gd name="connsiteX2" fmla="*/ 15418 w 15433"/>
                  <a:gd name="connsiteY2" fmla="*/ 68359 h 73859"/>
                  <a:gd name="connsiteX3" fmla="*/ 11445 w 15433"/>
                  <a:gd name="connsiteY3" fmla="*/ 5524 h 73859"/>
                  <a:gd name="connsiteX4" fmla="*/ 15 w 15433"/>
                  <a:gd name="connsiteY4" fmla="*/ 5524 h 73859"/>
                  <a:gd name="connsiteX5" fmla="*/ 15 w 15433"/>
                  <a:gd name="connsiteY5" fmla="*/ 5524 h 73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33" h="73859">
                    <a:moveTo>
                      <a:pt x="15" y="5524"/>
                    </a:moveTo>
                    <a:cubicBezTo>
                      <a:pt x="1361" y="26489"/>
                      <a:pt x="2705" y="47393"/>
                      <a:pt x="3988" y="68359"/>
                    </a:cubicBezTo>
                    <a:cubicBezTo>
                      <a:pt x="4478" y="75693"/>
                      <a:pt x="15908" y="75693"/>
                      <a:pt x="15418" y="68359"/>
                    </a:cubicBezTo>
                    <a:cubicBezTo>
                      <a:pt x="14074" y="47393"/>
                      <a:pt x="12729" y="26489"/>
                      <a:pt x="11445" y="5524"/>
                    </a:cubicBezTo>
                    <a:cubicBezTo>
                      <a:pt x="10956" y="-1811"/>
                      <a:pt x="-473" y="-1872"/>
                      <a:pt x="15" y="5524"/>
                    </a:cubicBezTo>
                    <a:lnTo>
                      <a:pt x="15" y="5524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64" name="任意多边形: 形状 363"/>
              <p:cNvSpPr/>
              <p:nvPr/>
            </p:nvSpPr>
            <p:spPr>
              <a:xfrm>
                <a:off x="5382040" y="2446205"/>
                <a:ext cx="52649" cy="217533"/>
              </a:xfrm>
              <a:custGeom>
                <a:avLst/>
                <a:gdLst>
                  <a:gd name="connsiteX0" fmla="*/ 52 w 16635"/>
                  <a:gd name="connsiteY0" fmla="*/ 5432 h 68732"/>
                  <a:gd name="connsiteX1" fmla="*/ 2436 w 16635"/>
                  <a:gd name="connsiteY1" fmla="*/ 42840 h 68732"/>
                  <a:gd name="connsiteX2" fmla="*/ 5492 w 16635"/>
                  <a:gd name="connsiteY2" fmla="*/ 67106 h 68732"/>
                  <a:gd name="connsiteX3" fmla="*/ 12399 w 16635"/>
                  <a:gd name="connsiteY3" fmla="*/ 68022 h 68732"/>
                  <a:gd name="connsiteX4" fmla="*/ 16616 w 16635"/>
                  <a:gd name="connsiteY4" fmla="*/ 60932 h 68732"/>
                  <a:gd name="connsiteX5" fmla="*/ 12399 w 16635"/>
                  <a:gd name="connsiteY5" fmla="*/ 55431 h 68732"/>
                  <a:gd name="connsiteX6" fmla="*/ 11421 w 16635"/>
                  <a:gd name="connsiteY6" fmla="*/ 55125 h 68732"/>
                  <a:gd name="connsiteX7" fmla="*/ 8365 w 16635"/>
                  <a:gd name="connsiteY7" fmla="*/ 66127 h 68732"/>
                  <a:gd name="connsiteX8" fmla="*/ 9343 w 16635"/>
                  <a:gd name="connsiteY8" fmla="*/ 66433 h 68732"/>
                  <a:gd name="connsiteX9" fmla="*/ 5125 w 16635"/>
                  <a:gd name="connsiteY9" fmla="*/ 60932 h 68732"/>
                  <a:gd name="connsiteX10" fmla="*/ 4942 w 16635"/>
                  <a:gd name="connsiteY10" fmla="*/ 62460 h 68732"/>
                  <a:gd name="connsiteX11" fmla="*/ 7754 w 16635"/>
                  <a:gd name="connsiteY11" fmla="*/ 57509 h 68732"/>
                  <a:gd name="connsiteX12" fmla="*/ 6532 w 16635"/>
                  <a:gd name="connsiteY12" fmla="*/ 58120 h 68732"/>
                  <a:gd name="connsiteX13" fmla="*/ 13439 w 16635"/>
                  <a:gd name="connsiteY13" fmla="*/ 59037 h 68732"/>
                  <a:gd name="connsiteX14" fmla="*/ 13621 w 16635"/>
                  <a:gd name="connsiteY14" fmla="*/ 49502 h 68732"/>
                  <a:gd name="connsiteX15" fmla="*/ 13621 w 16635"/>
                  <a:gd name="connsiteY15" fmla="*/ 34038 h 68732"/>
                  <a:gd name="connsiteX16" fmla="*/ 11299 w 16635"/>
                  <a:gd name="connsiteY16" fmla="*/ 5432 h 68732"/>
                  <a:gd name="connsiteX17" fmla="*/ 52 w 16635"/>
                  <a:gd name="connsiteY17" fmla="*/ 5432 h 68732"/>
                  <a:gd name="connsiteX18" fmla="*/ 52 w 16635"/>
                  <a:gd name="connsiteY18" fmla="*/ 5432 h 68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6635" h="68732">
                    <a:moveTo>
                      <a:pt x="52" y="5432"/>
                    </a:moveTo>
                    <a:cubicBezTo>
                      <a:pt x="1642" y="17840"/>
                      <a:pt x="2497" y="30309"/>
                      <a:pt x="2436" y="42840"/>
                    </a:cubicBezTo>
                    <a:cubicBezTo>
                      <a:pt x="2375" y="51153"/>
                      <a:pt x="-314" y="60382"/>
                      <a:pt x="5492" y="67106"/>
                    </a:cubicBezTo>
                    <a:cubicBezTo>
                      <a:pt x="7204" y="69123"/>
                      <a:pt x="10260" y="69062"/>
                      <a:pt x="12399" y="68022"/>
                    </a:cubicBezTo>
                    <a:cubicBezTo>
                      <a:pt x="15639" y="66433"/>
                      <a:pt x="16250" y="64355"/>
                      <a:pt x="16616" y="60932"/>
                    </a:cubicBezTo>
                    <a:cubicBezTo>
                      <a:pt x="16861" y="58426"/>
                      <a:pt x="14661" y="56104"/>
                      <a:pt x="12399" y="55431"/>
                    </a:cubicBezTo>
                    <a:cubicBezTo>
                      <a:pt x="12093" y="55309"/>
                      <a:pt x="11788" y="55248"/>
                      <a:pt x="11421" y="55125"/>
                    </a:cubicBezTo>
                    <a:cubicBezTo>
                      <a:pt x="4392" y="52986"/>
                      <a:pt x="1336" y="63988"/>
                      <a:pt x="8365" y="66127"/>
                    </a:cubicBezTo>
                    <a:cubicBezTo>
                      <a:pt x="8671" y="66250"/>
                      <a:pt x="8976" y="66311"/>
                      <a:pt x="9343" y="66433"/>
                    </a:cubicBezTo>
                    <a:cubicBezTo>
                      <a:pt x="7937" y="64599"/>
                      <a:pt x="6532" y="62766"/>
                      <a:pt x="5125" y="60932"/>
                    </a:cubicBezTo>
                    <a:cubicBezTo>
                      <a:pt x="5064" y="61421"/>
                      <a:pt x="5004" y="61971"/>
                      <a:pt x="4942" y="62460"/>
                    </a:cubicBezTo>
                    <a:cubicBezTo>
                      <a:pt x="5859" y="60810"/>
                      <a:pt x="6837" y="59160"/>
                      <a:pt x="7754" y="57509"/>
                    </a:cubicBezTo>
                    <a:cubicBezTo>
                      <a:pt x="7326" y="57692"/>
                      <a:pt x="6898" y="57937"/>
                      <a:pt x="6532" y="58120"/>
                    </a:cubicBezTo>
                    <a:cubicBezTo>
                      <a:pt x="8854" y="58426"/>
                      <a:pt x="11176" y="58732"/>
                      <a:pt x="13439" y="59037"/>
                    </a:cubicBezTo>
                    <a:cubicBezTo>
                      <a:pt x="12338" y="57754"/>
                      <a:pt x="13560" y="51580"/>
                      <a:pt x="13621" y="49502"/>
                    </a:cubicBezTo>
                    <a:cubicBezTo>
                      <a:pt x="13744" y="44368"/>
                      <a:pt x="13744" y="39234"/>
                      <a:pt x="13621" y="34038"/>
                    </a:cubicBezTo>
                    <a:cubicBezTo>
                      <a:pt x="13377" y="24441"/>
                      <a:pt x="12522" y="14967"/>
                      <a:pt x="11299" y="5432"/>
                    </a:cubicBezTo>
                    <a:cubicBezTo>
                      <a:pt x="10565" y="-1780"/>
                      <a:pt x="-865" y="-1841"/>
                      <a:pt x="52" y="5432"/>
                    </a:cubicBezTo>
                    <a:lnTo>
                      <a:pt x="52" y="5432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65" name="任意多边形: 形状 364"/>
              <p:cNvSpPr/>
              <p:nvPr/>
            </p:nvSpPr>
            <p:spPr>
              <a:xfrm>
                <a:off x="5443006" y="2430542"/>
                <a:ext cx="56127" cy="285696"/>
              </a:xfrm>
              <a:custGeom>
                <a:avLst/>
                <a:gdLst>
                  <a:gd name="connsiteX0" fmla="*/ 104 w 17734"/>
                  <a:gd name="connsiteY0" fmla="*/ 7143 h 90269"/>
                  <a:gd name="connsiteX1" fmla="*/ 6278 w 17734"/>
                  <a:gd name="connsiteY1" fmla="*/ 84769 h 90269"/>
                  <a:gd name="connsiteX2" fmla="*/ 17707 w 17734"/>
                  <a:gd name="connsiteY2" fmla="*/ 84769 h 90269"/>
                  <a:gd name="connsiteX3" fmla="*/ 11106 w 17734"/>
                  <a:gd name="connsiteY3" fmla="*/ 4148 h 90269"/>
                  <a:gd name="connsiteX4" fmla="*/ 104 w 17734"/>
                  <a:gd name="connsiteY4" fmla="*/ 7143 h 90269"/>
                  <a:gd name="connsiteX5" fmla="*/ 104 w 17734"/>
                  <a:gd name="connsiteY5" fmla="*/ 7143 h 90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734" h="90269">
                    <a:moveTo>
                      <a:pt x="104" y="7143"/>
                    </a:moveTo>
                    <a:cubicBezTo>
                      <a:pt x="4566" y="32814"/>
                      <a:pt x="6583" y="58669"/>
                      <a:pt x="6278" y="84769"/>
                    </a:cubicBezTo>
                    <a:cubicBezTo>
                      <a:pt x="6216" y="92103"/>
                      <a:pt x="17646" y="92103"/>
                      <a:pt x="17707" y="84769"/>
                    </a:cubicBezTo>
                    <a:cubicBezTo>
                      <a:pt x="18013" y="57691"/>
                      <a:pt x="15751" y="30797"/>
                      <a:pt x="11106" y="4148"/>
                    </a:cubicBezTo>
                    <a:cubicBezTo>
                      <a:pt x="9822" y="-3126"/>
                      <a:pt x="-1180" y="-9"/>
                      <a:pt x="104" y="7143"/>
                    </a:cubicBezTo>
                    <a:lnTo>
                      <a:pt x="104" y="7143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66" name="任意多边形: 形状 365"/>
              <p:cNvSpPr/>
              <p:nvPr/>
            </p:nvSpPr>
            <p:spPr>
              <a:xfrm>
                <a:off x="5132073" y="2556304"/>
                <a:ext cx="36175" cy="79142"/>
              </a:xfrm>
              <a:custGeom>
                <a:avLst/>
                <a:gdLst>
                  <a:gd name="connsiteX0" fmla="*/ 0 w 11430"/>
                  <a:gd name="connsiteY0" fmla="*/ 5547 h 25006"/>
                  <a:gd name="connsiteX1" fmla="*/ 0 w 11430"/>
                  <a:gd name="connsiteY1" fmla="*/ 19483 h 25006"/>
                  <a:gd name="connsiteX2" fmla="*/ 11431 w 11430"/>
                  <a:gd name="connsiteY2" fmla="*/ 19483 h 25006"/>
                  <a:gd name="connsiteX3" fmla="*/ 11431 w 11430"/>
                  <a:gd name="connsiteY3" fmla="*/ 5547 h 25006"/>
                  <a:gd name="connsiteX4" fmla="*/ 0 w 11430"/>
                  <a:gd name="connsiteY4" fmla="*/ 5547 h 25006"/>
                  <a:gd name="connsiteX5" fmla="*/ 0 w 11430"/>
                  <a:gd name="connsiteY5" fmla="*/ 5547 h 2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30" h="25006">
                    <a:moveTo>
                      <a:pt x="0" y="5547"/>
                    </a:moveTo>
                    <a:cubicBezTo>
                      <a:pt x="0" y="10192"/>
                      <a:pt x="0" y="14838"/>
                      <a:pt x="0" y="19483"/>
                    </a:cubicBezTo>
                    <a:cubicBezTo>
                      <a:pt x="0" y="26818"/>
                      <a:pt x="11431" y="26879"/>
                      <a:pt x="11431" y="19483"/>
                    </a:cubicBezTo>
                    <a:cubicBezTo>
                      <a:pt x="11431" y="14838"/>
                      <a:pt x="11431" y="10192"/>
                      <a:pt x="11431" y="5547"/>
                    </a:cubicBezTo>
                    <a:cubicBezTo>
                      <a:pt x="11431" y="-1849"/>
                      <a:pt x="0" y="-1849"/>
                      <a:pt x="0" y="5547"/>
                    </a:cubicBezTo>
                    <a:lnTo>
                      <a:pt x="0" y="5547"/>
                    </a:lnTo>
                    <a:close/>
                  </a:path>
                </a:pathLst>
              </a:custGeom>
              <a:solidFill>
                <a:schemeClr val="accent4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67" name="任意多边形: 形状 366"/>
              <p:cNvSpPr/>
              <p:nvPr/>
            </p:nvSpPr>
            <p:spPr>
              <a:xfrm>
                <a:off x="5129522" y="2474234"/>
                <a:ext cx="47471" cy="361363"/>
              </a:xfrm>
              <a:custGeom>
                <a:avLst/>
                <a:gdLst>
                  <a:gd name="connsiteX0" fmla="*/ 5391 w 14999"/>
                  <a:gd name="connsiteY0" fmla="*/ 2567 h 114177"/>
                  <a:gd name="connsiteX1" fmla="*/ 13 w 14999"/>
                  <a:gd name="connsiteY1" fmla="*/ 2567 h 114177"/>
                  <a:gd name="connsiteX2" fmla="*/ 9609 w 14999"/>
                  <a:gd name="connsiteY2" fmla="*/ 111610 h 114177"/>
                  <a:gd name="connsiteX3" fmla="*/ 14987 w 14999"/>
                  <a:gd name="connsiteY3" fmla="*/ 111610 h 114177"/>
                  <a:gd name="connsiteX4" fmla="*/ 5391 w 14999"/>
                  <a:gd name="connsiteY4" fmla="*/ 2567 h 114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99" h="114177">
                    <a:moveTo>
                      <a:pt x="5391" y="2567"/>
                    </a:moveTo>
                    <a:cubicBezTo>
                      <a:pt x="5086" y="-856"/>
                      <a:pt x="-293" y="-856"/>
                      <a:pt x="13" y="2567"/>
                    </a:cubicBezTo>
                    <a:cubicBezTo>
                      <a:pt x="3190" y="38935"/>
                      <a:pt x="6430" y="75242"/>
                      <a:pt x="9609" y="111610"/>
                    </a:cubicBezTo>
                    <a:cubicBezTo>
                      <a:pt x="9914" y="115033"/>
                      <a:pt x="15293" y="115033"/>
                      <a:pt x="14987" y="111610"/>
                    </a:cubicBezTo>
                    <a:cubicBezTo>
                      <a:pt x="11748" y="75242"/>
                      <a:pt x="8569" y="38935"/>
                      <a:pt x="5391" y="2567"/>
                    </a:cubicBezTo>
                    <a:close/>
                  </a:path>
                </a:pathLst>
              </a:custGeom>
              <a:solidFill>
                <a:schemeClr val="tx1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68" name="任意多边形: 形状 367"/>
              <p:cNvSpPr/>
              <p:nvPr/>
            </p:nvSpPr>
            <p:spPr>
              <a:xfrm>
                <a:off x="5215371" y="2455092"/>
                <a:ext cx="49101" cy="252758"/>
              </a:xfrm>
              <a:custGeom>
                <a:avLst/>
                <a:gdLst>
                  <a:gd name="connsiteX0" fmla="*/ 15490 w 15514"/>
                  <a:gd name="connsiteY0" fmla="*/ 76461 h 79862"/>
                  <a:gd name="connsiteX1" fmla="*/ 5221 w 15514"/>
                  <a:gd name="connsiteY1" fmla="*/ 1952 h 79862"/>
                  <a:gd name="connsiteX2" fmla="*/ 25 w 15514"/>
                  <a:gd name="connsiteY2" fmla="*/ 3358 h 79862"/>
                  <a:gd name="connsiteX3" fmla="*/ 10294 w 15514"/>
                  <a:gd name="connsiteY3" fmla="*/ 77867 h 79862"/>
                  <a:gd name="connsiteX4" fmla="*/ 15490 w 15514"/>
                  <a:gd name="connsiteY4" fmla="*/ 76461 h 79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14" h="79862">
                    <a:moveTo>
                      <a:pt x="15490" y="76461"/>
                    </a:moveTo>
                    <a:cubicBezTo>
                      <a:pt x="12066" y="51645"/>
                      <a:pt x="8644" y="26768"/>
                      <a:pt x="5221" y="1952"/>
                    </a:cubicBezTo>
                    <a:cubicBezTo>
                      <a:pt x="4732" y="-1471"/>
                      <a:pt x="-402" y="-4"/>
                      <a:pt x="25" y="3358"/>
                    </a:cubicBezTo>
                    <a:cubicBezTo>
                      <a:pt x="3449" y="28174"/>
                      <a:pt x="6871" y="53051"/>
                      <a:pt x="10294" y="77867"/>
                    </a:cubicBezTo>
                    <a:cubicBezTo>
                      <a:pt x="10722" y="81351"/>
                      <a:pt x="15917" y="79884"/>
                      <a:pt x="15490" y="76461"/>
                    </a:cubicBezTo>
                    <a:close/>
                  </a:path>
                </a:pathLst>
              </a:custGeom>
              <a:solidFill>
                <a:schemeClr val="tx1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69" name="任意多边形: 形状 368"/>
              <p:cNvSpPr/>
              <p:nvPr/>
            </p:nvSpPr>
            <p:spPr>
              <a:xfrm>
                <a:off x="5281702" y="2404602"/>
                <a:ext cx="58624" cy="309689"/>
              </a:xfrm>
              <a:custGeom>
                <a:avLst/>
                <a:gdLst>
                  <a:gd name="connsiteX0" fmla="*/ 18491 w 18523"/>
                  <a:gd name="connsiteY0" fmla="*/ 94492 h 97850"/>
                  <a:gd name="connsiteX1" fmla="*/ 5228 w 18523"/>
                  <a:gd name="connsiteY1" fmla="*/ 1952 h 97850"/>
                  <a:gd name="connsiteX2" fmla="*/ 32 w 18523"/>
                  <a:gd name="connsiteY2" fmla="*/ 3358 h 97850"/>
                  <a:gd name="connsiteX3" fmla="*/ 13296 w 18523"/>
                  <a:gd name="connsiteY3" fmla="*/ 95898 h 97850"/>
                  <a:gd name="connsiteX4" fmla="*/ 18491 w 18523"/>
                  <a:gd name="connsiteY4" fmla="*/ 94492 h 97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23" h="97850">
                    <a:moveTo>
                      <a:pt x="18491" y="94492"/>
                    </a:moveTo>
                    <a:cubicBezTo>
                      <a:pt x="14090" y="63625"/>
                      <a:pt x="9628" y="32819"/>
                      <a:pt x="5228" y="1952"/>
                    </a:cubicBezTo>
                    <a:cubicBezTo>
                      <a:pt x="4738" y="-1471"/>
                      <a:pt x="-457" y="-4"/>
                      <a:pt x="32" y="3358"/>
                    </a:cubicBezTo>
                    <a:cubicBezTo>
                      <a:pt x="4433" y="34225"/>
                      <a:pt x="8895" y="65031"/>
                      <a:pt x="13296" y="95898"/>
                    </a:cubicBezTo>
                    <a:cubicBezTo>
                      <a:pt x="13785" y="99321"/>
                      <a:pt x="18980" y="97854"/>
                      <a:pt x="18491" y="94492"/>
                    </a:cubicBezTo>
                    <a:close/>
                  </a:path>
                </a:pathLst>
              </a:custGeom>
              <a:solidFill>
                <a:schemeClr val="tx1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70" name="任意多边形: 形状 369"/>
              <p:cNvSpPr/>
              <p:nvPr/>
            </p:nvSpPr>
            <p:spPr>
              <a:xfrm>
                <a:off x="5368472" y="2365949"/>
                <a:ext cx="47522" cy="380454"/>
              </a:xfrm>
              <a:custGeom>
                <a:avLst/>
                <a:gdLst>
                  <a:gd name="connsiteX0" fmla="*/ 14975 w 15015"/>
                  <a:gd name="connsiteY0" fmla="*/ 116852 h 120209"/>
                  <a:gd name="connsiteX1" fmla="*/ 5379 w 15015"/>
                  <a:gd name="connsiteY1" fmla="*/ 2613 h 120209"/>
                  <a:gd name="connsiteX2" fmla="*/ 0 w 15015"/>
                  <a:gd name="connsiteY2" fmla="*/ 2613 h 120209"/>
                  <a:gd name="connsiteX3" fmla="*/ 9780 w 15015"/>
                  <a:gd name="connsiteY3" fmla="*/ 118258 h 120209"/>
                  <a:gd name="connsiteX4" fmla="*/ 14975 w 15015"/>
                  <a:gd name="connsiteY4" fmla="*/ 116852 h 120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15" h="120209">
                    <a:moveTo>
                      <a:pt x="14975" y="116852"/>
                    </a:moveTo>
                    <a:cubicBezTo>
                      <a:pt x="8740" y="79078"/>
                      <a:pt x="5562" y="40937"/>
                      <a:pt x="5379" y="2613"/>
                    </a:cubicBezTo>
                    <a:cubicBezTo>
                      <a:pt x="5379" y="-871"/>
                      <a:pt x="0" y="-871"/>
                      <a:pt x="0" y="2613"/>
                    </a:cubicBezTo>
                    <a:cubicBezTo>
                      <a:pt x="183" y="41365"/>
                      <a:pt x="3484" y="79995"/>
                      <a:pt x="9780" y="118258"/>
                    </a:cubicBezTo>
                    <a:cubicBezTo>
                      <a:pt x="10329" y="121681"/>
                      <a:pt x="15525" y="120214"/>
                      <a:pt x="14975" y="116852"/>
                    </a:cubicBezTo>
                    <a:close/>
                  </a:path>
                </a:pathLst>
              </a:custGeom>
              <a:solidFill>
                <a:schemeClr val="tx1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71" name="任意多边形: 形状 370"/>
              <p:cNvSpPr/>
              <p:nvPr/>
            </p:nvSpPr>
            <p:spPr>
              <a:xfrm>
                <a:off x="5469671" y="2378716"/>
                <a:ext cx="27481" cy="303666"/>
              </a:xfrm>
              <a:custGeom>
                <a:avLst/>
                <a:gdLst>
                  <a:gd name="connsiteX0" fmla="*/ 5737 w 8683"/>
                  <a:gd name="connsiteY0" fmla="*/ 2613 h 95947"/>
                  <a:gd name="connsiteX1" fmla="*/ 358 w 8683"/>
                  <a:gd name="connsiteY1" fmla="*/ 2613 h 95947"/>
                  <a:gd name="connsiteX2" fmla="*/ 3293 w 8683"/>
                  <a:gd name="connsiteY2" fmla="*/ 93381 h 95947"/>
                  <a:gd name="connsiteX3" fmla="*/ 8671 w 8683"/>
                  <a:gd name="connsiteY3" fmla="*/ 93381 h 95947"/>
                  <a:gd name="connsiteX4" fmla="*/ 5737 w 8683"/>
                  <a:gd name="connsiteY4" fmla="*/ 2613 h 959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83" h="95947">
                    <a:moveTo>
                      <a:pt x="5737" y="2613"/>
                    </a:moveTo>
                    <a:cubicBezTo>
                      <a:pt x="5859" y="-871"/>
                      <a:pt x="480" y="-871"/>
                      <a:pt x="358" y="2613"/>
                    </a:cubicBezTo>
                    <a:cubicBezTo>
                      <a:pt x="-619" y="32930"/>
                      <a:pt x="419" y="63186"/>
                      <a:pt x="3293" y="93381"/>
                    </a:cubicBezTo>
                    <a:cubicBezTo>
                      <a:pt x="3598" y="96804"/>
                      <a:pt x="8977" y="96804"/>
                      <a:pt x="8671" y="93381"/>
                    </a:cubicBezTo>
                    <a:cubicBezTo>
                      <a:pt x="5737" y="63186"/>
                      <a:pt x="4759" y="32930"/>
                      <a:pt x="5737" y="2613"/>
                    </a:cubicBezTo>
                    <a:close/>
                  </a:path>
                </a:pathLst>
              </a:custGeom>
              <a:solidFill>
                <a:schemeClr val="tx1"/>
              </a:solidFill>
              <a:ln w="61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</p:grpSp>
        <p:sp>
          <p:nvSpPr>
            <p:cNvPr id="320" name="任意多边形: 形状 319"/>
            <p:cNvSpPr/>
            <p:nvPr/>
          </p:nvSpPr>
          <p:spPr>
            <a:xfrm>
              <a:off x="1548998" y="1418513"/>
              <a:ext cx="1784148" cy="2242292"/>
            </a:xfrm>
            <a:custGeom>
              <a:avLst/>
              <a:gdLst>
                <a:gd name="connsiteX0" fmla="*/ 235374 w 563723"/>
                <a:gd name="connsiteY0" fmla="*/ 612250 h 624336"/>
                <a:gd name="connsiteX1" fmla="*/ 180057 w 563723"/>
                <a:gd name="connsiteY1" fmla="*/ 477657 h 624336"/>
                <a:gd name="connsiteX2" fmla="*/ 56405 w 563723"/>
                <a:gd name="connsiteY2" fmla="*/ 384872 h 624336"/>
                <a:gd name="connsiteX3" fmla="*/ 109643 w 563723"/>
                <a:gd name="connsiteY3" fmla="*/ 96127 h 624336"/>
                <a:gd name="connsiteX4" fmla="*/ 252977 w 563723"/>
                <a:gd name="connsiteY4" fmla="*/ 26569 h 624336"/>
                <a:gd name="connsiteX5" fmla="*/ 417397 w 563723"/>
                <a:gd name="connsiteY5" fmla="*/ 47962 h 624336"/>
                <a:gd name="connsiteX6" fmla="*/ 482555 w 563723"/>
                <a:gd name="connsiteY6" fmla="*/ 83597 h 624336"/>
                <a:gd name="connsiteX7" fmla="*/ 524485 w 563723"/>
                <a:gd name="connsiteY7" fmla="*/ 149610 h 624336"/>
                <a:gd name="connsiteX8" fmla="*/ 532615 w 563723"/>
                <a:gd name="connsiteY8" fmla="*/ 290988 h 624336"/>
                <a:gd name="connsiteX9" fmla="*/ 443314 w 563723"/>
                <a:gd name="connsiteY9" fmla="*/ 441900 h 624336"/>
                <a:gd name="connsiteX10" fmla="*/ 381763 w 563723"/>
                <a:gd name="connsiteY10" fmla="*/ 506690 h 624336"/>
                <a:gd name="connsiteX11" fmla="*/ 372289 w 563723"/>
                <a:gd name="connsiteY11" fmla="*/ 593302 h 624336"/>
                <a:gd name="connsiteX12" fmla="*/ 397411 w 563723"/>
                <a:gd name="connsiteY12" fmla="*/ 593302 h 624336"/>
                <a:gd name="connsiteX13" fmla="*/ 408657 w 563723"/>
                <a:gd name="connsiteY13" fmla="*/ 509747 h 624336"/>
                <a:gd name="connsiteX14" fmla="*/ 437935 w 563723"/>
                <a:gd name="connsiteY14" fmla="*/ 481263 h 624336"/>
                <a:gd name="connsiteX15" fmla="*/ 469597 w 563723"/>
                <a:gd name="connsiteY15" fmla="*/ 450763 h 624336"/>
                <a:gd name="connsiteX16" fmla="*/ 553396 w 563723"/>
                <a:gd name="connsiteY16" fmla="*/ 310547 h 624336"/>
                <a:gd name="connsiteX17" fmla="*/ 554191 w 563723"/>
                <a:gd name="connsiteY17" fmla="*/ 163057 h 624336"/>
                <a:gd name="connsiteX18" fmla="*/ 519718 w 563723"/>
                <a:gd name="connsiteY18" fmla="*/ 85920 h 624336"/>
                <a:gd name="connsiteX19" fmla="*/ 459878 w 563723"/>
                <a:gd name="connsiteY19" fmla="*/ 38855 h 624336"/>
                <a:gd name="connsiteX20" fmla="*/ 296741 w 563723"/>
                <a:gd name="connsiteY20" fmla="*/ 225 h 624336"/>
                <a:gd name="connsiteX21" fmla="*/ 131465 w 563723"/>
                <a:gd name="connsiteY21" fmla="*/ 44967 h 624336"/>
                <a:gd name="connsiteX22" fmla="*/ 7018 w 563723"/>
                <a:gd name="connsiteY22" fmla="*/ 336402 h 624336"/>
                <a:gd name="connsiteX23" fmla="*/ 45954 w 563723"/>
                <a:gd name="connsiteY23" fmla="*/ 412561 h 624336"/>
                <a:gd name="connsiteX24" fmla="*/ 118078 w 563723"/>
                <a:gd name="connsiteY24" fmla="*/ 466716 h 624336"/>
                <a:gd name="connsiteX25" fmla="*/ 188186 w 563723"/>
                <a:gd name="connsiteY25" fmla="*/ 524783 h 624336"/>
                <a:gd name="connsiteX26" fmla="*/ 210191 w 563723"/>
                <a:gd name="connsiteY26" fmla="*/ 612311 h 624336"/>
                <a:gd name="connsiteX27" fmla="*/ 235374 w 563723"/>
                <a:gd name="connsiteY27" fmla="*/ 612250 h 624336"/>
                <a:gd name="connsiteX28" fmla="*/ 235374 w 563723"/>
                <a:gd name="connsiteY28" fmla="*/ 612250 h 62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63723" h="624336">
                  <a:moveTo>
                    <a:pt x="235374" y="612250"/>
                  </a:moveTo>
                  <a:cubicBezTo>
                    <a:pt x="239163" y="562068"/>
                    <a:pt x="218565" y="510419"/>
                    <a:pt x="180057" y="477657"/>
                  </a:cubicBezTo>
                  <a:cubicBezTo>
                    <a:pt x="140327" y="443856"/>
                    <a:pt x="86967" y="429309"/>
                    <a:pt x="56405" y="384872"/>
                  </a:cubicBezTo>
                  <a:cubicBezTo>
                    <a:pt x="-7835" y="291415"/>
                    <a:pt x="36173" y="169842"/>
                    <a:pt x="109643" y="96127"/>
                  </a:cubicBezTo>
                  <a:cubicBezTo>
                    <a:pt x="148701" y="56947"/>
                    <a:pt x="197722" y="32009"/>
                    <a:pt x="252977" y="26569"/>
                  </a:cubicBezTo>
                  <a:cubicBezTo>
                    <a:pt x="307804" y="21129"/>
                    <a:pt x="365504" y="29809"/>
                    <a:pt x="417397" y="47962"/>
                  </a:cubicBezTo>
                  <a:cubicBezTo>
                    <a:pt x="440686" y="56092"/>
                    <a:pt x="463729" y="67399"/>
                    <a:pt x="482555" y="83597"/>
                  </a:cubicBezTo>
                  <a:cubicBezTo>
                    <a:pt x="503214" y="101384"/>
                    <a:pt x="516478" y="123694"/>
                    <a:pt x="524485" y="149610"/>
                  </a:cubicBezTo>
                  <a:cubicBezTo>
                    <a:pt x="538788" y="195819"/>
                    <a:pt x="544106" y="243617"/>
                    <a:pt x="532615" y="290988"/>
                  </a:cubicBezTo>
                  <a:cubicBezTo>
                    <a:pt x="518556" y="348871"/>
                    <a:pt x="484572" y="399786"/>
                    <a:pt x="443314" y="441900"/>
                  </a:cubicBezTo>
                  <a:cubicBezTo>
                    <a:pt x="422655" y="462987"/>
                    <a:pt x="394599" y="479124"/>
                    <a:pt x="381763" y="506690"/>
                  </a:cubicBezTo>
                  <a:cubicBezTo>
                    <a:pt x="369172" y="533768"/>
                    <a:pt x="370394" y="564268"/>
                    <a:pt x="372289" y="593302"/>
                  </a:cubicBezTo>
                  <a:cubicBezTo>
                    <a:pt x="373328" y="609377"/>
                    <a:pt x="398511" y="609499"/>
                    <a:pt x="397411" y="593302"/>
                  </a:cubicBezTo>
                  <a:cubicBezTo>
                    <a:pt x="395577" y="565796"/>
                    <a:pt x="392827" y="534012"/>
                    <a:pt x="408657" y="509747"/>
                  </a:cubicBezTo>
                  <a:cubicBezTo>
                    <a:pt x="416114" y="498255"/>
                    <a:pt x="427544" y="489943"/>
                    <a:pt x="437935" y="481263"/>
                  </a:cubicBezTo>
                  <a:cubicBezTo>
                    <a:pt x="449182" y="471850"/>
                    <a:pt x="459634" y="461520"/>
                    <a:pt x="469597" y="450763"/>
                  </a:cubicBezTo>
                  <a:cubicBezTo>
                    <a:pt x="506943" y="410666"/>
                    <a:pt x="537688" y="363418"/>
                    <a:pt x="553396" y="310547"/>
                  </a:cubicBezTo>
                  <a:cubicBezTo>
                    <a:pt x="568005" y="261465"/>
                    <a:pt x="566049" y="212444"/>
                    <a:pt x="554191" y="163057"/>
                  </a:cubicBezTo>
                  <a:cubicBezTo>
                    <a:pt x="547528" y="135368"/>
                    <a:pt x="537749" y="108352"/>
                    <a:pt x="519718" y="85920"/>
                  </a:cubicBezTo>
                  <a:cubicBezTo>
                    <a:pt x="503703" y="65994"/>
                    <a:pt x="482616" y="50407"/>
                    <a:pt x="459878" y="38855"/>
                  </a:cubicBezTo>
                  <a:cubicBezTo>
                    <a:pt x="410369" y="13733"/>
                    <a:pt x="351874" y="2181"/>
                    <a:pt x="296741" y="225"/>
                  </a:cubicBezTo>
                  <a:cubicBezTo>
                    <a:pt x="238307" y="-1914"/>
                    <a:pt x="179751" y="11044"/>
                    <a:pt x="131465" y="44967"/>
                  </a:cubicBezTo>
                  <a:cubicBezTo>
                    <a:pt x="42224" y="107740"/>
                    <a:pt x="-21894" y="226502"/>
                    <a:pt x="7018" y="336402"/>
                  </a:cubicBezTo>
                  <a:cubicBezTo>
                    <a:pt x="14353" y="364274"/>
                    <a:pt x="27494" y="390434"/>
                    <a:pt x="45954" y="412561"/>
                  </a:cubicBezTo>
                  <a:cubicBezTo>
                    <a:pt x="65635" y="436155"/>
                    <a:pt x="91796" y="451680"/>
                    <a:pt x="118078" y="466716"/>
                  </a:cubicBezTo>
                  <a:cubicBezTo>
                    <a:pt x="144911" y="482119"/>
                    <a:pt x="170950" y="498255"/>
                    <a:pt x="188186" y="524783"/>
                  </a:cubicBezTo>
                  <a:cubicBezTo>
                    <a:pt x="205117" y="550882"/>
                    <a:pt x="212575" y="581383"/>
                    <a:pt x="210191" y="612311"/>
                  </a:cubicBezTo>
                  <a:cubicBezTo>
                    <a:pt x="208968" y="628386"/>
                    <a:pt x="234151" y="628325"/>
                    <a:pt x="235374" y="612250"/>
                  </a:cubicBezTo>
                  <a:lnTo>
                    <a:pt x="235374" y="612250"/>
                  </a:lnTo>
                  <a:close/>
                </a:path>
              </a:pathLst>
            </a:custGeom>
            <a:solidFill>
              <a:schemeClr val="tx1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cs typeface="汉仪君黑-55W" panose="00020600040101010101" charset="-122"/>
              </a:endParaRPr>
            </a:p>
          </p:txBody>
        </p:sp>
        <p:grpSp>
          <p:nvGrpSpPr>
            <p:cNvPr id="321" name="组合 320"/>
            <p:cNvGrpSpPr/>
            <p:nvPr/>
          </p:nvGrpSpPr>
          <p:grpSpPr>
            <a:xfrm>
              <a:off x="862586" y="1412558"/>
              <a:ext cx="3681726" cy="4061873"/>
              <a:chOff x="-6563836" y="-2601097"/>
              <a:chExt cx="4795535" cy="4469395"/>
            </a:xfrm>
          </p:grpSpPr>
          <p:sp>
            <p:nvSpPr>
              <p:cNvPr id="338" name="任意多边形: 形状 337"/>
              <p:cNvSpPr/>
              <p:nvPr/>
            </p:nvSpPr>
            <p:spPr>
              <a:xfrm>
                <a:off x="-6563836" y="-2601097"/>
                <a:ext cx="4795535" cy="4384425"/>
              </a:xfrm>
              <a:custGeom>
                <a:avLst/>
                <a:gdLst>
                  <a:gd name="connsiteX0" fmla="*/ 1254068 w 3496621"/>
                  <a:gd name="connsiteY0" fmla="*/ 1455063 h 3196863"/>
                  <a:gd name="connsiteX1" fmla="*/ 955483 w 3496621"/>
                  <a:gd name="connsiteY1" fmla="*/ 1319953 h 3196863"/>
                  <a:gd name="connsiteX2" fmla="*/ 792754 w 3496621"/>
                  <a:gd name="connsiteY2" fmla="*/ 1190442 h 3196863"/>
                  <a:gd name="connsiteX3" fmla="*/ 688996 w 3496621"/>
                  <a:gd name="connsiteY3" fmla="*/ 959412 h 3196863"/>
                  <a:gd name="connsiteX4" fmla="*/ 748713 w 3496621"/>
                  <a:gd name="connsiteY4" fmla="*/ 517506 h 3196863"/>
                  <a:gd name="connsiteX5" fmla="*/ 900618 w 3496621"/>
                  <a:gd name="connsiteY5" fmla="*/ 286849 h 3196863"/>
                  <a:gd name="connsiteX6" fmla="*/ 1274969 w 3496621"/>
                  <a:gd name="connsiteY6" fmla="*/ 43875 h 3196863"/>
                  <a:gd name="connsiteX7" fmla="*/ 1479873 w 3496621"/>
                  <a:gd name="connsiteY7" fmla="*/ 7299 h 3196863"/>
                  <a:gd name="connsiteX8" fmla="*/ 1822127 w 3496621"/>
                  <a:gd name="connsiteY8" fmla="*/ 29693 h 3196863"/>
                  <a:gd name="connsiteX9" fmla="*/ 2098691 w 3496621"/>
                  <a:gd name="connsiteY9" fmla="*/ 187569 h 3196863"/>
                  <a:gd name="connsiteX10" fmla="*/ 2165126 w 3496621"/>
                  <a:gd name="connsiteY10" fmla="*/ 244301 h 3196863"/>
                  <a:gd name="connsiteX11" fmla="*/ 2319644 w 3496621"/>
                  <a:gd name="connsiteY11" fmla="*/ 653736 h 3196863"/>
                  <a:gd name="connsiteX12" fmla="*/ 2305461 w 3496621"/>
                  <a:gd name="connsiteY12" fmla="*/ 846696 h 3196863"/>
                  <a:gd name="connsiteX13" fmla="*/ 2153183 w 3496621"/>
                  <a:gd name="connsiteY13" fmla="*/ 1175140 h 3196863"/>
                  <a:gd name="connsiteX14" fmla="*/ 1959476 w 3496621"/>
                  <a:gd name="connsiteY14" fmla="*/ 1356903 h 3196863"/>
                  <a:gd name="connsiteX15" fmla="*/ 1860569 w 3496621"/>
                  <a:gd name="connsiteY15" fmla="*/ 1408409 h 3196863"/>
                  <a:gd name="connsiteX16" fmla="*/ 1843028 w 3496621"/>
                  <a:gd name="connsiteY16" fmla="*/ 1439387 h 3196863"/>
                  <a:gd name="connsiteX17" fmla="*/ 1818767 w 3496621"/>
                  <a:gd name="connsiteY17" fmla="*/ 1499104 h 3196863"/>
                  <a:gd name="connsiteX18" fmla="*/ 1801972 w 3496621"/>
                  <a:gd name="connsiteY18" fmla="*/ 1508809 h 3196863"/>
                  <a:gd name="connsiteX19" fmla="*/ 1786296 w 3496621"/>
                  <a:gd name="connsiteY19" fmla="*/ 1534188 h 3196863"/>
                  <a:gd name="connsiteX20" fmla="*/ 1816528 w 3496621"/>
                  <a:gd name="connsiteY20" fmla="*/ 1549864 h 3196863"/>
                  <a:gd name="connsiteX21" fmla="*/ 1863555 w 3496621"/>
                  <a:gd name="connsiteY21" fmla="*/ 1570392 h 3196863"/>
                  <a:gd name="connsiteX22" fmla="*/ 1883710 w 3496621"/>
                  <a:gd name="connsiteY22" fmla="*/ 1575617 h 3196863"/>
                  <a:gd name="connsiteX23" fmla="*/ 1934096 w 3496621"/>
                  <a:gd name="connsiteY23" fmla="*/ 1591293 h 3196863"/>
                  <a:gd name="connsiteX24" fmla="*/ 1986348 w 3496621"/>
                  <a:gd name="connsiteY24" fmla="*/ 1598011 h 3196863"/>
                  <a:gd name="connsiteX25" fmla="*/ 2001651 w 3496621"/>
                  <a:gd name="connsiteY25" fmla="*/ 1614433 h 3196863"/>
                  <a:gd name="connsiteX26" fmla="*/ 2042706 w 3496621"/>
                  <a:gd name="connsiteY26" fmla="*/ 1618912 h 3196863"/>
                  <a:gd name="connsiteX27" fmla="*/ 2102423 w 3496621"/>
                  <a:gd name="connsiteY27" fmla="*/ 1636080 h 3196863"/>
                  <a:gd name="connsiteX28" fmla="*/ 2139000 w 3496621"/>
                  <a:gd name="connsiteY28" fmla="*/ 1656235 h 3196863"/>
                  <a:gd name="connsiteX29" fmla="*/ 2183041 w 3496621"/>
                  <a:gd name="connsiteY29" fmla="*/ 1650263 h 3196863"/>
                  <a:gd name="connsiteX30" fmla="*/ 2217752 w 3496621"/>
                  <a:gd name="connsiteY30" fmla="*/ 1672284 h 3196863"/>
                  <a:gd name="connsiteX31" fmla="*/ 2259554 w 3496621"/>
                  <a:gd name="connsiteY31" fmla="*/ 1675643 h 3196863"/>
                  <a:gd name="connsiteX32" fmla="*/ 2264033 w 3496621"/>
                  <a:gd name="connsiteY32" fmla="*/ 1673777 h 3196863"/>
                  <a:gd name="connsiteX33" fmla="*/ 2319271 w 3496621"/>
                  <a:gd name="connsiteY33" fmla="*/ 1698037 h 3196863"/>
                  <a:gd name="connsiteX34" fmla="*/ 2377868 w 3496621"/>
                  <a:gd name="connsiteY34" fmla="*/ 1702142 h 3196863"/>
                  <a:gd name="connsiteX35" fmla="*/ 2434972 w 3496621"/>
                  <a:gd name="connsiteY35" fmla="*/ 1710354 h 3196863"/>
                  <a:gd name="connsiteX36" fmla="*/ 2461845 w 3496621"/>
                  <a:gd name="connsiteY36" fmla="*/ 1718565 h 3196863"/>
                  <a:gd name="connsiteX37" fmla="*/ 2533132 w 3496621"/>
                  <a:gd name="connsiteY37" fmla="*/ 1742824 h 3196863"/>
                  <a:gd name="connsiteX38" fmla="*/ 2545822 w 3496621"/>
                  <a:gd name="connsiteY38" fmla="*/ 1737226 h 3196863"/>
                  <a:gd name="connsiteX39" fmla="*/ 2646968 w 3496621"/>
                  <a:gd name="connsiteY39" fmla="*/ 1771937 h 3196863"/>
                  <a:gd name="connsiteX40" fmla="*/ 2649954 w 3496621"/>
                  <a:gd name="connsiteY40" fmla="*/ 1775669 h 3196863"/>
                  <a:gd name="connsiteX41" fmla="*/ 2717136 w 3496621"/>
                  <a:gd name="connsiteY41" fmla="*/ 1782014 h 3196863"/>
                  <a:gd name="connsiteX42" fmla="*/ 2777599 w 3496621"/>
                  <a:gd name="connsiteY42" fmla="*/ 1804034 h 3196863"/>
                  <a:gd name="connsiteX43" fmla="*/ 2795141 w 3496621"/>
                  <a:gd name="connsiteY43" fmla="*/ 1802168 h 3196863"/>
                  <a:gd name="connsiteX44" fmla="*/ 2861949 w 3496621"/>
                  <a:gd name="connsiteY44" fmla="*/ 1821576 h 3196863"/>
                  <a:gd name="connsiteX45" fmla="*/ 2941447 w 3496621"/>
                  <a:gd name="connsiteY45" fmla="*/ 1853301 h 3196863"/>
                  <a:gd name="connsiteX46" fmla="*/ 2968320 w 3496621"/>
                  <a:gd name="connsiteY46" fmla="*/ 1853674 h 3196863"/>
                  <a:gd name="connsiteX47" fmla="*/ 3001538 w 3496621"/>
                  <a:gd name="connsiteY47" fmla="*/ 1860766 h 3196863"/>
                  <a:gd name="connsiteX48" fmla="*/ 3106416 w 3496621"/>
                  <a:gd name="connsiteY48" fmla="*/ 1888385 h 3196863"/>
                  <a:gd name="connsiteX49" fmla="*/ 3185167 w 3496621"/>
                  <a:gd name="connsiteY49" fmla="*/ 1871962 h 3196863"/>
                  <a:gd name="connsiteX50" fmla="*/ 3327369 w 3496621"/>
                  <a:gd name="connsiteY50" fmla="*/ 1839492 h 3196863"/>
                  <a:gd name="connsiteX51" fmla="*/ 3360213 w 3496621"/>
                  <a:gd name="connsiteY51" fmla="*/ 1835759 h 3196863"/>
                  <a:gd name="connsiteX52" fmla="*/ 3394924 w 3496621"/>
                  <a:gd name="connsiteY52" fmla="*/ 1884279 h 3196863"/>
                  <a:gd name="connsiteX53" fmla="*/ 3391938 w 3496621"/>
                  <a:gd name="connsiteY53" fmla="*/ 1937651 h 3196863"/>
                  <a:gd name="connsiteX54" fmla="*/ 3415451 w 3496621"/>
                  <a:gd name="connsiteY54" fmla="*/ 2208617 h 3196863"/>
                  <a:gd name="connsiteX55" fmla="*/ 3484873 w 3496621"/>
                  <a:gd name="connsiteY55" fmla="*/ 2733381 h 3196863"/>
                  <a:gd name="connsiteX56" fmla="*/ 3495696 w 3496621"/>
                  <a:gd name="connsiteY56" fmla="*/ 2834526 h 3196863"/>
                  <a:gd name="connsiteX57" fmla="*/ 3475915 w 3496621"/>
                  <a:gd name="connsiteY57" fmla="*/ 2865504 h 3196863"/>
                  <a:gd name="connsiteX58" fmla="*/ 3450908 w 3496621"/>
                  <a:gd name="connsiteY58" fmla="*/ 2838632 h 3196863"/>
                  <a:gd name="connsiteX59" fmla="*/ 3447922 w 3496621"/>
                  <a:gd name="connsiteY59" fmla="*/ 2722557 h 3196863"/>
                  <a:gd name="connsiteX60" fmla="*/ 3394550 w 3496621"/>
                  <a:gd name="connsiteY60" fmla="*/ 2317974 h 3196863"/>
                  <a:gd name="connsiteX61" fmla="*/ 3367305 w 3496621"/>
                  <a:gd name="connsiteY61" fmla="*/ 2057085 h 3196863"/>
                  <a:gd name="connsiteX62" fmla="*/ 3363572 w 3496621"/>
                  <a:gd name="connsiteY62" fmla="*/ 1916750 h 3196863"/>
                  <a:gd name="connsiteX63" fmla="*/ 3314306 w 3496621"/>
                  <a:gd name="connsiteY63" fmla="*/ 1875322 h 3196863"/>
                  <a:gd name="connsiteX64" fmla="*/ 3266905 w 3496621"/>
                  <a:gd name="connsiteY64" fmla="*/ 1885772 h 3196863"/>
                  <a:gd name="connsiteX65" fmla="*/ 3209055 w 3496621"/>
                  <a:gd name="connsiteY65" fmla="*/ 1937651 h 3196863"/>
                  <a:gd name="connsiteX66" fmla="*/ 3157548 w 3496621"/>
                  <a:gd name="connsiteY66" fmla="*/ 1963031 h 3196863"/>
                  <a:gd name="connsiteX67" fmla="*/ 3098578 w 3496621"/>
                  <a:gd name="connsiteY67" fmla="*/ 1934665 h 3196863"/>
                  <a:gd name="connsiteX68" fmla="*/ 3062375 w 3496621"/>
                  <a:gd name="connsiteY68" fmla="*/ 1931680 h 3196863"/>
                  <a:gd name="connsiteX69" fmla="*/ 2579040 w 3496621"/>
                  <a:gd name="connsiteY69" fmla="*/ 2041410 h 3196863"/>
                  <a:gd name="connsiteX70" fmla="*/ 2049798 w 3496621"/>
                  <a:gd name="connsiteY70" fmla="*/ 2144048 h 3196863"/>
                  <a:gd name="connsiteX71" fmla="*/ 1801972 w 3496621"/>
                  <a:gd name="connsiteY71" fmla="*/ 2194808 h 3196863"/>
                  <a:gd name="connsiteX72" fmla="*/ 1311919 w 3496621"/>
                  <a:gd name="connsiteY72" fmla="*/ 2268708 h 3196863"/>
                  <a:gd name="connsiteX73" fmla="*/ 908456 w 3496621"/>
                  <a:gd name="connsiteY73" fmla="*/ 2331411 h 3196863"/>
                  <a:gd name="connsiteX74" fmla="*/ 605765 w 3496621"/>
                  <a:gd name="connsiteY74" fmla="*/ 2376945 h 3196863"/>
                  <a:gd name="connsiteX75" fmla="*/ 534105 w 3496621"/>
                  <a:gd name="connsiteY75" fmla="*/ 2390008 h 3196863"/>
                  <a:gd name="connsiteX76" fmla="*/ 480360 w 3496621"/>
                  <a:gd name="connsiteY76" fmla="*/ 2424345 h 3196863"/>
                  <a:gd name="connsiteX77" fmla="*/ 409072 w 3496621"/>
                  <a:gd name="connsiteY77" fmla="*/ 2432930 h 3196863"/>
                  <a:gd name="connsiteX78" fmla="*/ 376228 w 3496621"/>
                  <a:gd name="connsiteY78" fmla="*/ 2418374 h 3196863"/>
                  <a:gd name="connsiteX79" fmla="*/ 80256 w 3496621"/>
                  <a:gd name="connsiteY79" fmla="*/ 2471372 h 3196863"/>
                  <a:gd name="connsiteX80" fmla="*/ 61221 w 3496621"/>
                  <a:gd name="connsiteY80" fmla="*/ 2498245 h 3196863"/>
                  <a:gd name="connsiteX81" fmla="*/ 66819 w 3496621"/>
                  <a:gd name="connsiteY81" fmla="*/ 2582968 h 3196863"/>
                  <a:gd name="connsiteX82" fmla="*/ 159007 w 3496621"/>
                  <a:gd name="connsiteY82" fmla="*/ 2965531 h 3196863"/>
                  <a:gd name="connsiteX83" fmla="*/ 210887 w 3496621"/>
                  <a:gd name="connsiteY83" fmla="*/ 3156252 h 3196863"/>
                  <a:gd name="connsiteX84" fmla="*/ 201929 w 3496621"/>
                  <a:gd name="connsiteY84" fmla="*/ 3194321 h 3196863"/>
                  <a:gd name="connsiteX85" fmla="*/ 162740 w 3496621"/>
                  <a:gd name="connsiteY85" fmla="*/ 3174913 h 3196863"/>
                  <a:gd name="connsiteX86" fmla="*/ 155648 w 3496621"/>
                  <a:gd name="connsiteY86" fmla="*/ 3151773 h 3196863"/>
                  <a:gd name="connsiteX87" fmla="*/ 26137 w 3496621"/>
                  <a:gd name="connsiteY87" fmla="*/ 2528850 h 3196863"/>
                  <a:gd name="connsiteX88" fmla="*/ 5236 w 3496621"/>
                  <a:gd name="connsiteY88" fmla="*/ 2486302 h 3196863"/>
                  <a:gd name="connsiteX89" fmla="*/ 16060 w 3496621"/>
                  <a:gd name="connsiteY89" fmla="*/ 2458682 h 3196863"/>
                  <a:gd name="connsiteX90" fmla="*/ 224696 w 3496621"/>
                  <a:gd name="connsiteY90" fmla="*/ 2413148 h 3196863"/>
                  <a:gd name="connsiteX91" fmla="*/ 373615 w 3496621"/>
                  <a:gd name="connsiteY91" fmla="*/ 2390754 h 3196863"/>
                  <a:gd name="connsiteX92" fmla="*/ 422136 w 3496621"/>
                  <a:gd name="connsiteY92" fmla="*/ 2361642 h 3196863"/>
                  <a:gd name="connsiteX93" fmla="*/ 466923 w 3496621"/>
                  <a:gd name="connsiteY93" fmla="*/ 2337755 h 3196863"/>
                  <a:gd name="connsiteX94" fmla="*/ 472522 w 3496621"/>
                  <a:gd name="connsiteY94" fmla="*/ 2320587 h 3196863"/>
                  <a:gd name="connsiteX95" fmla="*/ 492676 w 3496621"/>
                  <a:gd name="connsiteY95" fmla="*/ 2298939 h 3196863"/>
                  <a:gd name="connsiteX96" fmla="*/ 515070 w 3496621"/>
                  <a:gd name="connsiteY96" fmla="*/ 2298193 h 3196863"/>
                  <a:gd name="connsiteX97" fmla="*/ 598674 w 3496621"/>
                  <a:gd name="connsiteY97" fmla="*/ 2232504 h 3196863"/>
                  <a:gd name="connsiteX98" fmla="*/ 687876 w 3496621"/>
                  <a:gd name="connsiteY98" fmla="*/ 2150020 h 3196863"/>
                  <a:gd name="connsiteX99" fmla="*/ 786409 w 3496621"/>
                  <a:gd name="connsiteY99" fmla="*/ 2074627 h 3196863"/>
                  <a:gd name="connsiteX100" fmla="*/ 868894 w 3496621"/>
                  <a:gd name="connsiteY100" fmla="*/ 2014537 h 3196863"/>
                  <a:gd name="connsiteX101" fmla="*/ 888675 w 3496621"/>
                  <a:gd name="connsiteY101" fmla="*/ 2000727 h 3196863"/>
                  <a:gd name="connsiteX102" fmla="*/ 914055 w 3496621"/>
                  <a:gd name="connsiteY102" fmla="*/ 1955940 h 3196863"/>
                  <a:gd name="connsiteX103" fmla="*/ 964068 w 3496621"/>
                  <a:gd name="connsiteY103" fmla="*/ 1923095 h 3196863"/>
                  <a:gd name="connsiteX104" fmla="*/ 1013334 w 3496621"/>
                  <a:gd name="connsiteY104" fmla="*/ 1887265 h 3196863"/>
                  <a:gd name="connsiteX105" fmla="*/ 1105149 w 3496621"/>
                  <a:gd name="connsiteY105" fmla="*/ 1802542 h 3196863"/>
                  <a:gd name="connsiteX106" fmla="*/ 1243618 w 3496621"/>
                  <a:gd name="connsiteY106" fmla="*/ 1649517 h 3196863"/>
                  <a:gd name="connsiteX107" fmla="*/ 1298483 w 3496621"/>
                  <a:gd name="connsiteY107" fmla="*/ 1589053 h 3196863"/>
                  <a:gd name="connsiteX108" fmla="*/ 1294751 w 3496621"/>
                  <a:gd name="connsiteY108" fmla="*/ 1544266 h 3196863"/>
                  <a:gd name="connsiteX109" fmla="*/ 1269744 w 3496621"/>
                  <a:gd name="connsiteY109" fmla="*/ 1529336 h 3196863"/>
                  <a:gd name="connsiteX110" fmla="*/ 1254068 w 3496621"/>
                  <a:gd name="connsiteY110" fmla="*/ 1455063 h 3196863"/>
                  <a:gd name="connsiteX111" fmla="*/ 1508239 w 3496621"/>
                  <a:gd name="connsiteY111" fmla="*/ 1448345 h 3196863"/>
                  <a:gd name="connsiteX112" fmla="*/ 1768008 w 3496621"/>
                  <a:gd name="connsiteY112" fmla="*/ 1409902 h 3196863"/>
                  <a:gd name="connsiteX113" fmla="*/ 2108395 w 3496621"/>
                  <a:gd name="connsiteY113" fmla="*/ 1187456 h 3196863"/>
                  <a:gd name="connsiteX114" fmla="*/ 2267765 w 3496621"/>
                  <a:gd name="connsiteY114" fmla="*/ 872449 h 3196863"/>
                  <a:gd name="connsiteX115" fmla="*/ 2287173 w 3496621"/>
                  <a:gd name="connsiteY115" fmla="*/ 719051 h 3196863"/>
                  <a:gd name="connsiteX116" fmla="*/ 2286426 w 3496621"/>
                  <a:gd name="connsiteY116" fmla="*/ 665679 h 3196863"/>
                  <a:gd name="connsiteX117" fmla="*/ 2198717 w 3496621"/>
                  <a:gd name="connsiteY117" fmla="*/ 333130 h 3196863"/>
                  <a:gd name="connsiteX118" fmla="*/ 2185654 w 3496621"/>
                  <a:gd name="connsiteY118" fmla="*/ 321186 h 3196863"/>
                  <a:gd name="connsiteX119" fmla="*/ 2159901 w 3496621"/>
                  <a:gd name="connsiteY119" fmla="*/ 306257 h 3196863"/>
                  <a:gd name="connsiteX120" fmla="*/ 1801226 w 3496621"/>
                  <a:gd name="connsiteY120" fmla="*/ 49474 h 3196863"/>
                  <a:gd name="connsiteX121" fmla="*/ 1482486 w 3496621"/>
                  <a:gd name="connsiteY121" fmla="*/ 31559 h 3196863"/>
                  <a:gd name="connsiteX122" fmla="*/ 1296243 w 3496621"/>
                  <a:gd name="connsiteY122" fmla="*/ 63283 h 3196863"/>
                  <a:gd name="connsiteX123" fmla="*/ 940927 w 3496621"/>
                  <a:gd name="connsiteY123" fmla="*/ 283490 h 3196863"/>
                  <a:gd name="connsiteX124" fmla="*/ 738636 w 3496621"/>
                  <a:gd name="connsiteY124" fmla="*/ 643658 h 3196863"/>
                  <a:gd name="connsiteX125" fmla="*/ 721467 w 3496621"/>
                  <a:gd name="connsiteY125" fmla="*/ 942243 h 3196863"/>
                  <a:gd name="connsiteX126" fmla="*/ 848739 w 3496621"/>
                  <a:gd name="connsiteY126" fmla="*/ 1197160 h 3196863"/>
                  <a:gd name="connsiteX127" fmla="*/ 1051777 w 3496621"/>
                  <a:gd name="connsiteY127" fmla="*/ 1337495 h 3196863"/>
                  <a:gd name="connsiteX128" fmla="*/ 1508239 w 3496621"/>
                  <a:gd name="connsiteY128" fmla="*/ 1448345 h 3196863"/>
                  <a:gd name="connsiteX129" fmla="*/ 503127 w 3496621"/>
                  <a:gd name="connsiteY129" fmla="*/ 2351938 h 3196863"/>
                  <a:gd name="connsiteX130" fmla="*/ 509098 w 3496621"/>
                  <a:gd name="connsiteY130" fmla="*/ 2362015 h 3196863"/>
                  <a:gd name="connsiteX131" fmla="*/ 532985 w 3496621"/>
                  <a:gd name="connsiteY131" fmla="*/ 2362015 h 3196863"/>
                  <a:gd name="connsiteX132" fmla="*/ 883450 w 3496621"/>
                  <a:gd name="connsiteY132" fmla="*/ 2307524 h 3196863"/>
                  <a:gd name="connsiteX133" fmla="*/ 1368650 w 3496621"/>
                  <a:gd name="connsiteY133" fmla="*/ 2236236 h 3196863"/>
                  <a:gd name="connsiteX134" fmla="*/ 1498908 w 3496621"/>
                  <a:gd name="connsiteY134" fmla="*/ 2221307 h 3196863"/>
                  <a:gd name="connsiteX135" fmla="*/ 2005010 w 3496621"/>
                  <a:gd name="connsiteY135" fmla="*/ 2127999 h 3196863"/>
                  <a:gd name="connsiteX136" fmla="*/ 2129296 w 3496621"/>
                  <a:gd name="connsiteY136" fmla="*/ 2103739 h 3196863"/>
                  <a:gd name="connsiteX137" fmla="*/ 2709297 w 3496621"/>
                  <a:gd name="connsiteY137" fmla="*/ 1981319 h 3196863"/>
                  <a:gd name="connsiteX138" fmla="*/ 2941447 w 3496621"/>
                  <a:gd name="connsiteY138" fmla="*/ 1928321 h 3196863"/>
                  <a:gd name="connsiteX139" fmla="*/ 2957870 w 3496621"/>
                  <a:gd name="connsiteY139" fmla="*/ 1911525 h 3196863"/>
                  <a:gd name="connsiteX140" fmla="*/ 2938462 w 3496621"/>
                  <a:gd name="connsiteY140" fmla="*/ 1888385 h 3196863"/>
                  <a:gd name="connsiteX141" fmla="*/ 2910096 w 3496621"/>
                  <a:gd name="connsiteY141" fmla="*/ 1906300 h 3196863"/>
                  <a:gd name="connsiteX142" fmla="*/ 2892928 w 3496621"/>
                  <a:gd name="connsiteY142" fmla="*/ 1917124 h 3196863"/>
                  <a:gd name="connsiteX143" fmla="*/ 2880611 w 3496621"/>
                  <a:gd name="connsiteY143" fmla="*/ 1899209 h 3196863"/>
                  <a:gd name="connsiteX144" fmla="*/ 2880237 w 3496621"/>
                  <a:gd name="connsiteY144" fmla="*/ 1889504 h 3196863"/>
                  <a:gd name="connsiteX145" fmla="*/ 2870907 w 3496621"/>
                  <a:gd name="connsiteY145" fmla="*/ 1870097 h 3196863"/>
                  <a:gd name="connsiteX146" fmla="*/ 2855977 w 3496621"/>
                  <a:gd name="connsiteY146" fmla="*/ 1884653 h 3196863"/>
                  <a:gd name="connsiteX147" fmla="*/ 2827985 w 3496621"/>
                  <a:gd name="connsiteY147" fmla="*/ 1885399 h 3196863"/>
                  <a:gd name="connsiteX148" fmla="*/ 2822387 w 3496621"/>
                  <a:gd name="connsiteY148" fmla="*/ 1867111 h 3196863"/>
                  <a:gd name="connsiteX149" fmla="*/ 2806711 w 3496621"/>
                  <a:gd name="connsiteY149" fmla="*/ 1852555 h 3196863"/>
                  <a:gd name="connsiteX150" fmla="*/ 2789916 w 3496621"/>
                  <a:gd name="connsiteY150" fmla="*/ 1865618 h 3196863"/>
                  <a:gd name="connsiteX151" fmla="*/ 2783944 w 3496621"/>
                  <a:gd name="connsiteY151" fmla="*/ 1878681 h 3196863"/>
                  <a:gd name="connsiteX152" fmla="*/ 2772000 w 3496621"/>
                  <a:gd name="connsiteY152" fmla="*/ 1883906 h 3196863"/>
                  <a:gd name="connsiteX153" fmla="*/ 2763789 w 3496621"/>
                  <a:gd name="connsiteY153" fmla="*/ 1874202 h 3196863"/>
                  <a:gd name="connsiteX154" fmla="*/ 2761177 w 3496621"/>
                  <a:gd name="connsiteY154" fmla="*/ 1855167 h 3196863"/>
                  <a:gd name="connsiteX155" fmla="*/ 2738783 w 3496621"/>
                  <a:gd name="connsiteY155" fmla="*/ 1834639 h 3196863"/>
                  <a:gd name="connsiteX156" fmla="*/ 2719748 w 3496621"/>
                  <a:gd name="connsiteY156" fmla="*/ 1849569 h 3196863"/>
                  <a:gd name="connsiteX157" fmla="*/ 2705565 w 3496621"/>
                  <a:gd name="connsiteY157" fmla="*/ 1865618 h 3196863"/>
                  <a:gd name="connsiteX158" fmla="*/ 2691009 w 3496621"/>
                  <a:gd name="connsiteY158" fmla="*/ 1842850 h 3196863"/>
                  <a:gd name="connsiteX159" fmla="*/ 2638010 w 3496621"/>
                  <a:gd name="connsiteY159" fmla="*/ 1822696 h 3196863"/>
                  <a:gd name="connsiteX160" fmla="*/ 2608525 w 3496621"/>
                  <a:gd name="connsiteY160" fmla="*/ 1814112 h 3196863"/>
                  <a:gd name="connsiteX161" fmla="*/ 2559632 w 3496621"/>
                  <a:gd name="connsiteY161" fmla="*/ 1801049 h 3196863"/>
                  <a:gd name="connsiteX162" fmla="*/ 2536491 w 3496621"/>
                  <a:gd name="connsiteY162" fmla="*/ 1797690 h 3196863"/>
                  <a:gd name="connsiteX163" fmla="*/ 2459979 w 3496621"/>
                  <a:gd name="connsiteY163" fmla="*/ 1764099 h 3196863"/>
                  <a:gd name="connsiteX164" fmla="*/ 2434226 w 3496621"/>
                  <a:gd name="connsiteY164" fmla="*/ 1757754 h 3196863"/>
                  <a:gd name="connsiteX165" fmla="*/ 2364059 w 3496621"/>
                  <a:gd name="connsiteY165" fmla="*/ 1746930 h 3196863"/>
                  <a:gd name="connsiteX166" fmla="*/ 2350996 w 3496621"/>
                  <a:gd name="connsiteY166" fmla="*/ 1744691 h 3196863"/>
                  <a:gd name="connsiteX167" fmla="*/ 2278962 w 3496621"/>
                  <a:gd name="connsiteY167" fmla="*/ 1725283 h 3196863"/>
                  <a:gd name="connsiteX168" fmla="*/ 2257688 w 3496621"/>
                  <a:gd name="connsiteY168" fmla="*/ 1717072 h 3196863"/>
                  <a:gd name="connsiteX169" fmla="*/ 2226709 w 3496621"/>
                  <a:gd name="connsiteY169" fmla="*/ 1703262 h 3196863"/>
                  <a:gd name="connsiteX170" fmla="*/ 2105782 w 3496621"/>
                  <a:gd name="connsiteY170" fmla="*/ 1690945 h 3196863"/>
                  <a:gd name="connsiteX171" fmla="*/ 2084135 w 3496621"/>
                  <a:gd name="connsiteY171" fmla="*/ 1674523 h 3196863"/>
                  <a:gd name="connsiteX172" fmla="*/ 2025164 w 3496621"/>
                  <a:gd name="connsiteY172" fmla="*/ 1653249 h 3196863"/>
                  <a:gd name="connsiteX173" fmla="*/ 2012101 w 3496621"/>
                  <a:gd name="connsiteY173" fmla="*/ 1646904 h 3196863"/>
                  <a:gd name="connsiteX174" fmla="*/ 1916181 w 3496621"/>
                  <a:gd name="connsiteY174" fmla="*/ 1616672 h 3196863"/>
                  <a:gd name="connsiteX175" fmla="*/ 1816901 w 3496621"/>
                  <a:gd name="connsiteY175" fmla="*/ 1592786 h 3196863"/>
                  <a:gd name="connsiteX176" fmla="*/ 1806078 w 3496621"/>
                  <a:gd name="connsiteY176" fmla="*/ 1599877 h 3196863"/>
                  <a:gd name="connsiteX177" fmla="*/ 1805331 w 3496621"/>
                  <a:gd name="connsiteY177" fmla="*/ 1613313 h 3196863"/>
                  <a:gd name="connsiteX178" fmla="*/ 1816528 w 3496621"/>
                  <a:gd name="connsiteY178" fmla="*/ 1621151 h 3196863"/>
                  <a:gd name="connsiteX179" fmla="*/ 1829591 w 3496621"/>
                  <a:gd name="connsiteY179" fmla="*/ 1683108 h 3196863"/>
                  <a:gd name="connsiteX180" fmla="*/ 1818021 w 3496621"/>
                  <a:gd name="connsiteY180" fmla="*/ 1716698 h 3196863"/>
                  <a:gd name="connsiteX181" fmla="*/ 1738149 w 3496621"/>
                  <a:gd name="connsiteY181" fmla="*/ 1845090 h 3196863"/>
                  <a:gd name="connsiteX182" fmla="*/ 1664996 w 3496621"/>
                  <a:gd name="connsiteY182" fmla="*/ 1888758 h 3196863"/>
                  <a:gd name="connsiteX183" fmla="*/ 1534738 w 3496621"/>
                  <a:gd name="connsiteY183" fmla="*/ 1898089 h 3196863"/>
                  <a:gd name="connsiteX184" fmla="*/ 1454867 w 3496621"/>
                  <a:gd name="connsiteY184" fmla="*/ 1867111 h 3196863"/>
                  <a:gd name="connsiteX185" fmla="*/ 1366411 w 3496621"/>
                  <a:gd name="connsiteY185" fmla="*/ 1845836 h 3196863"/>
                  <a:gd name="connsiteX186" fmla="*/ 1325729 w 3496621"/>
                  <a:gd name="connsiteY186" fmla="*/ 1815978 h 3196863"/>
                  <a:gd name="connsiteX187" fmla="*/ 1336553 w 3496621"/>
                  <a:gd name="connsiteY187" fmla="*/ 1773056 h 3196863"/>
                  <a:gd name="connsiteX188" fmla="*/ 1317518 w 3496621"/>
                  <a:gd name="connsiteY188" fmla="*/ 1699156 h 3196863"/>
                  <a:gd name="connsiteX189" fmla="*/ 1279448 w 3496621"/>
                  <a:gd name="connsiteY189" fmla="*/ 1676763 h 3196863"/>
                  <a:gd name="connsiteX190" fmla="*/ 1258920 w 3496621"/>
                  <a:gd name="connsiteY190" fmla="*/ 1700276 h 3196863"/>
                  <a:gd name="connsiteX191" fmla="*/ 1221224 w 3496621"/>
                  <a:gd name="connsiteY191" fmla="*/ 1759620 h 3196863"/>
                  <a:gd name="connsiteX192" fmla="*/ 1192485 w 3496621"/>
                  <a:gd name="connsiteY192" fmla="*/ 1759993 h 3196863"/>
                  <a:gd name="connsiteX193" fmla="*/ 1162627 w 3496621"/>
                  <a:gd name="connsiteY193" fmla="*/ 1800302 h 3196863"/>
                  <a:gd name="connsiteX194" fmla="*/ 1139860 w 3496621"/>
                  <a:gd name="connsiteY194" fmla="*/ 1825682 h 3196863"/>
                  <a:gd name="connsiteX195" fmla="*/ 1094325 w 3496621"/>
                  <a:gd name="connsiteY195" fmla="*/ 1865991 h 3196863"/>
                  <a:gd name="connsiteX196" fmla="*/ 1074171 w 3496621"/>
                  <a:gd name="connsiteY196" fmla="*/ 1887638 h 3196863"/>
                  <a:gd name="connsiteX197" fmla="*/ 1029756 w 3496621"/>
                  <a:gd name="connsiteY197" fmla="*/ 1923842 h 3196863"/>
                  <a:gd name="connsiteX198" fmla="*/ 1008855 w 3496621"/>
                  <a:gd name="connsiteY198" fmla="*/ 1937651 h 3196863"/>
                  <a:gd name="connsiteX199" fmla="*/ 961455 w 3496621"/>
                  <a:gd name="connsiteY199" fmla="*/ 1980200 h 3196863"/>
                  <a:gd name="connsiteX200" fmla="*/ 945779 w 3496621"/>
                  <a:gd name="connsiteY200" fmla="*/ 1999981 h 3196863"/>
                  <a:gd name="connsiteX201" fmla="*/ 874492 w 3496621"/>
                  <a:gd name="connsiteY201" fmla="*/ 2061937 h 3196863"/>
                  <a:gd name="connsiteX202" fmla="*/ 856577 w 3496621"/>
                  <a:gd name="connsiteY202" fmla="*/ 2073134 h 3196863"/>
                  <a:gd name="connsiteX203" fmla="*/ 821866 w 3496621"/>
                  <a:gd name="connsiteY203" fmla="*/ 2107845 h 3196863"/>
                  <a:gd name="connsiteX204" fmla="*/ 799473 w 3496621"/>
                  <a:gd name="connsiteY204" fmla="*/ 2119415 h 3196863"/>
                  <a:gd name="connsiteX205" fmla="*/ 744608 w 3496621"/>
                  <a:gd name="connsiteY205" fmla="*/ 2157112 h 3196863"/>
                  <a:gd name="connsiteX206" fmla="*/ 721094 w 3496621"/>
                  <a:gd name="connsiteY206" fmla="*/ 2178386 h 3196863"/>
                  <a:gd name="connsiteX207" fmla="*/ 703552 w 3496621"/>
                  <a:gd name="connsiteY207" fmla="*/ 2183611 h 3196863"/>
                  <a:gd name="connsiteX208" fmla="*/ 623307 w 3496621"/>
                  <a:gd name="connsiteY208" fmla="*/ 2248926 h 3196863"/>
                  <a:gd name="connsiteX209" fmla="*/ 596808 w 3496621"/>
                  <a:gd name="connsiteY209" fmla="*/ 2281397 h 3196863"/>
                  <a:gd name="connsiteX210" fmla="*/ 580012 w 3496621"/>
                  <a:gd name="connsiteY210" fmla="*/ 2295207 h 3196863"/>
                  <a:gd name="connsiteX211" fmla="*/ 503127 w 3496621"/>
                  <a:gd name="connsiteY211" fmla="*/ 2351938 h 3196863"/>
                  <a:gd name="connsiteX212" fmla="*/ 1353721 w 3496621"/>
                  <a:gd name="connsiteY212" fmla="*/ 1735733 h 3196863"/>
                  <a:gd name="connsiteX213" fmla="*/ 1386192 w 3496621"/>
                  <a:gd name="connsiteY213" fmla="*/ 1762979 h 3196863"/>
                  <a:gd name="connsiteX214" fmla="*/ 1391044 w 3496621"/>
                  <a:gd name="connsiteY214" fmla="*/ 1788359 h 3196863"/>
                  <a:gd name="connsiteX215" fmla="*/ 1407466 w 3496621"/>
                  <a:gd name="connsiteY215" fmla="*/ 1827921 h 3196863"/>
                  <a:gd name="connsiteX216" fmla="*/ 1469423 w 3496621"/>
                  <a:gd name="connsiteY216" fmla="*/ 1837625 h 3196863"/>
                  <a:gd name="connsiteX217" fmla="*/ 1695228 w 3496621"/>
                  <a:gd name="connsiteY217" fmla="*/ 1828668 h 3196863"/>
                  <a:gd name="connsiteX218" fmla="*/ 1776592 w 3496621"/>
                  <a:gd name="connsiteY218" fmla="*/ 1768951 h 3196863"/>
                  <a:gd name="connsiteX219" fmla="*/ 1781444 w 3496621"/>
                  <a:gd name="connsiteY219" fmla="*/ 1734614 h 3196863"/>
                  <a:gd name="connsiteX220" fmla="*/ 1739642 w 3496621"/>
                  <a:gd name="connsiteY220" fmla="*/ 1717818 h 3196863"/>
                  <a:gd name="connsiteX221" fmla="*/ 1682911 w 3496621"/>
                  <a:gd name="connsiteY221" fmla="*/ 1729761 h 3196863"/>
                  <a:gd name="connsiteX222" fmla="*/ 1436579 w 3496621"/>
                  <a:gd name="connsiteY222" fmla="*/ 1749543 h 3196863"/>
                  <a:gd name="connsiteX223" fmla="*/ 1411199 w 3496621"/>
                  <a:gd name="connsiteY223" fmla="*/ 1734240 h 3196863"/>
                  <a:gd name="connsiteX224" fmla="*/ 1440311 w 3496621"/>
                  <a:gd name="connsiteY224" fmla="*/ 1719684 h 3196863"/>
                  <a:gd name="connsiteX225" fmla="*/ 1493683 w 3496621"/>
                  <a:gd name="connsiteY225" fmla="*/ 1721550 h 3196863"/>
                  <a:gd name="connsiteX226" fmla="*/ 1708664 w 3496621"/>
                  <a:gd name="connsiteY226" fmla="*/ 1691319 h 3196863"/>
                  <a:gd name="connsiteX227" fmla="*/ 1745987 w 3496621"/>
                  <a:gd name="connsiteY227" fmla="*/ 1690199 h 3196863"/>
                  <a:gd name="connsiteX228" fmla="*/ 1806824 w 3496621"/>
                  <a:gd name="connsiteY228" fmla="*/ 1652876 h 3196863"/>
                  <a:gd name="connsiteX229" fmla="*/ 1789282 w 3496621"/>
                  <a:gd name="connsiteY229" fmla="*/ 1647277 h 3196863"/>
                  <a:gd name="connsiteX230" fmla="*/ 1747107 w 3496621"/>
                  <a:gd name="connsiteY230" fmla="*/ 1638320 h 3196863"/>
                  <a:gd name="connsiteX231" fmla="*/ 1761663 w 3496621"/>
                  <a:gd name="connsiteY231" fmla="*/ 1606595 h 3196863"/>
                  <a:gd name="connsiteX232" fmla="*/ 1754572 w 3496621"/>
                  <a:gd name="connsiteY232" fmla="*/ 1552477 h 3196863"/>
                  <a:gd name="connsiteX233" fmla="*/ 1717248 w 3496621"/>
                  <a:gd name="connsiteY233" fmla="*/ 1544639 h 3196863"/>
                  <a:gd name="connsiteX234" fmla="*/ 1683284 w 3496621"/>
                  <a:gd name="connsiteY234" fmla="*/ 1548371 h 3196863"/>
                  <a:gd name="connsiteX235" fmla="*/ 1464944 w 3496621"/>
                  <a:gd name="connsiteY235" fmla="*/ 1550984 h 3196863"/>
                  <a:gd name="connsiteX236" fmla="*/ 1402241 w 3496621"/>
                  <a:gd name="connsiteY236" fmla="*/ 1552850 h 3196863"/>
                  <a:gd name="connsiteX237" fmla="*/ 1370143 w 3496621"/>
                  <a:gd name="connsiteY237" fmla="*/ 1586814 h 3196863"/>
                  <a:gd name="connsiteX238" fmla="*/ 1329461 w 3496621"/>
                  <a:gd name="connsiteY238" fmla="*/ 1660340 h 3196863"/>
                  <a:gd name="connsiteX239" fmla="*/ 1353721 w 3496621"/>
                  <a:gd name="connsiteY239" fmla="*/ 1735733 h 3196863"/>
                  <a:gd name="connsiteX240" fmla="*/ 1286166 w 3496621"/>
                  <a:gd name="connsiteY240" fmla="*/ 1476337 h 3196863"/>
                  <a:gd name="connsiteX241" fmla="*/ 1283554 w 3496621"/>
                  <a:gd name="connsiteY241" fmla="*/ 1489774 h 3196863"/>
                  <a:gd name="connsiteX242" fmla="*/ 1305948 w 3496621"/>
                  <a:gd name="connsiteY242" fmla="*/ 1505823 h 3196863"/>
                  <a:gd name="connsiteX243" fmla="*/ 1429487 w 3496621"/>
                  <a:gd name="connsiteY243" fmla="*/ 1524858 h 3196863"/>
                  <a:gd name="connsiteX244" fmla="*/ 1653053 w 3496621"/>
                  <a:gd name="connsiteY244" fmla="*/ 1526724 h 3196863"/>
                  <a:gd name="connsiteX245" fmla="*/ 1772860 w 3496621"/>
                  <a:gd name="connsiteY245" fmla="*/ 1494999 h 3196863"/>
                  <a:gd name="connsiteX246" fmla="*/ 1811676 w 3496621"/>
                  <a:gd name="connsiteY246" fmla="*/ 1449838 h 3196863"/>
                  <a:gd name="connsiteX247" fmla="*/ 1755318 w 3496621"/>
                  <a:gd name="connsiteY247" fmla="*/ 1446106 h 3196863"/>
                  <a:gd name="connsiteX248" fmla="*/ 1403734 w 3496621"/>
                  <a:gd name="connsiteY248" fmla="*/ 1480070 h 3196863"/>
                  <a:gd name="connsiteX249" fmla="*/ 1286166 w 3496621"/>
                  <a:gd name="connsiteY249" fmla="*/ 1476337 h 3196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</a:cxnLst>
                <a:rect l="l" t="t" r="r" b="b"/>
                <a:pathLst>
                  <a:path w="3496621" h="3196863">
                    <a:moveTo>
                      <a:pt x="1254068" y="1455063"/>
                    </a:moveTo>
                    <a:cubicBezTo>
                      <a:pt x="1147324" y="1420726"/>
                      <a:pt x="1045432" y="1381910"/>
                      <a:pt x="955483" y="1319953"/>
                    </a:cubicBezTo>
                    <a:cubicBezTo>
                      <a:pt x="898379" y="1280764"/>
                      <a:pt x="841274" y="1239335"/>
                      <a:pt x="792754" y="1190442"/>
                    </a:cubicBezTo>
                    <a:cubicBezTo>
                      <a:pt x="730798" y="1128113"/>
                      <a:pt x="700939" y="1047121"/>
                      <a:pt x="688996" y="959412"/>
                    </a:cubicBezTo>
                    <a:cubicBezTo>
                      <a:pt x="668095" y="806387"/>
                      <a:pt x="687130" y="658961"/>
                      <a:pt x="748713" y="517506"/>
                    </a:cubicBezTo>
                    <a:cubicBezTo>
                      <a:pt x="786036" y="432409"/>
                      <a:pt x="841274" y="357763"/>
                      <a:pt x="900618" y="286849"/>
                    </a:cubicBezTo>
                    <a:cubicBezTo>
                      <a:pt x="1000271" y="167415"/>
                      <a:pt x="1129036" y="90529"/>
                      <a:pt x="1274969" y="43875"/>
                    </a:cubicBezTo>
                    <a:cubicBezTo>
                      <a:pt x="1340658" y="22974"/>
                      <a:pt x="1411199" y="16256"/>
                      <a:pt x="1479873" y="7299"/>
                    </a:cubicBezTo>
                    <a:cubicBezTo>
                      <a:pt x="1595202" y="-7257"/>
                      <a:pt x="1709411" y="-166"/>
                      <a:pt x="1822127" y="29693"/>
                    </a:cubicBezTo>
                    <a:cubicBezTo>
                      <a:pt x="1928497" y="57685"/>
                      <a:pt x="2014714" y="120761"/>
                      <a:pt x="2098691" y="187569"/>
                    </a:cubicBezTo>
                    <a:cubicBezTo>
                      <a:pt x="2121458" y="205858"/>
                      <a:pt x="2144972" y="223773"/>
                      <a:pt x="2165126" y="244301"/>
                    </a:cubicBezTo>
                    <a:cubicBezTo>
                      <a:pt x="2277469" y="357390"/>
                      <a:pt x="2327482" y="495112"/>
                      <a:pt x="2319644" y="653736"/>
                    </a:cubicBezTo>
                    <a:cubicBezTo>
                      <a:pt x="2316658" y="718305"/>
                      <a:pt x="2320390" y="784740"/>
                      <a:pt x="2305461" y="846696"/>
                    </a:cubicBezTo>
                    <a:cubicBezTo>
                      <a:pt x="2277469" y="965384"/>
                      <a:pt x="2227083" y="1076233"/>
                      <a:pt x="2153183" y="1175140"/>
                    </a:cubicBezTo>
                    <a:cubicBezTo>
                      <a:pt x="2099438" y="1247173"/>
                      <a:pt x="2037108" y="1310623"/>
                      <a:pt x="1959476" y="1356903"/>
                    </a:cubicBezTo>
                    <a:cubicBezTo>
                      <a:pt x="1927378" y="1375938"/>
                      <a:pt x="1894160" y="1392734"/>
                      <a:pt x="1860569" y="1408409"/>
                    </a:cubicBezTo>
                    <a:cubicBezTo>
                      <a:pt x="1845267" y="1415501"/>
                      <a:pt x="1834070" y="1419979"/>
                      <a:pt x="1843028" y="1439387"/>
                    </a:cubicBezTo>
                    <a:cubicBezTo>
                      <a:pt x="1856091" y="1467380"/>
                      <a:pt x="1843774" y="1486041"/>
                      <a:pt x="1818767" y="1499104"/>
                    </a:cubicBezTo>
                    <a:cubicBezTo>
                      <a:pt x="1813169" y="1502090"/>
                      <a:pt x="1806078" y="1503957"/>
                      <a:pt x="1801972" y="1508809"/>
                    </a:cubicBezTo>
                    <a:cubicBezTo>
                      <a:pt x="1795627" y="1516273"/>
                      <a:pt x="1791522" y="1525604"/>
                      <a:pt x="1786296" y="1534188"/>
                    </a:cubicBezTo>
                    <a:cubicBezTo>
                      <a:pt x="1796747" y="1539787"/>
                      <a:pt x="1810930" y="1552850"/>
                      <a:pt x="1816528" y="1549864"/>
                    </a:cubicBezTo>
                    <a:cubicBezTo>
                      <a:pt x="1843401" y="1536054"/>
                      <a:pt x="1854971" y="1545012"/>
                      <a:pt x="1863555" y="1570392"/>
                    </a:cubicBezTo>
                    <a:cubicBezTo>
                      <a:pt x="1864675" y="1574124"/>
                      <a:pt x="1881843" y="1577856"/>
                      <a:pt x="1883710" y="1575617"/>
                    </a:cubicBezTo>
                    <a:cubicBezTo>
                      <a:pt x="1913195" y="1539040"/>
                      <a:pt x="1921033" y="1575990"/>
                      <a:pt x="1934096" y="1591293"/>
                    </a:cubicBezTo>
                    <a:cubicBezTo>
                      <a:pt x="1967313" y="1565540"/>
                      <a:pt x="1966940" y="1565913"/>
                      <a:pt x="1986348" y="1598011"/>
                    </a:cubicBezTo>
                    <a:cubicBezTo>
                      <a:pt x="1990081" y="1604356"/>
                      <a:pt x="1995679" y="1612567"/>
                      <a:pt x="2001651" y="1614433"/>
                    </a:cubicBezTo>
                    <a:cubicBezTo>
                      <a:pt x="2014714" y="1617792"/>
                      <a:pt x="2028897" y="1617792"/>
                      <a:pt x="2042706" y="1618912"/>
                    </a:cubicBezTo>
                    <a:cubicBezTo>
                      <a:pt x="2039720" y="1607342"/>
                      <a:pt x="2090853" y="1624884"/>
                      <a:pt x="2102423" y="1636080"/>
                    </a:cubicBezTo>
                    <a:cubicBezTo>
                      <a:pt x="2112127" y="1645784"/>
                      <a:pt x="2125937" y="1654369"/>
                      <a:pt x="2139000" y="1656235"/>
                    </a:cubicBezTo>
                    <a:cubicBezTo>
                      <a:pt x="2153183" y="1658101"/>
                      <a:pt x="2169232" y="1647651"/>
                      <a:pt x="2183041" y="1650263"/>
                    </a:cubicBezTo>
                    <a:cubicBezTo>
                      <a:pt x="2195358" y="1652503"/>
                      <a:pt x="2205062" y="1667805"/>
                      <a:pt x="2217752" y="1672284"/>
                    </a:cubicBezTo>
                    <a:cubicBezTo>
                      <a:pt x="2230442" y="1676763"/>
                      <a:pt x="2245371" y="1674897"/>
                      <a:pt x="2259554" y="1675643"/>
                    </a:cubicBezTo>
                    <a:cubicBezTo>
                      <a:pt x="2261047" y="1675643"/>
                      <a:pt x="2262913" y="1673404"/>
                      <a:pt x="2264033" y="1673777"/>
                    </a:cubicBezTo>
                    <a:cubicBezTo>
                      <a:pt x="2282321" y="1681615"/>
                      <a:pt x="2300983" y="1689453"/>
                      <a:pt x="2319271" y="1698037"/>
                    </a:cubicBezTo>
                    <a:cubicBezTo>
                      <a:pt x="2337932" y="1706994"/>
                      <a:pt x="2357340" y="1679748"/>
                      <a:pt x="2377868" y="1702142"/>
                    </a:cubicBezTo>
                    <a:cubicBezTo>
                      <a:pt x="2390931" y="1715952"/>
                      <a:pt x="2412205" y="1724536"/>
                      <a:pt x="2434972" y="1710354"/>
                    </a:cubicBezTo>
                    <a:cubicBezTo>
                      <a:pt x="2440571" y="1706994"/>
                      <a:pt x="2457740" y="1712220"/>
                      <a:pt x="2461845" y="1718565"/>
                    </a:cubicBezTo>
                    <a:cubicBezTo>
                      <a:pt x="2479760" y="1746557"/>
                      <a:pt x="2505513" y="1746557"/>
                      <a:pt x="2533132" y="1742824"/>
                    </a:cubicBezTo>
                    <a:cubicBezTo>
                      <a:pt x="2537611" y="1742078"/>
                      <a:pt x="2545076" y="1736106"/>
                      <a:pt x="2545822" y="1737226"/>
                    </a:cubicBezTo>
                    <a:cubicBezTo>
                      <a:pt x="2573815" y="1766338"/>
                      <a:pt x="2615243" y="1755141"/>
                      <a:pt x="2646968" y="1771937"/>
                    </a:cubicBezTo>
                    <a:cubicBezTo>
                      <a:pt x="2648088" y="1772683"/>
                      <a:pt x="2648834" y="1774549"/>
                      <a:pt x="2649954" y="1775669"/>
                    </a:cubicBezTo>
                    <a:cubicBezTo>
                      <a:pt x="2671228" y="1796197"/>
                      <a:pt x="2695115" y="1780148"/>
                      <a:pt x="2717136" y="1782014"/>
                    </a:cubicBezTo>
                    <a:cubicBezTo>
                      <a:pt x="2736170" y="1783507"/>
                      <a:pt x="2746994" y="1821203"/>
                      <a:pt x="2777599" y="1804034"/>
                    </a:cubicBezTo>
                    <a:cubicBezTo>
                      <a:pt x="2782451" y="1801422"/>
                      <a:pt x="2794021" y="1799929"/>
                      <a:pt x="2795141" y="1802168"/>
                    </a:cubicBezTo>
                    <a:cubicBezTo>
                      <a:pt x="2811563" y="1830534"/>
                      <a:pt x="2835450" y="1829787"/>
                      <a:pt x="2861949" y="1821576"/>
                    </a:cubicBezTo>
                    <a:cubicBezTo>
                      <a:pt x="2878745" y="1855167"/>
                      <a:pt x="2920173" y="1827175"/>
                      <a:pt x="2941447" y="1853301"/>
                    </a:cubicBezTo>
                    <a:cubicBezTo>
                      <a:pt x="2945180" y="1857780"/>
                      <a:pt x="2960482" y="1857033"/>
                      <a:pt x="2968320" y="1853674"/>
                    </a:cubicBezTo>
                    <a:cubicBezTo>
                      <a:pt x="2982876" y="1846583"/>
                      <a:pt x="2989594" y="1854794"/>
                      <a:pt x="3001538" y="1860766"/>
                    </a:cubicBezTo>
                    <a:cubicBezTo>
                      <a:pt x="3034009" y="1876815"/>
                      <a:pt x="3071332" y="1879801"/>
                      <a:pt x="3106416" y="1888385"/>
                    </a:cubicBezTo>
                    <a:cubicBezTo>
                      <a:pt x="3129929" y="1894357"/>
                      <a:pt x="3158668" y="1877934"/>
                      <a:pt x="3185167" y="1871962"/>
                    </a:cubicBezTo>
                    <a:cubicBezTo>
                      <a:pt x="3232568" y="1861139"/>
                      <a:pt x="3279968" y="1849942"/>
                      <a:pt x="3327369" y="1839492"/>
                    </a:cubicBezTo>
                    <a:cubicBezTo>
                      <a:pt x="3338193" y="1837252"/>
                      <a:pt x="3349389" y="1835013"/>
                      <a:pt x="3360213" y="1835759"/>
                    </a:cubicBezTo>
                    <a:cubicBezTo>
                      <a:pt x="3402388" y="1838745"/>
                      <a:pt x="3403135" y="1840985"/>
                      <a:pt x="3394924" y="1884279"/>
                    </a:cubicBezTo>
                    <a:cubicBezTo>
                      <a:pt x="3391565" y="1901448"/>
                      <a:pt x="3390445" y="1920109"/>
                      <a:pt x="3391938" y="1937651"/>
                    </a:cubicBezTo>
                    <a:cubicBezTo>
                      <a:pt x="3399029" y="2027973"/>
                      <a:pt x="3404254" y="2118668"/>
                      <a:pt x="3415451" y="2208617"/>
                    </a:cubicBezTo>
                    <a:cubicBezTo>
                      <a:pt x="3437099" y="2383663"/>
                      <a:pt x="3462105" y="2558708"/>
                      <a:pt x="3484873" y="2733381"/>
                    </a:cubicBezTo>
                    <a:cubicBezTo>
                      <a:pt x="3489351" y="2766971"/>
                      <a:pt x="3489724" y="2800936"/>
                      <a:pt x="3495696" y="2834526"/>
                    </a:cubicBezTo>
                    <a:cubicBezTo>
                      <a:pt x="3499055" y="2853561"/>
                      <a:pt x="3493457" y="2862892"/>
                      <a:pt x="3475915" y="2865504"/>
                    </a:cubicBezTo>
                    <a:cubicBezTo>
                      <a:pt x="3456134" y="2868490"/>
                      <a:pt x="3450908" y="2855800"/>
                      <a:pt x="3450908" y="2838632"/>
                    </a:cubicBezTo>
                    <a:cubicBezTo>
                      <a:pt x="3450162" y="2799816"/>
                      <a:pt x="3452401" y="2760627"/>
                      <a:pt x="3447922" y="2722557"/>
                    </a:cubicBezTo>
                    <a:cubicBezTo>
                      <a:pt x="3431127" y="2587447"/>
                      <a:pt x="3411346" y="2453084"/>
                      <a:pt x="3394550" y="2317974"/>
                    </a:cubicBezTo>
                    <a:cubicBezTo>
                      <a:pt x="3383727" y="2231385"/>
                      <a:pt x="3374769" y="2144422"/>
                      <a:pt x="3367305" y="2057085"/>
                    </a:cubicBezTo>
                    <a:cubicBezTo>
                      <a:pt x="3363572" y="2010432"/>
                      <a:pt x="3367678" y="1963404"/>
                      <a:pt x="3363572" y="1916750"/>
                    </a:cubicBezTo>
                    <a:cubicBezTo>
                      <a:pt x="3359467" y="1869350"/>
                      <a:pt x="3353868" y="1867111"/>
                      <a:pt x="3314306" y="1875322"/>
                    </a:cubicBezTo>
                    <a:cubicBezTo>
                      <a:pt x="3298630" y="1878681"/>
                      <a:pt x="3282954" y="1883533"/>
                      <a:pt x="3266905" y="1885772"/>
                    </a:cubicBezTo>
                    <a:cubicBezTo>
                      <a:pt x="3235554" y="1889878"/>
                      <a:pt x="3214653" y="1899955"/>
                      <a:pt x="3209055" y="1937651"/>
                    </a:cubicBezTo>
                    <a:cubicBezTo>
                      <a:pt x="3203829" y="1973481"/>
                      <a:pt x="3191139" y="1976841"/>
                      <a:pt x="3157548" y="1963031"/>
                    </a:cubicBezTo>
                    <a:cubicBezTo>
                      <a:pt x="3137394" y="1954447"/>
                      <a:pt x="3118732" y="1942503"/>
                      <a:pt x="3098578" y="1934665"/>
                    </a:cubicBezTo>
                    <a:cubicBezTo>
                      <a:pt x="3087754" y="1930560"/>
                      <a:pt x="3073945" y="1929440"/>
                      <a:pt x="3062375" y="1931680"/>
                    </a:cubicBezTo>
                    <a:cubicBezTo>
                      <a:pt x="2901139" y="1967883"/>
                      <a:pt x="2740649" y="2007446"/>
                      <a:pt x="2579040" y="2041410"/>
                    </a:cubicBezTo>
                    <a:cubicBezTo>
                      <a:pt x="2403248" y="2078360"/>
                      <a:pt x="2225963" y="2109338"/>
                      <a:pt x="2049798" y="2144048"/>
                    </a:cubicBezTo>
                    <a:cubicBezTo>
                      <a:pt x="1966940" y="2160097"/>
                      <a:pt x="1885203" y="2181371"/>
                      <a:pt x="1801972" y="2194808"/>
                    </a:cubicBezTo>
                    <a:cubicBezTo>
                      <a:pt x="1638870" y="2221307"/>
                      <a:pt x="1475021" y="2243701"/>
                      <a:pt x="1311919" y="2268708"/>
                    </a:cubicBezTo>
                    <a:cubicBezTo>
                      <a:pt x="1177556" y="2289235"/>
                      <a:pt x="1042819" y="2310509"/>
                      <a:pt x="908456" y="2331411"/>
                    </a:cubicBezTo>
                    <a:cubicBezTo>
                      <a:pt x="807684" y="2346713"/>
                      <a:pt x="706538" y="2361642"/>
                      <a:pt x="605765" y="2376945"/>
                    </a:cubicBezTo>
                    <a:cubicBezTo>
                      <a:pt x="581879" y="2380677"/>
                      <a:pt x="557992" y="2385902"/>
                      <a:pt x="534105" y="2390008"/>
                    </a:cubicBezTo>
                    <a:cubicBezTo>
                      <a:pt x="511338" y="2393740"/>
                      <a:pt x="493423" y="2401205"/>
                      <a:pt x="480360" y="2424345"/>
                    </a:cubicBezTo>
                    <a:cubicBezTo>
                      <a:pt x="463937" y="2452711"/>
                      <a:pt x="439677" y="2464654"/>
                      <a:pt x="409072" y="2432930"/>
                    </a:cubicBezTo>
                    <a:cubicBezTo>
                      <a:pt x="401235" y="2424718"/>
                      <a:pt x="386679" y="2417254"/>
                      <a:pt x="376228" y="2418374"/>
                    </a:cubicBezTo>
                    <a:cubicBezTo>
                      <a:pt x="276949" y="2431437"/>
                      <a:pt x="176176" y="2438528"/>
                      <a:pt x="80256" y="2471372"/>
                    </a:cubicBezTo>
                    <a:cubicBezTo>
                      <a:pt x="65326" y="2476598"/>
                      <a:pt x="63833" y="2479956"/>
                      <a:pt x="61221" y="2498245"/>
                    </a:cubicBezTo>
                    <a:cubicBezTo>
                      <a:pt x="57115" y="2528477"/>
                      <a:pt x="60101" y="2555349"/>
                      <a:pt x="66819" y="2582968"/>
                    </a:cubicBezTo>
                    <a:cubicBezTo>
                      <a:pt x="97051" y="2710613"/>
                      <a:pt x="127283" y="2838259"/>
                      <a:pt x="159007" y="2965531"/>
                    </a:cubicBezTo>
                    <a:cubicBezTo>
                      <a:pt x="175056" y="3029353"/>
                      <a:pt x="194464" y="3092429"/>
                      <a:pt x="210887" y="3156252"/>
                    </a:cubicBezTo>
                    <a:cubicBezTo>
                      <a:pt x="214246" y="3168568"/>
                      <a:pt x="220964" y="3186483"/>
                      <a:pt x="201929" y="3194321"/>
                    </a:cubicBezTo>
                    <a:cubicBezTo>
                      <a:pt x="182521" y="3202532"/>
                      <a:pt x="171324" y="3189469"/>
                      <a:pt x="162740" y="3174913"/>
                    </a:cubicBezTo>
                    <a:cubicBezTo>
                      <a:pt x="158634" y="3168195"/>
                      <a:pt x="156395" y="3159984"/>
                      <a:pt x="155648" y="3151773"/>
                    </a:cubicBezTo>
                    <a:cubicBezTo>
                      <a:pt x="132135" y="2940151"/>
                      <a:pt x="64953" y="2737486"/>
                      <a:pt x="26137" y="2528850"/>
                    </a:cubicBezTo>
                    <a:cubicBezTo>
                      <a:pt x="23151" y="2513921"/>
                      <a:pt x="13447" y="2499738"/>
                      <a:pt x="5236" y="2486302"/>
                    </a:cubicBezTo>
                    <a:cubicBezTo>
                      <a:pt x="-3721" y="2471372"/>
                      <a:pt x="-1855" y="2462415"/>
                      <a:pt x="16060" y="2458682"/>
                    </a:cubicBezTo>
                    <a:cubicBezTo>
                      <a:pt x="85481" y="2443380"/>
                      <a:pt x="154902" y="2426584"/>
                      <a:pt x="224696" y="2413148"/>
                    </a:cubicBezTo>
                    <a:cubicBezTo>
                      <a:pt x="273963" y="2403817"/>
                      <a:pt x="324349" y="2400458"/>
                      <a:pt x="373615" y="2390754"/>
                    </a:cubicBezTo>
                    <a:cubicBezTo>
                      <a:pt x="391531" y="2387022"/>
                      <a:pt x="412432" y="2376198"/>
                      <a:pt x="422136" y="2361642"/>
                    </a:cubicBezTo>
                    <a:cubicBezTo>
                      <a:pt x="434452" y="2343354"/>
                      <a:pt x="443410" y="2330664"/>
                      <a:pt x="466923" y="2337755"/>
                    </a:cubicBezTo>
                    <a:cubicBezTo>
                      <a:pt x="467297" y="2337755"/>
                      <a:pt x="473641" y="2325812"/>
                      <a:pt x="472522" y="2320587"/>
                    </a:cubicBezTo>
                    <a:cubicBezTo>
                      <a:pt x="468043" y="2301925"/>
                      <a:pt x="475881" y="2297073"/>
                      <a:pt x="492676" y="2298939"/>
                    </a:cubicBezTo>
                    <a:cubicBezTo>
                      <a:pt x="500514" y="2299686"/>
                      <a:pt x="514697" y="2300432"/>
                      <a:pt x="515070" y="2298193"/>
                    </a:cubicBezTo>
                    <a:cubicBezTo>
                      <a:pt x="526267" y="2254898"/>
                      <a:pt x="574041" y="2258630"/>
                      <a:pt x="598674" y="2232504"/>
                    </a:cubicBezTo>
                    <a:cubicBezTo>
                      <a:pt x="626293" y="2203019"/>
                      <a:pt x="656898" y="2175773"/>
                      <a:pt x="687876" y="2150020"/>
                    </a:cubicBezTo>
                    <a:cubicBezTo>
                      <a:pt x="719601" y="2123521"/>
                      <a:pt x="755431" y="2101500"/>
                      <a:pt x="786409" y="2074627"/>
                    </a:cubicBezTo>
                    <a:cubicBezTo>
                      <a:pt x="812162" y="2052233"/>
                      <a:pt x="838289" y="2030959"/>
                      <a:pt x="868894" y="2014537"/>
                    </a:cubicBezTo>
                    <a:cubicBezTo>
                      <a:pt x="875985" y="2010805"/>
                      <a:pt x="881957" y="2004833"/>
                      <a:pt x="888675" y="2000727"/>
                    </a:cubicBezTo>
                    <a:cubicBezTo>
                      <a:pt x="906217" y="1990650"/>
                      <a:pt x="873746" y="1951834"/>
                      <a:pt x="914055" y="1955940"/>
                    </a:cubicBezTo>
                    <a:cubicBezTo>
                      <a:pt x="940554" y="1958552"/>
                      <a:pt x="953617" y="1938771"/>
                      <a:pt x="964068" y="1923095"/>
                    </a:cubicBezTo>
                    <a:cubicBezTo>
                      <a:pt x="977131" y="1903687"/>
                      <a:pt x="998032" y="1900328"/>
                      <a:pt x="1013334" y="1887265"/>
                    </a:cubicBezTo>
                    <a:cubicBezTo>
                      <a:pt x="1045432" y="1860392"/>
                      <a:pt x="1076410" y="1832773"/>
                      <a:pt x="1105149" y="1802542"/>
                    </a:cubicBezTo>
                    <a:cubicBezTo>
                      <a:pt x="1152549" y="1752529"/>
                      <a:pt x="1197337" y="1700649"/>
                      <a:pt x="1243618" y="1649517"/>
                    </a:cubicBezTo>
                    <a:cubicBezTo>
                      <a:pt x="1261906" y="1629362"/>
                      <a:pt x="1280568" y="1609581"/>
                      <a:pt x="1298483" y="1589053"/>
                    </a:cubicBezTo>
                    <a:cubicBezTo>
                      <a:pt x="1314532" y="1571138"/>
                      <a:pt x="1313412" y="1559568"/>
                      <a:pt x="1294751" y="1544266"/>
                    </a:cubicBezTo>
                    <a:cubicBezTo>
                      <a:pt x="1287286" y="1538294"/>
                      <a:pt x="1278328" y="1534188"/>
                      <a:pt x="1269744" y="1529336"/>
                    </a:cubicBezTo>
                    <a:cubicBezTo>
                      <a:pt x="1232421" y="1505823"/>
                      <a:pt x="1231301" y="1501717"/>
                      <a:pt x="1254068" y="1455063"/>
                    </a:cubicBezTo>
                    <a:close/>
                    <a:moveTo>
                      <a:pt x="1508239" y="1448345"/>
                    </a:moveTo>
                    <a:cubicBezTo>
                      <a:pt x="1584751" y="1452451"/>
                      <a:pt x="1676566" y="1435282"/>
                      <a:pt x="1768008" y="1409902"/>
                    </a:cubicBezTo>
                    <a:cubicBezTo>
                      <a:pt x="1905357" y="1371833"/>
                      <a:pt x="2019193" y="1297560"/>
                      <a:pt x="2108395" y="1187456"/>
                    </a:cubicBezTo>
                    <a:cubicBezTo>
                      <a:pt x="2183788" y="1094149"/>
                      <a:pt x="2228576" y="984792"/>
                      <a:pt x="2267765" y="872449"/>
                    </a:cubicBezTo>
                    <a:cubicBezTo>
                      <a:pt x="2285307" y="822809"/>
                      <a:pt x="2290532" y="771677"/>
                      <a:pt x="2287173" y="719051"/>
                    </a:cubicBezTo>
                    <a:cubicBezTo>
                      <a:pt x="2286053" y="701136"/>
                      <a:pt x="2285307" y="683221"/>
                      <a:pt x="2286426" y="665679"/>
                    </a:cubicBezTo>
                    <a:cubicBezTo>
                      <a:pt x="2293891" y="545125"/>
                      <a:pt x="2263659" y="434649"/>
                      <a:pt x="2198717" y="333130"/>
                    </a:cubicBezTo>
                    <a:cubicBezTo>
                      <a:pt x="2195358" y="328278"/>
                      <a:pt x="2186774" y="320440"/>
                      <a:pt x="2185654" y="321186"/>
                    </a:cubicBezTo>
                    <a:cubicBezTo>
                      <a:pt x="2164380" y="337235"/>
                      <a:pt x="2164753" y="314095"/>
                      <a:pt x="2159901" y="306257"/>
                    </a:cubicBezTo>
                    <a:cubicBezTo>
                      <a:pt x="2075551" y="171147"/>
                      <a:pt x="1950891" y="92022"/>
                      <a:pt x="1801226" y="49474"/>
                    </a:cubicBezTo>
                    <a:cubicBezTo>
                      <a:pt x="1697094" y="19615"/>
                      <a:pt x="1589603" y="19989"/>
                      <a:pt x="1482486" y="31559"/>
                    </a:cubicBezTo>
                    <a:cubicBezTo>
                      <a:pt x="1419783" y="38277"/>
                      <a:pt x="1355587" y="43875"/>
                      <a:pt x="1296243" y="63283"/>
                    </a:cubicBezTo>
                    <a:cubicBezTo>
                      <a:pt x="1161134" y="108071"/>
                      <a:pt x="1037594" y="173013"/>
                      <a:pt x="940927" y="283490"/>
                    </a:cubicBezTo>
                    <a:cubicBezTo>
                      <a:pt x="847619" y="389861"/>
                      <a:pt x="772227" y="503323"/>
                      <a:pt x="738636" y="643658"/>
                    </a:cubicBezTo>
                    <a:cubicBezTo>
                      <a:pt x="714749" y="743311"/>
                      <a:pt x="707658" y="841844"/>
                      <a:pt x="721467" y="942243"/>
                    </a:cubicBezTo>
                    <a:cubicBezTo>
                      <a:pt x="734903" y="1041150"/>
                      <a:pt x="771480" y="1128859"/>
                      <a:pt x="848739" y="1197160"/>
                    </a:cubicBezTo>
                    <a:cubicBezTo>
                      <a:pt x="911069" y="1252399"/>
                      <a:pt x="977504" y="1300172"/>
                      <a:pt x="1051777" y="1337495"/>
                    </a:cubicBezTo>
                    <a:cubicBezTo>
                      <a:pt x="1189873" y="1406543"/>
                      <a:pt x="1333193" y="1453197"/>
                      <a:pt x="1508239" y="1448345"/>
                    </a:cubicBezTo>
                    <a:close/>
                    <a:moveTo>
                      <a:pt x="503127" y="2351938"/>
                    </a:moveTo>
                    <a:cubicBezTo>
                      <a:pt x="504993" y="2355297"/>
                      <a:pt x="506859" y="2358656"/>
                      <a:pt x="509098" y="2362015"/>
                    </a:cubicBezTo>
                    <a:cubicBezTo>
                      <a:pt x="516936" y="2362015"/>
                      <a:pt x="525147" y="2363135"/>
                      <a:pt x="532985" y="2362015"/>
                    </a:cubicBezTo>
                    <a:cubicBezTo>
                      <a:pt x="649807" y="2344100"/>
                      <a:pt x="766628" y="2326558"/>
                      <a:pt x="883450" y="2307524"/>
                    </a:cubicBezTo>
                    <a:cubicBezTo>
                      <a:pt x="1044686" y="2281024"/>
                      <a:pt x="1205175" y="2247433"/>
                      <a:pt x="1368650" y="2236236"/>
                    </a:cubicBezTo>
                    <a:cubicBezTo>
                      <a:pt x="1412318" y="2233251"/>
                      <a:pt x="1455986" y="2229145"/>
                      <a:pt x="1498908" y="2221307"/>
                    </a:cubicBezTo>
                    <a:cubicBezTo>
                      <a:pt x="1667609" y="2191075"/>
                      <a:pt x="1836309" y="2159724"/>
                      <a:pt x="2005010" y="2127999"/>
                    </a:cubicBezTo>
                    <a:cubicBezTo>
                      <a:pt x="2023298" y="2124640"/>
                      <a:pt x="2106156" y="2108965"/>
                      <a:pt x="2129296" y="2103739"/>
                    </a:cubicBezTo>
                    <a:cubicBezTo>
                      <a:pt x="2322630" y="2062311"/>
                      <a:pt x="2515964" y="2022375"/>
                      <a:pt x="2709297" y="1981319"/>
                    </a:cubicBezTo>
                    <a:cubicBezTo>
                      <a:pt x="2786930" y="1964897"/>
                      <a:pt x="2864189" y="1946982"/>
                      <a:pt x="2941447" y="1928321"/>
                    </a:cubicBezTo>
                    <a:cubicBezTo>
                      <a:pt x="2948166" y="1926828"/>
                      <a:pt x="2958989" y="1914884"/>
                      <a:pt x="2957870" y="1911525"/>
                    </a:cubicBezTo>
                    <a:cubicBezTo>
                      <a:pt x="2954137" y="1902568"/>
                      <a:pt x="2947046" y="1891371"/>
                      <a:pt x="2938462" y="1888385"/>
                    </a:cubicBezTo>
                    <a:cubicBezTo>
                      <a:pt x="2925025" y="1883533"/>
                      <a:pt x="2914202" y="1889878"/>
                      <a:pt x="2910096" y="1906300"/>
                    </a:cubicBezTo>
                    <a:cubicBezTo>
                      <a:pt x="2908976" y="1911525"/>
                      <a:pt x="2897033" y="1918616"/>
                      <a:pt x="2892928" y="1917124"/>
                    </a:cubicBezTo>
                    <a:cubicBezTo>
                      <a:pt x="2887329" y="1915257"/>
                      <a:pt x="2883970" y="1905927"/>
                      <a:pt x="2880611" y="1899209"/>
                    </a:cubicBezTo>
                    <a:cubicBezTo>
                      <a:pt x="2879118" y="1896596"/>
                      <a:pt x="2881357" y="1892490"/>
                      <a:pt x="2880237" y="1889504"/>
                    </a:cubicBezTo>
                    <a:cubicBezTo>
                      <a:pt x="2877625" y="1882786"/>
                      <a:pt x="2873893" y="1876441"/>
                      <a:pt x="2870907" y="1870097"/>
                    </a:cubicBezTo>
                    <a:cubicBezTo>
                      <a:pt x="2865681" y="1874948"/>
                      <a:pt x="2858963" y="1878681"/>
                      <a:pt x="2855977" y="1884653"/>
                    </a:cubicBezTo>
                    <a:cubicBezTo>
                      <a:pt x="2846647" y="1904060"/>
                      <a:pt x="2836943" y="1898462"/>
                      <a:pt x="2827985" y="1885399"/>
                    </a:cubicBezTo>
                    <a:cubicBezTo>
                      <a:pt x="2824626" y="1880547"/>
                      <a:pt x="2825746" y="1872336"/>
                      <a:pt x="2822387" y="1867111"/>
                    </a:cubicBezTo>
                    <a:cubicBezTo>
                      <a:pt x="2818654" y="1861139"/>
                      <a:pt x="2812309" y="1852928"/>
                      <a:pt x="2806711" y="1852555"/>
                    </a:cubicBezTo>
                    <a:cubicBezTo>
                      <a:pt x="2801486" y="1852181"/>
                      <a:pt x="2794767" y="1860019"/>
                      <a:pt x="2789916" y="1865618"/>
                    </a:cubicBezTo>
                    <a:cubicBezTo>
                      <a:pt x="2786930" y="1868977"/>
                      <a:pt x="2786930" y="1875322"/>
                      <a:pt x="2783944" y="1878681"/>
                    </a:cubicBezTo>
                    <a:cubicBezTo>
                      <a:pt x="2781331" y="1881667"/>
                      <a:pt x="2775733" y="1884653"/>
                      <a:pt x="2772000" y="1883906"/>
                    </a:cubicBezTo>
                    <a:cubicBezTo>
                      <a:pt x="2768641" y="1883160"/>
                      <a:pt x="2764909" y="1877934"/>
                      <a:pt x="2763789" y="1874202"/>
                    </a:cubicBezTo>
                    <a:cubicBezTo>
                      <a:pt x="2761923" y="1868230"/>
                      <a:pt x="2764536" y="1860019"/>
                      <a:pt x="2761177" y="1855167"/>
                    </a:cubicBezTo>
                    <a:cubicBezTo>
                      <a:pt x="2755578" y="1846956"/>
                      <a:pt x="2747741" y="1838372"/>
                      <a:pt x="2738783" y="1834639"/>
                    </a:cubicBezTo>
                    <a:cubicBezTo>
                      <a:pt x="2735051" y="1833147"/>
                      <a:pt x="2726093" y="1843970"/>
                      <a:pt x="2719748" y="1849569"/>
                    </a:cubicBezTo>
                    <a:cubicBezTo>
                      <a:pt x="2714523" y="1854421"/>
                      <a:pt x="2710417" y="1860392"/>
                      <a:pt x="2705565" y="1865618"/>
                    </a:cubicBezTo>
                    <a:cubicBezTo>
                      <a:pt x="2700713" y="1858153"/>
                      <a:pt x="2693995" y="1851062"/>
                      <a:pt x="2691009" y="1842850"/>
                    </a:cubicBezTo>
                    <a:cubicBezTo>
                      <a:pt x="2680559" y="1810380"/>
                      <a:pt x="2667869" y="1804408"/>
                      <a:pt x="2638010" y="1822696"/>
                    </a:cubicBezTo>
                    <a:cubicBezTo>
                      <a:pt x="2623081" y="1831654"/>
                      <a:pt x="2616736" y="1829787"/>
                      <a:pt x="2608525" y="1814112"/>
                    </a:cubicBezTo>
                    <a:cubicBezTo>
                      <a:pt x="2593223" y="1784253"/>
                      <a:pt x="2592103" y="1785746"/>
                      <a:pt x="2559632" y="1801049"/>
                    </a:cubicBezTo>
                    <a:cubicBezTo>
                      <a:pt x="2553660" y="1804034"/>
                      <a:pt x="2538358" y="1801795"/>
                      <a:pt x="2536491" y="1797690"/>
                    </a:cubicBezTo>
                    <a:cubicBezTo>
                      <a:pt x="2521189" y="1761486"/>
                      <a:pt x="2490957" y="1763352"/>
                      <a:pt x="2459979" y="1764099"/>
                    </a:cubicBezTo>
                    <a:cubicBezTo>
                      <a:pt x="2451395" y="1764472"/>
                      <a:pt x="2441691" y="1761859"/>
                      <a:pt x="2434226" y="1757754"/>
                    </a:cubicBezTo>
                    <a:cubicBezTo>
                      <a:pt x="2412205" y="1744317"/>
                      <a:pt x="2391678" y="1727149"/>
                      <a:pt x="2364059" y="1746930"/>
                    </a:cubicBezTo>
                    <a:cubicBezTo>
                      <a:pt x="2361446" y="1748796"/>
                      <a:pt x="2352488" y="1747303"/>
                      <a:pt x="2350996" y="1744691"/>
                    </a:cubicBezTo>
                    <a:cubicBezTo>
                      <a:pt x="2333454" y="1713339"/>
                      <a:pt x="2306954" y="1718565"/>
                      <a:pt x="2278962" y="1725283"/>
                    </a:cubicBezTo>
                    <a:cubicBezTo>
                      <a:pt x="2272990" y="1726776"/>
                      <a:pt x="2264779" y="1720057"/>
                      <a:pt x="2257688" y="1717072"/>
                    </a:cubicBezTo>
                    <a:cubicBezTo>
                      <a:pt x="2247237" y="1712593"/>
                      <a:pt x="2237533" y="1707368"/>
                      <a:pt x="2226709" y="1703262"/>
                    </a:cubicBezTo>
                    <a:cubicBezTo>
                      <a:pt x="2211034" y="1697664"/>
                      <a:pt x="2124817" y="1712593"/>
                      <a:pt x="2105782" y="1690945"/>
                    </a:cubicBezTo>
                    <a:cubicBezTo>
                      <a:pt x="2099438" y="1683854"/>
                      <a:pt x="2086748" y="1672657"/>
                      <a:pt x="2084135" y="1674523"/>
                    </a:cubicBezTo>
                    <a:cubicBezTo>
                      <a:pt x="2053530" y="1694678"/>
                      <a:pt x="2040840" y="1671911"/>
                      <a:pt x="2025164" y="1653249"/>
                    </a:cubicBezTo>
                    <a:cubicBezTo>
                      <a:pt x="2022179" y="1649890"/>
                      <a:pt x="2016580" y="1648397"/>
                      <a:pt x="2012101" y="1646904"/>
                    </a:cubicBezTo>
                    <a:cubicBezTo>
                      <a:pt x="1980003" y="1636827"/>
                      <a:pt x="1947159" y="1629362"/>
                      <a:pt x="1916181" y="1616672"/>
                    </a:cubicBezTo>
                    <a:cubicBezTo>
                      <a:pt x="1884083" y="1603609"/>
                      <a:pt x="1845640" y="1619285"/>
                      <a:pt x="1816901" y="1592786"/>
                    </a:cubicBezTo>
                    <a:cubicBezTo>
                      <a:pt x="1816155" y="1592039"/>
                      <a:pt x="1807944" y="1596518"/>
                      <a:pt x="1806078" y="1599877"/>
                    </a:cubicBezTo>
                    <a:cubicBezTo>
                      <a:pt x="1803838" y="1603236"/>
                      <a:pt x="1803465" y="1609581"/>
                      <a:pt x="1805331" y="1613313"/>
                    </a:cubicBezTo>
                    <a:cubicBezTo>
                      <a:pt x="1807197" y="1617046"/>
                      <a:pt x="1812423" y="1618912"/>
                      <a:pt x="1816528" y="1621151"/>
                    </a:cubicBezTo>
                    <a:cubicBezTo>
                      <a:pt x="1857957" y="1643545"/>
                      <a:pt x="1858703" y="1646904"/>
                      <a:pt x="1829591" y="1683108"/>
                    </a:cubicBezTo>
                    <a:cubicBezTo>
                      <a:pt x="1821753" y="1692812"/>
                      <a:pt x="1815035" y="1699903"/>
                      <a:pt x="1818021" y="1716698"/>
                    </a:cubicBezTo>
                    <a:cubicBezTo>
                      <a:pt x="1827725" y="1766711"/>
                      <a:pt x="1786670" y="1831654"/>
                      <a:pt x="1738149" y="1845090"/>
                    </a:cubicBezTo>
                    <a:cubicBezTo>
                      <a:pt x="1709037" y="1852928"/>
                      <a:pt x="1686270" y="1866364"/>
                      <a:pt x="1664996" y="1888758"/>
                    </a:cubicBezTo>
                    <a:cubicBezTo>
                      <a:pt x="1625807" y="1929813"/>
                      <a:pt x="1577660" y="1932799"/>
                      <a:pt x="1534738" y="1898089"/>
                    </a:cubicBezTo>
                    <a:cubicBezTo>
                      <a:pt x="1510478" y="1878308"/>
                      <a:pt x="1484352" y="1871216"/>
                      <a:pt x="1454867" y="1867111"/>
                    </a:cubicBezTo>
                    <a:cubicBezTo>
                      <a:pt x="1425008" y="1862632"/>
                      <a:pt x="1394777" y="1855541"/>
                      <a:pt x="1366411" y="1845836"/>
                    </a:cubicBezTo>
                    <a:cubicBezTo>
                      <a:pt x="1350735" y="1840611"/>
                      <a:pt x="1332447" y="1829414"/>
                      <a:pt x="1325729" y="1815978"/>
                    </a:cubicBezTo>
                    <a:cubicBezTo>
                      <a:pt x="1320877" y="1805901"/>
                      <a:pt x="1332447" y="1787612"/>
                      <a:pt x="1336553" y="1773056"/>
                    </a:cubicBezTo>
                    <a:cubicBezTo>
                      <a:pt x="1287286" y="1743198"/>
                      <a:pt x="1285793" y="1737226"/>
                      <a:pt x="1317518" y="1699156"/>
                    </a:cubicBezTo>
                    <a:cubicBezTo>
                      <a:pt x="1302962" y="1690572"/>
                      <a:pt x="1288779" y="1681988"/>
                      <a:pt x="1279448" y="1676763"/>
                    </a:cubicBezTo>
                    <a:cubicBezTo>
                      <a:pt x="1271610" y="1686093"/>
                      <a:pt x="1266758" y="1697664"/>
                      <a:pt x="1258920" y="1700276"/>
                    </a:cubicBezTo>
                    <a:cubicBezTo>
                      <a:pt x="1215999" y="1713712"/>
                      <a:pt x="1215252" y="1713712"/>
                      <a:pt x="1221224" y="1759620"/>
                    </a:cubicBezTo>
                    <a:cubicBezTo>
                      <a:pt x="1211520" y="1759620"/>
                      <a:pt x="1201816" y="1758127"/>
                      <a:pt x="1192485" y="1759993"/>
                    </a:cubicBezTo>
                    <a:cubicBezTo>
                      <a:pt x="1171211" y="1763726"/>
                      <a:pt x="1156282" y="1780521"/>
                      <a:pt x="1162627" y="1800302"/>
                    </a:cubicBezTo>
                    <a:cubicBezTo>
                      <a:pt x="1171211" y="1827175"/>
                      <a:pt x="1159268" y="1826055"/>
                      <a:pt x="1139860" y="1825682"/>
                    </a:cubicBezTo>
                    <a:cubicBezTo>
                      <a:pt x="1111121" y="1825309"/>
                      <a:pt x="1091713" y="1840611"/>
                      <a:pt x="1094325" y="1865991"/>
                    </a:cubicBezTo>
                    <a:cubicBezTo>
                      <a:pt x="1096565" y="1886145"/>
                      <a:pt x="1089473" y="1888758"/>
                      <a:pt x="1074171" y="1887638"/>
                    </a:cubicBezTo>
                    <a:cubicBezTo>
                      <a:pt x="1047671" y="1885399"/>
                      <a:pt x="1030503" y="1892864"/>
                      <a:pt x="1029756" y="1923842"/>
                    </a:cubicBezTo>
                    <a:cubicBezTo>
                      <a:pt x="1029756" y="1928694"/>
                      <a:pt x="1016693" y="1936532"/>
                      <a:pt x="1008855" y="1937651"/>
                    </a:cubicBezTo>
                    <a:cubicBezTo>
                      <a:pt x="983476" y="1942130"/>
                      <a:pt x="970412" y="1957806"/>
                      <a:pt x="961455" y="1980200"/>
                    </a:cubicBezTo>
                    <a:cubicBezTo>
                      <a:pt x="958469" y="1988037"/>
                      <a:pt x="952124" y="1998488"/>
                      <a:pt x="945779" y="1999981"/>
                    </a:cubicBezTo>
                    <a:cubicBezTo>
                      <a:pt x="909949" y="2007446"/>
                      <a:pt x="886062" y="2026481"/>
                      <a:pt x="874492" y="2061937"/>
                    </a:cubicBezTo>
                    <a:cubicBezTo>
                      <a:pt x="872626" y="2067163"/>
                      <a:pt x="862549" y="2073507"/>
                      <a:pt x="856577" y="2073134"/>
                    </a:cubicBezTo>
                    <a:cubicBezTo>
                      <a:pt x="831570" y="2072015"/>
                      <a:pt x="813655" y="2075747"/>
                      <a:pt x="821866" y="2107845"/>
                    </a:cubicBezTo>
                    <a:cubicBezTo>
                      <a:pt x="822240" y="2109711"/>
                      <a:pt x="807684" y="2118668"/>
                      <a:pt x="799473" y="2119415"/>
                    </a:cubicBezTo>
                    <a:cubicBezTo>
                      <a:pt x="773346" y="2121654"/>
                      <a:pt x="749833" y="2131359"/>
                      <a:pt x="744608" y="2157112"/>
                    </a:cubicBezTo>
                    <a:cubicBezTo>
                      <a:pt x="741248" y="2174653"/>
                      <a:pt x="736023" y="2178386"/>
                      <a:pt x="721094" y="2178386"/>
                    </a:cubicBezTo>
                    <a:cubicBezTo>
                      <a:pt x="715122" y="2178386"/>
                      <a:pt x="705045" y="2179878"/>
                      <a:pt x="703552" y="2183611"/>
                    </a:cubicBezTo>
                    <a:cubicBezTo>
                      <a:pt x="688623" y="2220561"/>
                      <a:pt x="646448" y="2222800"/>
                      <a:pt x="623307" y="2248926"/>
                    </a:cubicBezTo>
                    <a:cubicBezTo>
                      <a:pt x="613977" y="2259377"/>
                      <a:pt x="606139" y="2270947"/>
                      <a:pt x="596808" y="2281397"/>
                    </a:cubicBezTo>
                    <a:cubicBezTo>
                      <a:pt x="591956" y="2286623"/>
                      <a:pt x="585611" y="2290728"/>
                      <a:pt x="580012" y="2295207"/>
                    </a:cubicBezTo>
                    <a:cubicBezTo>
                      <a:pt x="554633" y="2314615"/>
                      <a:pt x="528880" y="2333277"/>
                      <a:pt x="503127" y="2351938"/>
                    </a:cubicBezTo>
                    <a:close/>
                    <a:moveTo>
                      <a:pt x="1353721" y="1735733"/>
                    </a:moveTo>
                    <a:cubicBezTo>
                      <a:pt x="1366784" y="1746184"/>
                      <a:pt x="1378354" y="1752902"/>
                      <a:pt x="1386192" y="1762979"/>
                    </a:cubicBezTo>
                    <a:cubicBezTo>
                      <a:pt x="1391044" y="1769324"/>
                      <a:pt x="1394777" y="1784253"/>
                      <a:pt x="1391044" y="1788359"/>
                    </a:cubicBezTo>
                    <a:cubicBezTo>
                      <a:pt x="1368277" y="1814112"/>
                      <a:pt x="1388058" y="1822696"/>
                      <a:pt x="1407466" y="1827921"/>
                    </a:cubicBezTo>
                    <a:cubicBezTo>
                      <a:pt x="1427621" y="1833520"/>
                      <a:pt x="1448895" y="1836879"/>
                      <a:pt x="1469423" y="1837625"/>
                    </a:cubicBezTo>
                    <a:cubicBezTo>
                      <a:pt x="1544816" y="1839118"/>
                      <a:pt x="1619835" y="1848822"/>
                      <a:pt x="1695228" y="1828668"/>
                    </a:cubicBezTo>
                    <a:cubicBezTo>
                      <a:pt x="1733297" y="1818217"/>
                      <a:pt x="1762036" y="1805154"/>
                      <a:pt x="1776592" y="1768951"/>
                    </a:cubicBezTo>
                    <a:cubicBezTo>
                      <a:pt x="1781071" y="1758127"/>
                      <a:pt x="1786296" y="1739466"/>
                      <a:pt x="1781444" y="1734614"/>
                    </a:cubicBezTo>
                    <a:cubicBezTo>
                      <a:pt x="1770994" y="1724910"/>
                      <a:pt x="1754198" y="1717818"/>
                      <a:pt x="1739642" y="1717818"/>
                    </a:cubicBezTo>
                    <a:cubicBezTo>
                      <a:pt x="1720608" y="1717818"/>
                      <a:pt x="1701573" y="1724163"/>
                      <a:pt x="1682911" y="1729761"/>
                    </a:cubicBezTo>
                    <a:cubicBezTo>
                      <a:pt x="1602293" y="1753275"/>
                      <a:pt x="1519436" y="1752529"/>
                      <a:pt x="1436579" y="1749543"/>
                    </a:cubicBezTo>
                    <a:cubicBezTo>
                      <a:pt x="1427621" y="1749170"/>
                      <a:pt x="1411199" y="1739466"/>
                      <a:pt x="1411199" y="1734240"/>
                    </a:cubicBezTo>
                    <a:cubicBezTo>
                      <a:pt x="1411199" y="1715579"/>
                      <a:pt x="1427621" y="1719311"/>
                      <a:pt x="1440311" y="1719684"/>
                    </a:cubicBezTo>
                    <a:cubicBezTo>
                      <a:pt x="1458226" y="1720431"/>
                      <a:pt x="1476141" y="1720804"/>
                      <a:pt x="1493683" y="1721550"/>
                    </a:cubicBezTo>
                    <a:cubicBezTo>
                      <a:pt x="1567210" y="1725283"/>
                      <a:pt x="1639243" y="1720057"/>
                      <a:pt x="1708664" y="1691319"/>
                    </a:cubicBezTo>
                    <a:cubicBezTo>
                      <a:pt x="1719488" y="1686840"/>
                      <a:pt x="1733671" y="1689826"/>
                      <a:pt x="1745987" y="1690199"/>
                    </a:cubicBezTo>
                    <a:cubicBezTo>
                      <a:pt x="1773980" y="1691319"/>
                      <a:pt x="1793761" y="1680122"/>
                      <a:pt x="1806824" y="1652876"/>
                    </a:cubicBezTo>
                    <a:cubicBezTo>
                      <a:pt x="1798240" y="1650263"/>
                      <a:pt x="1794134" y="1647651"/>
                      <a:pt x="1789282" y="1647277"/>
                    </a:cubicBezTo>
                    <a:cubicBezTo>
                      <a:pt x="1774353" y="1645784"/>
                      <a:pt x="1754198" y="1660340"/>
                      <a:pt x="1747107" y="1638320"/>
                    </a:cubicBezTo>
                    <a:cubicBezTo>
                      <a:pt x="1744494" y="1630109"/>
                      <a:pt x="1754945" y="1616299"/>
                      <a:pt x="1761663" y="1606595"/>
                    </a:cubicBezTo>
                    <a:cubicBezTo>
                      <a:pt x="1775473" y="1585694"/>
                      <a:pt x="1762036" y="1570018"/>
                      <a:pt x="1754572" y="1552477"/>
                    </a:cubicBezTo>
                    <a:cubicBezTo>
                      <a:pt x="1745614" y="1531576"/>
                      <a:pt x="1730685" y="1543146"/>
                      <a:pt x="1717248" y="1544639"/>
                    </a:cubicBezTo>
                    <a:cubicBezTo>
                      <a:pt x="1706052" y="1546132"/>
                      <a:pt x="1694855" y="1547998"/>
                      <a:pt x="1683284" y="1548371"/>
                    </a:cubicBezTo>
                    <a:cubicBezTo>
                      <a:pt x="1610504" y="1549491"/>
                      <a:pt x="1537724" y="1550237"/>
                      <a:pt x="1464944" y="1550984"/>
                    </a:cubicBezTo>
                    <a:cubicBezTo>
                      <a:pt x="1444043" y="1551357"/>
                      <a:pt x="1422769" y="1550237"/>
                      <a:pt x="1402241" y="1552850"/>
                    </a:cubicBezTo>
                    <a:cubicBezTo>
                      <a:pt x="1383580" y="1555089"/>
                      <a:pt x="1364918" y="1566286"/>
                      <a:pt x="1370143" y="1586814"/>
                    </a:cubicBezTo>
                    <a:cubicBezTo>
                      <a:pt x="1379101" y="1623391"/>
                      <a:pt x="1361559" y="1644292"/>
                      <a:pt x="1329461" y="1660340"/>
                    </a:cubicBezTo>
                    <a:cubicBezTo>
                      <a:pt x="1387312" y="1683481"/>
                      <a:pt x="1390298" y="1694678"/>
                      <a:pt x="1353721" y="1735733"/>
                    </a:cubicBezTo>
                    <a:close/>
                    <a:moveTo>
                      <a:pt x="1286166" y="1476337"/>
                    </a:moveTo>
                    <a:cubicBezTo>
                      <a:pt x="1285420" y="1480816"/>
                      <a:pt x="1284673" y="1485295"/>
                      <a:pt x="1283554" y="1489774"/>
                    </a:cubicBezTo>
                    <a:cubicBezTo>
                      <a:pt x="1291018" y="1495372"/>
                      <a:pt x="1297736" y="1503957"/>
                      <a:pt x="1305948" y="1505823"/>
                    </a:cubicBezTo>
                    <a:cubicBezTo>
                      <a:pt x="1347003" y="1513661"/>
                      <a:pt x="1388058" y="1523365"/>
                      <a:pt x="1429487" y="1524858"/>
                    </a:cubicBezTo>
                    <a:cubicBezTo>
                      <a:pt x="1503760" y="1527843"/>
                      <a:pt x="1578406" y="1524111"/>
                      <a:pt x="1653053" y="1526724"/>
                    </a:cubicBezTo>
                    <a:cubicBezTo>
                      <a:pt x="1697094" y="1528217"/>
                      <a:pt x="1736656" y="1517766"/>
                      <a:pt x="1772860" y="1494999"/>
                    </a:cubicBezTo>
                    <a:cubicBezTo>
                      <a:pt x="1790029" y="1484175"/>
                      <a:pt x="1823993" y="1478204"/>
                      <a:pt x="1811676" y="1449838"/>
                    </a:cubicBezTo>
                    <a:cubicBezTo>
                      <a:pt x="1801226" y="1425578"/>
                      <a:pt x="1774353" y="1440507"/>
                      <a:pt x="1755318" y="1446106"/>
                    </a:cubicBezTo>
                    <a:cubicBezTo>
                      <a:pt x="1639990" y="1478204"/>
                      <a:pt x="1522795" y="1485668"/>
                      <a:pt x="1403734" y="1480070"/>
                    </a:cubicBezTo>
                    <a:cubicBezTo>
                      <a:pt x="1364918" y="1477457"/>
                      <a:pt x="1325729" y="1477457"/>
                      <a:pt x="1286166" y="1476337"/>
                    </a:cubicBezTo>
                    <a:close/>
                  </a:path>
                </a:pathLst>
              </a:custGeom>
              <a:solidFill>
                <a:srgbClr val="000000"/>
              </a:solidFill>
              <a:ln w="37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>
                  <a:cs typeface="汉仪君黑-55W" panose="00020600040101010101" charset="-122"/>
                </a:endParaRPr>
              </a:p>
            </p:txBody>
          </p:sp>
          <p:sp>
            <p:nvSpPr>
              <p:cNvPr id="339" name="任意多边形: 形状 338"/>
              <p:cNvSpPr/>
              <p:nvPr/>
            </p:nvSpPr>
            <p:spPr>
              <a:xfrm>
                <a:off x="-6325989" y="1377891"/>
                <a:ext cx="4397632" cy="490407"/>
              </a:xfrm>
              <a:custGeom>
                <a:avLst/>
                <a:gdLst>
                  <a:gd name="connsiteX0" fmla="*/ 2587987 w 3206493"/>
                  <a:gd name="connsiteY0" fmla="*/ 33867 h 357576"/>
                  <a:gd name="connsiteX1" fmla="*/ 2993316 w 3206493"/>
                  <a:gd name="connsiteY1" fmla="*/ 24536 h 357576"/>
                  <a:gd name="connsiteX2" fmla="*/ 3175453 w 3206493"/>
                  <a:gd name="connsiteY2" fmla="*/ 1022 h 357576"/>
                  <a:gd name="connsiteX3" fmla="*/ 3206431 w 3206493"/>
                  <a:gd name="connsiteY3" fmla="*/ 13339 h 357576"/>
                  <a:gd name="connsiteX4" fmla="*/ 3184783 w 3206493"/>
                  <a:gd name="connsiteY4" fmla="*/ 39092 h 357576"/>
                  <a:gd name="connsiteX5" fmla="*/ 3001527 w 3206493"/>
                  <a:gd name="connsiteY5" fmla="*/ 55514 h 357576"/>
                  <a:gd name="connsiteX6" fmla="*/ 2558875 w 3206493"/>
                  <a:gd name="connsiteY6" fmla="*/ 60739 h 357576"/>
                  <a:gd name="connsiteX7" fmla="*/ 2330457 w 3206493"/>
                  <a:gd name="connsiteY7" fmla="*/ 60739 h 357576"/>
                  <a:gd name="connsiteX8" fmla="*/ 2170341 w 3206493"/>
                  <a:gd name="connsiteY8" fmla="*/ 70070 h 357576"/>
                  <a:gd name="connsiteX9" fmla="*/ 1707160 w 3206493"/>
                  <a:gd name="connsiteY9" fmla="*/ 125681 h 357576"/>
                  <a:gd name="connsiteX10" fmla="*/ 1268613 w 3206493"/>
                  <a:gd name="connsiteY10" fmla="*/ 184279 h 357576"/>
                  <a:gd name="connsiteX11" fmla="*/ 918149 w 3206493"/>
                  <a:gd name="connsiteY11" fmla="*/ 236158 h 357576"/>
                  <a:gd name="connsiteX12" fmla="*/ 531855 w 3206493"/>
                  <a:gd name="connsiteY12" fmla="*/ 279826 h 357576"/>
                  <a:gd name="connsiteX13" fmla="*/ 79498 w 3206493"/>
                  <a:gd name="connsiteY13" fmla="*/ 341036 h 357576"/>
                  <a:gd name="connsiteX14" fmla="*/ 18662 w 3206493"/>
                  <a:gd name="connsiteY14" fmla="*/ 357458 h 357576"/>
                  <a:gd name="connsiteX15" fmla="*/ 0 w 3206493"/>
                  <a:gd name="connsiteY15" fmla="*/ 348127 h 357576"/>
                  <a:gd name="connsiteX16" fmla="*/ 11570 w 3206493"/>
                  <a:gd name="connsiteY16" fmla="*/ 334691 h 357576"/>
                  <a:gd name="connsiteX17" fmla="*/ 66435 w 3206493"/>
                  <a:gd name="connsiteY17" fmla="*/ 316403 h 357576"/>
                  <a:gd name="connsiteX18" fmla="*/ 334789 w 3206493"/>
                  <a:gd name="connsiteY18" fmla="*/ 272735 h 357576"/>
                  <a:gd name="connsiteX19" fmla="*/ 625163 w 3206493"/>
                  <a:gd name="connsiteY19" fmla="*/ 245862 h 357576"/>
                  <a:gd name="connsiteX20" fmla="*/ 885678 w 3206493"/>
                  <a:gd name="connsiteY20" fmla="*/ 216003 h 357576"/>
                  <a:gd name="connsiteX21" fmla="*/ 1346619 w 3206493"/>
                  <a:gd name="connsiteY21" fmla="*/ 147329 h 357576"/>
                  <a:gd name="connsiteX22" fmla="*/ 1770610 w 3206493"/>
                  <a:gd name="connsiteY22" fmla="*/ 93210 h 357576"/>
                  <a:gd name="connsiteX23" fmla="*/ 2209530 w 3206493"/>
                  <a:gd name="connsiteY23" fmla="*/ 39838 h 357576"/>
                  <a:gd name="connsiteX24" fmla="*/ 2399132 w 3206493"/>
                  <a:gd name="connsiteY24" fmla="*/ 33867 h 357576"/>
                  <a:gd name="connsiteX25" fmla="*/ 2587987 w 3206493"/>
                  <a:gd name="connsiteY25" fmla="*/ 33867 h 357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3206493" h="357576">
                    <a:moveTo>
                      <a:pt x="2587987" y="33867"/>
                    </a:moveTo>
                    <a:cubicBezTo>
                      <a:pt x="2743997" y="30507"/>
                      <a:pt x="2868656" y="30134"/>
                      <a:pt x="2993316" y="24536"/>
                    </a:cubicBezTo>
                    <a:cubicBezTo>
                      <a:pt x="3054152" y="21923"/>
                      <a:pt x="3114989" y="10353"/>
                      <a:pt x="3175453" y="1022"/>
                    </a:cubicBezTo>
                    <a:cubicBezTo>
                      <a:pt x="3190382" y="-1217"/>
                      <a:pt x="3204565" y="-844"/>
                      <a:pt x="3206431" y="13339"/>
                    </a:cubicBezTo>
                    <a:cubicBezTo>
                      <a:pt x="3207551" y="21177"/>
                      <a:pt x="3193368" y="37972"/>
                      <a:pt x="3184783" y="39092"/>
                    </a:cubicBezTo>
                    <a:cubicBezTo>
                      <a:pt x="3123947" y="46556"/>
                      <a:pt x="3062737" y="54021"/>
                      <a:pt x="3001527" y="55514"/>
                    </a:cubicBezTo>
                    <a:cubicBezTo>
                      <a:pt x="2854100" y="59246"/>
                      <a:pt x="2706674" y="59620"/>
                      <a:pt x="2558875" y="60739"/>
                    </a:cubicBezTo>
                    <a:cubicBezTo>
                      <a:pt x="2482735" y="61486"/>
                      <a:pt x="2406596" y="59246"/>
                      <a:pt x="2330457" y="60739"/>
                    </a:cubicBezTo>
                    <a:cubicBezTo>
                      <a:pt x="2277085" y="61859"/>
                      <a:pt x="2223339" y="64098"/>
                      <a:pt x="2170341" y="70070"/>
                    </a:cubicBezTo>
                    <a:cubicBezTo>
                      <a:pt x="2015823" y="87239"/>
                      <a:pt x="1861305" y="106273"/>
                      <a:pt x="1707160" y="125681"/>
                    </a:cubicBezTo>
                    <a:cubicBezTo>
                      <a:pt x="1560854" y="144343"/>
                      <a:pt x="1414547" y="163751"/>
                      <a:pt x="1268613" y="184279"/>
                    </a:cubicBezTo>
                    <a:cubicBezTo>
                      <a:pt x="1151792" y="200701"/>
                      <a:pt x="1035344" y="220856"/>
                      <a:pt x="918149" y="236158"/>
                    </a:cubicBezTo>
                    <a:cubicBezTo>
                      <a:pt x="789758" y="252953"/>
                      <a:pt x="660993" y="269375"/>
                      <a:pt x="531855" y="279826"/>
                    </a:cubicBezTo>
                    <a:cubicBezTo>
                      <a:pt x="379950" y="292143"/>
                      <a:pt x="229537" y="314163"/>
                      <a:pt x="79498" y="341036"/>
                    </a:cubicBezTo>
                    <a:cubicBezTo>
                      <a:pt x="58971" y="344768"/>
                      <a:pt x="39189" y="353352"/>
                      <a:pt x="18662" y="357458"/>
                    </a:cubicBezTo>
                    <a:cubicBezTo>
                      <a:pt x="13436" y="358578"/>
                      <a:pt x="6345" y="351486"/>
                      <a:pt x="0" y="348127"/>
                    </a:cubicBezTo>
                    <a:cubicBezTo>
                      <a:pt x="3732" y="343648"/>
                      <a:pt x="6718" y="336557"/>
                      <a:pt x="11570" y="334691"/>
                    </a:cubicBezTo>
                    <a:cubicBezTo>
                      <a:pt x="29485" y="327600"/>
                      <a:pt x="47774" y="319762"/>
                      <a:pt x="66435" y="316403"/>
                    </a:cubicBezTo>
                    <a:cubicBezTo>
                      <a:pt x="155637" y="300727"/>
                      <a:pt x="244840" y="283931"/>
                      <a:pt x="334789" y="272735"/>
                    </a:cubicBezTo>
                    <a:cubicBezTo>
                      <a:pt x="431082" y="260791"/>
                      <a:pt x="528496" y="255566"/>
                      <a:pt x="625163" y="245862"/>
                    </a:cubicBezTo>
                    <a:cubicBezTo>
                      <a:pt x="712126" y="237277"/>
                      <a:pt x="799088" y="228320"/>
                      <a:pt x="885678" y="216003"/>
                    </a:cubicBezTo>
                    <a:cubicBezTo>
                      <a:pt x="1039449" y="194356"/>
                      <a:pt x="1192848" y="168976"/>
                      <a:pt x="1346619" y="147329"/>
                    </a:cubicBezTo>
                    <a:cubicBezTo>
                      <a:pt x="1487700" y="127548"/>
                      <a:pt x="1629528" y="111125"/>
                      <a:pt x="1770610" y="93210"/>
                    </a:cubicBezTo>
                    <a:cubicBezTo>
                      <a:pt x="1916916" y="74922"/>
                      <a:pt x="2062850" y="55141"/>
                      <a:pt x="2209530" y="39838"/>
                    </a:cubicBezTo>
                    <a:cubicBezTo>
                      <a:pt x="2272233" y="33120"/>
                      <a:pt x="2336055" y="34613"/>
                      <a:pt x="2399132" y="33867"/>
                    </a:cubicBezTo>
                    <a:cubicBezTo>
                      <a:pt x="2473405" y="33120"/>
                      <a:pt x="2546185" y="33867"/>
                      <a:pt x="2587987" y="33867"/>
                    </a:cubicBezTo>
                    <a:close/>
                  </a:path>
                </a:pathLst>
              </a:custGeom>
              <a:solidFill>
                <a:srgbClr val="000000"/>
              </a:solidFill>
              <a:ln w="37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</p:grpSp>
        <p:sp>
          <p:nvSpPr>
            <p:cNvPr id="322" name="任意多边形: 形状 321"/>
            <p:cNvSpPr/>
            <p:nvPr/>
          </p:nvSpPr>
          <p:spPr>
            <a:xfrm>
              <a:off x="2457012" y="1571724"/>
              <a:ext cx="119549" cy="55867"/>
            </a:xfrm>
            <a:custGeom>
              <a:avLst/>
              <a:gdLst>
                <a:gd name="connsiteX0" fmla="*/ 7147 w 37773"/>
                <a:gd name="connsiteY0" fmla="*/ 12044 h 17652"/>
                <a:gd name="connsiteX1" fmla="*/ 29457 w 37773"/>
                <a:gd name="connsiteY1" fmla="*/ 16629 h 17652"/>
                <a:gd name="connsiteX2" fmla="*/ 35203 w 37773"/>
                <a:gd name="connsiteY2" fmla="*/ 6788 h 17652"/>
                <a:gd name="connsiteX3" fmla="*/ 4091 w 37773"/>
                <a:gd name="connsiteY3" fmla="*/ 1042 h 17652"/>
                <a:gd name="connsiteX4" fmla="*/ 7147 w 37773"/>
                <a:gd name="connsiteY4" fmla="*/ 12044 h 17652"/>
                <a:gd name="connsiteX5" fmla="*/ 7147 w 37773"/>
                <a:gd name="connsiteY5" fmla="*/ 12044 h 17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773" h="17652">
                  <a:moveTo>
                    <a:pt x="7147" y="12044"/>
                  </a:moveTo>
                  <a:cubicBezTo>
                    <a:pt x="15154" y="10211"/>
                    <a:pt x="22795" y="12044"/>
                    <a:pt x="29457" y="16629"/>
                  </a:cubicBezTo>
                  <a:cubicBezTo>
                    <a:pt x="35508" y="20846"/>
                    <a:pt x="41254" y="10944"/>
                    <a:pt x="35203" y="6788"/>
                  </a:cubicBezTo>
                  <a:cubicBezTo>
                    <a:pt x="26034" y="431"/>
                    <a:pt x="14909" y="-1403"/>
                    <a:pt x="4091" y="1042"/>
                  </a:cubicBezTo>
                  <a:cubicBezTo>
                    <a:pt x="-3060" y="2631"/>
                    <a:pt x="-65" y="13694"/>
                    <a:pt x="7147" y="12044"/>
                  </a:cubicBezTo>
                  <a:lnTo>
                    <a:pt x="7147" y="12044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23" name="任意多边形: 形状 322"/>
            <p:cNvSpPr/>
            <p:nvPr/>
          </p:nvSpPr>
          <p:spPr>
            <a:xfrm>
              <a:off x="2790634" y="1675623"/>
              <a:ext cx="88919" cy="90694"/>
            </a:xfrm>
            <a:custGeom>
              <a:avLst/>
              <a:gdLst>
                <a:gd name="connsiteX0" fmla="*/ 2771 w 28095"/>
                <a:gd name="connsiteY0" fmla="*/ 10511 h 28656"/>
                <a:gd name="connsiteX1" fmla="*/ 17563 w 28095"/>
                <a:gd name="connsiteY1" fmla="*/ 25853 h 28656"/>
                <a:gd name="connsiteX2" fmla="*/ 25386 w 28095"/>
                <a:gd name="connsiteY2" fmla="*/ 27931 h 28656"/>
                <a:gd name="connsiteX3" fmla="*/ 27465 w 28095"/>
                <a:gd name="connsiteY3" fmla="*/ 20108 h 28656"/>
                <a:gd name="connsiteX4" fmla="*/ 8578 w 28095"/>
                <a:gd name="connsiteY4" fmla="*/ 671 h 28656"/>
                <a:gd name="connsiteX5" fmla="*/ 754 w 28095"/>
                <a:gd name="connsiteY5" fmla="*/ 2749 h 28656"/>
                <a:gd name="connsiteX6" fmla="*/ 2771 w 28095"/>
                <a:gd name="connsiteY6" fmla="*/ 10511 h 28656"/>
                <a:gd name="connsiteX7" fmla="*/ 2771 w 28095"/>
                <a:gd name="connsiteY7" fmla="*/ 10511 h 2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95" h="28656">
                  <a:moveTo>
                    <a:pt x="2771" y="10511"/>
                  </a:moveTo>
                  <a:cubicBezTo>
                    <a:pt x="9678" y="13689"/>
                    <a:pt x="14629" y="18885"/>
                    <a:pt x="17563" y="25853"/>
                  </a:cubicBezTo>
                  <a:cubicBezTo>
                    <a:pt x="18785" y="28726"/>
                    <a:pt x="22942" y="29337"/>
                    <a:pt x="25386" y="27931"/>
                  </a:cubicBezTo>
                  <a:cubicBezTo>
                    <a:pt x="28321" y="26220"/>
                    <a:pt x="28626" y="22980"/>
                    <a:pt x="27465" y="20108"/>
                  </a:cubicBezTo>
                  <a:cubicBezTo>
                    <a:pt x="23858" y="11550"/>
                    <a:pt x="16951" y="4521"/>
                    <a:pt x="8578" y="671"/>
                  </a:cubicBezTo>
                  <a:cubicBezTo>
                    <a:pt x="5766" y="-613"/>
                    <a:pt x="2405" y="-124"/>
                    <a:pt x="754" y="2749"/>
                  </a:cubicBezTo>
                  <a:cubicBezTo>
                    <a:pt x="-712" y="5132"/>
                    <a:pt x="-40" y="9228"/>
                    <a:pt x="2771" y="10511"/>
                  </a:cubicBezTo>
                  <a:lnTo>
                    <a:pt x="2771" y="10511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24" name="任意多边形: 形状 323"/>
            <p:cNvSpPr/>
            <p:nvPr/>
          </p:nvSpPr>
          <p:spPr>
            <a:xfrm>
              <a:off x="3011078" y="1921757"/>
              <a:ext cx="50516" cy="89881"/>
            </a:xfrm>
            <a:custGeom>
              <a:avLst/>
              <a:gdLst>
                <a:gd name="connsiteX0" fmla="*/ 660 w 15961"/>
                <a:gd name="connsiteY0" fmla="*/ 8534 h 28399"/>
                <a:gd name="connsiteX1" fmla="*/ 4511 w 15961"/>
                <a:gd name="connsiteY1" fmla="*/ 22715 h 28399"/>
                <a:gd name="connsiteX2" fmla="*/ 10195 w 15961"/>
                <a:gd name="connsiteY2" fmla="*/ 28399 h 28399"/>
                <a:gd name="connsiteX3" fmla="*/ 15941 w 15961"/>
                <a:gd name="connsiteY3" fmla="*/ 22715 h 28399"/>
                <a:gd name="connsiteX4" fmla="*/ 10501 w 15961"/>
                <a:gd name="connsiteY4" fmla="*/ 2789 h 28399"/>
                <a:gd name="connsiteX5" fmla="*/ 2677 w 15961"/>
                <a:gd name="connsiteY5" fmla="*/ 711 h 28399"/>
                <a:gd name="connsiteX6" fmla="*/ 660 w 15961"/>
                <a:gd name="connsiteY6" fmla="*/ 8534 h 28399"/>
                <a:gd name="connsiteX7" fmla="*/ 660 w 15961"/>
                <a:gd name="connsiteY7" fmla="*/ 8534 h 28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61" h="28399">
                  <a:moveTo>
                    <a:pt x="660" y="8534"/>
                  </a:moveTo>
                  <a:cubicBezTo>
                    <a:pt x="2616" y="12997"/>
                    <a:pt x="3961" y="17886"/>
                    <a:pt x="4511" y="22715"/>
                  </a:cubicBezTo>
                  <a:cubicBezTo>
                    <a:pt x="4878" y="25771"/>
                    <a:pt x="6894" y="28399"/>
                    <a:pt x="10195" y="28399"/>
                  </a:cubicBezTo>
                  <a:cubicBezTo>
                    <a:pt x="13007" y="28399"/>
                    <a:pt x="16246" y="25771"/>
                    <a:pt x="15941" y="22715"/>
                  </a:cubicBezTo>
                  <a:cubicBezTo>
                    <a:pt x="15147" y="15686"/>
                    <a:pt x="13374" y="9207"/>
                    <a:pt x="10501" y="2789"/>
                  </a:cubicBezTo>
                  <a:cubicBezTo>
                    <a:pt x="9217" y="-23"/>
                    <a:pt x="5122" y="-695"/>
                    <a:pt x="2677" y="711"/>
                  </a:cubicBezTo>
                  <a:cubicBezTo>
                    <a:pt x="-195" y="2361"/>
                    <a:pt x="-562" y="5662"/>
                    <a:pt x="660" y="8534"/>
                  </a:cubicBezTo>
                  <a:lnTo>
                    <a:pt x="660" y="8534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25" name="任意多边形: 形状 324"/>
            <p:cNvSpPr/>
            <p:nvPr/>
          </p:nvSpPr>
          <p:spPr>
            <a:xfrm>
              <a:off x="2935997" y="2339295"/>
              <a:ext cx="78399" cy="127284"/>
            </a:xfrm>
            <a:custGeom>
              <a:avLst/>
              <a:gdLst>
                <a:gd name="connsiteX0" fmla="*/ 13565 w 24771"/>
                <a:gd name="connsiteY0" fmla="*/ 4051 h 40217"/>
                <a:gd name="connsiteX1" fmla="*/ 973 w 24771"/>
                <a:gd name="connsiteY1" fmla="*/ 31862 h 40217"/>
                <a:gd name="connsiteX2" fmla="*/ 10814 w 24771"/>
                <a:gd name="connsiteY2" fmla="*/ 37607 h 40217"/>
                <a:gd name="connsiteX3" fmla="*/ 24566 w 24771"/>
                <a:gd name="connsiteY3" fmla="*/ 7046 h 40217"/>
                <a:gd name="connsiteX4" fmla="*/ 13565 w 24771"/>
                <a:gd name="connsiteY4" fmla="*/ 4051 h 40217"/>
                <a:gd name="connsiteX5" fmla="*/ 13565 w 24771"/>
                <a:gd name="connsiteY5" fmla="*/ 4051 h 4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71" h="40217">
                  <a:moveTo>
                    <a:pt x="13565" y="4051"/>
                  </a:moveTo>
                  <a:cubicBezTo>
                    <a:pt x="10936" y="14075"/>
                    <a:pt x="6780" y="23244"/>
                    <a:pt x="973" y="31862"/>
                  </a:cubicBezTo>
                  <a:cubicBezTo>
                    <a:pt x="-3122" y="37974"/>
                    <a:pt x="6780" y="43720"/>
                    <a:pt x="10814" y="37607"/>
                  </a:cubicBezTo>
                  <a:cubicBezTo>
                    <a:pt x="17110" y="28255"/>
                    <a:pt x="21694" y="17987"/>
                    <a:pt x="24566" y="7046"/>
                  </a:cubicBezTo>
                  <a:cubicBezTo>
                    <a:pt x="26400" y="-44"/>
                    <a:pt x="15398" y="-3040"/>
                    <a:pt x="13565" y="4051"/>
                  </a:cubicBezTo>
                  <a:lnTo>
                    <a:pt x="13565" y="4051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26" name="任意多边形: 形状 325"/>
            <p:cNvSpPr/>
            <p:nvPr/>
          </p:nvSpPr>
          <p:spPr>
            <a:xfrm>
              <a:off x="2290391" y="1754455"/>
              <a:ext cx="95040" cy="60140"/>
            </a:xfrm>
            <a:custGeom>
              <a:avLst/>
              <a:gdLst>
                <a:gd name="connsiteX0" fmla="*/ 5455 w 30029"/>
                <a:gd name="connsiteY0" fmla="*/ 11458 h 19002"/>
                <a:gd name="connsiteX1" fmla="*/ 20063 w 30029"/>
                <a:gd name="connsiteY1" fmla="*/ 17571 h 19002"/>
                <a:gd name="connsiteX2" fmla="*/ 28132 w 30029"/>
                <a:gd name="connsiteY2" fmla="*/ 9503 h 19002"/>
                <a:gd name="connsiteX3" fmla="*/ 5455 w 30029"/>
                <a:gd name="connsiteY3" fmla="*/ 29 h 19002"/>
                <a:gd name="connsiteX4" fmla="*/ 5455 w 30029"/>
                <a:gd name="connsiteY4" fmla="*/ 11458 h 19002"/>
                <a:gd name="connsiteX5" fmla="*/ 5455 w 30029"/>
                <a:gd name="connsiteY5" fmla="*/ 11458 h 1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29" h="19002">
                  <a:moveTo>
                    <a:pt x="5455" y="11458"/>
                  </a:moveTo>
                  <a:cubicBezTo>
                    <a:pt x="10773" y="11948"/>
                    <a:pt x="15907" y="14087"/>
                    <a:pt x="20063" y="17571"/>
                  </a:cubicBezTo>
                  <a:cubicBezTo>
                    <a:pt x="25626" y="22277"/>
                    <a:pt x="33755" y="14270"/>
                    <a:pt x="28132" y="9503"/>
                  </a:cubicBezTo>
                  <a:cubicBezTo>
                    <a:pt x="21530" y="3940"/>
                    <a:pt x="14074" y="823"/>
                    <a:pt x="5455" y="29"/>
                  </a:cubicBezTo>
                  <a:cubicBezTo>
                    <a:pt x="-1818" y="-644"/>
                    <a:pt x="-1818" y="10786"/>
                    <a:pt x="5455" y="11458"/>
                  </a:cubicBezTo>
                  <a:lnTo>
                    <a:pt x="5455" y="11458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27" name="任意多边形: 形状 326"/>
            <p:cNvSpPr/>
            <p:nvPr/>
          </p:nvSpPr>
          <p:spPr>
            <a:xfrm>
              <a:off x="2603745" y="1901593"/>
              <a:ext cx="60548" cy="70901"/>
            </a:xfrm>
            <a:custGeom>
              <a:avLst/>
              <a:gdLst>
                <a:gd name="connsiteX0" fmla="*/ 1799 w 19131"/>
                <a:gd name="connsiteY0" fmla="*/ 9649 h 22402"/>
                <a:gd name="connsiteX1" fmla="*/ 7850 w 19131"/>
                <a:gd name="connsiteY1" fmla="*/ 18206 h 22402"/>
                <a:gd name="connsiteX2" fmla="*/ 14879 w 19131"/>
                <a:gd name="connsiteY2" fmla="*/ 22179 h 22402"/>
                <a:gd name="connsiteX3" fmla="*/ 18852 w 19131"/>
                <a:gd name="connsiteY3" fmla="*/ 15150 h 22402"/>
                <a:gd name="connsiteX4" fmla="*/ 9867 w 19131"/>
                <a:gd name="connsiteY4" fmla="*/ 1581 h 22402"/>
                <a:gd name="connsiteX5" fmla="*/ 1799 w 19131"/>
                <a:gd name="connsiteY5" fmla="*/ 9649 h 22402"/>
                <a:gd name="connsiteX6" fmla="*/ 1799 w 19131"/>
                <a:gd name="connsiteY6" fmla="*/ 9649 h 2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31" h="22402">
                  <a:moveTo>
                    <a:pt x="1799" y="9649"/>
                  </a:moveTo>
                  <a:cubicBezTo>
                    <a:pt x="4427" y="12094"/>
                    <a:pt x="6627" y="15028"/>
                    <a:pt x="7850" y="18206"/>
                  </a:cubicBezTo>
                  <a:cubicBezTo>
                    <a:pt x="8950" y="21079"/>
                    <a:pt x="11701" y="23096"/>
                    <a:pt x="14879" y="22179"/>
                  </a:cubicBezTo>
                  <a:cubicBezTo>
                    <a:pt x="17630" y="21446"/>
                    <a:pt x="19952" y="18023"/>
                    <a:pt x="18852" y="15150"/>
                  </a:cubicBezTo>
                  <a:cubicBezTo>
                    <a:pt x="16835" y="9954"/>
                    <a:pt x="13962" y="5370"/>
                    <a:pt x="9867" y="1581"/>
                  </a:cubicBezTo>
                  <a:cubicBezTo>
                    <a:pt x="4488" y="-3431"/>
                    <a:pt x="-3641" y="4637"/>
                    <a:pt x="1799" y="9649"/>
                  </a:cubicBezTo>
                  <a:lnTo>
                    <a:pt x="1799" y="9649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28" name="任意多边形: 形状 327"/>
            <p:cNvSpPr/>
            <p:nvPr/>
          </p:nvSpPr>
          <p:spPr>
            <a:xfrm>
              <a:off x="2696901" y="2206614"/>
              <a:ext cx="70594" cy="172891"/>
            </a:xfrm>
            <a:custGeom>
              <a:avLst/>
              <a:gdLst>
                <a:gd name="connsiteX0" fmla="*/ 10872 w 22305"/>
                <a:gd name="connsiteY0" fmla="*/ 5509 h 54627"/>
                <a:gd name="connsiteX1" fmla="*/ 665 w 22305"/>
                <a:gd name="connsiteY1" fmla="*/ 45972 h 54627"/>
                <a:gd name="connsiteX2" fmla="*/ 10505 w 22305"/>
                <a:gd name="connsiteY2" fmla="*/ 51718 h 54627"/>
                <a:gd name="connsiteX3" fmla="*/ 22302 w 22305"/>
                <a:gd name="connsiteY3" fmla="*/ 5448 h 54627"/>
                <a:gd name="connsiteX4" fmla="*/ 10872 w 22305"/>
                <a:gd name="connsiteY4" fmla="*/ 5509 h 54627"/>
                <a:gd name="connsiteX5" fmla="*/ 10872 w 22305"/>
                <a:gd name="connsiteY5" fmla="*/ 5509 h 5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05" h="54627">
                  <a:moveTo>
                    <a:pt x="10872" y="5509"/>
                  </a:moveTo>
                  <a:cubicBezTo>
                    <a:pt x="10383" y="19750"/>
                    <a:pt x="7021" y="33259"/>
                    <a:pt x="665" y="45972"/>
                  </a:cubicBezTo>
                  <a:cubicBezTo>
                    <a:pt x="-2636" y="52512"/>
                    <a:pt x="7266" y="58319"/>
                    <a:pt x="10505" y="51718"/>
                  </a:cubicBezTo>
                  <a:cubicBezTo>
                    <a:pt x="17779" y="37170"/>
                    <a:pt x="21752" y="21767"/>
                    <a:pt x="22302" y="5448"/>
                  </a:cubicBezTo>
                  <a:cubicBezTo>
                    <a:pt x="22546" y="-1826"/>
                    <a:pt x="11116" y="-1826"/>
                    <a:pt x="10872" y="5509"/>
                  </a:cubicBezTo>
                  <a:lnTo>
                    <a:pt x="10872" y="5509"/>
                  </a:lnTo>
                  <a:close/>
                </a:path>
              </a:pathLst>
            </a:custGeom>
            <a:solidFill>
              <a:schemeClr val="accent4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29" name="任意多边形: 形状 328"/>
            <p:cNvSpPr/>
            <p:nvPr/>
          </p:nvSpPr>
          <p:spPr>
            <a:xfrm>
              <a:off x="2213346" y="2531815"/>
              <a:ext cx="506729" cy="714428"/>
            </a:xfrm>
            <a:custGeom>
              <a:avLst/>
              <a:gdLst>
                <a:gd name="connsiteX0" fmla="*/ 46851 w 160107"/>
                <a:gd name="connsiteY0" fmla="*/ 220231 h 225732"/>
                <a:gd name="connsiteX1" fmla="*/ 47218 w 160107"/>
                <a:gd name="connsiteY1" fmla="*/ 97435 h 225732"/>
                <a:gd name="connsiteX2" fmla="*/ 27353 w 160107"/>
                <a:gd name="connsiteY2" fmla="*/ 57399 h 225732"/>
                <a:gd name="connsiteX3" fmla="*/ 642 w 160107"/>
                <a:gd name="connsiteY3" fmla="*/ 70602 h 225732"/>
                <a:gd name="connsiteX4" fmla="*/ 18184 w 160107"/>
                <a:gd name="connsiteY4" fmla="*/ 103731 h 225732"/>
                <a:gd name="connsiteX5" fmla="*/ 54675 w 160107"/>
                <a:gd name="connsiteY5" fmla="*/ 97313 h 225732"/>
                <a:gd name="connsiteX6" fmla="*/ 48134 w 160107"/>
                <a:gd name="connsiteY6" fmla="*/ 22865 h 225732"/>
                <a:gd name="connsiteX7" fmla="*/ 25030 w 160107"/>
                <a:gd name="connsiteY7" fmla="*/ 29283 h 225732"/>
                <a:gd name="connsiteX8" fmla="*/ 50640 w 160107"/>
                <a:gd name="connsiteY8" fmla="*/ 55688 h 225732"/>
                <a:gd name="connsiteX9" fmla="*/ 115920 w 160107"/>
                <a:gd name="connsiteY9" fmla="*/ 17547 h 225732"/>
                <a:gd name="connsiteX10" fmla="*/ 99967 w 160107"/>
                <a:gd name="connsiteY10" fmla="*/ 127 h 225732"/>
                <a:gd name="connsiteX11" fmla="*/ 84197 w 160107"/>
                <a:gd name="connsiteY11" fmla="*/ 29344 h 225732"/>
                <a:gd name="connsiteX12" fmla="*/ 149171 w 160107"/>
                <a:gd name="connsiteY12" fmla="*/ 61067 h 225732"/>
                <a:gd name="connsiteX13" fmla="*/ 151432 w 160107"/>
                <a:gd name="connsiteY13" fmla="*/ 38024 h 225732"/>
                <a:gd name="connsiteX14" fmla="*/ 123316 w 160107"/>
                <a:gd name="connsiteY14" fmla="*/ 61005 h 225732"/>
                <a:gd name="connsiteX15" fmla="*/ 123988 w 160107"/>
                <a:gd name="connsiteY15" fmla="*/ 127324 h 225732"/>
                <a:gd name="connsiteX16" fmla="*/ 123193 w 160107"/>
                <a:gd name="connsiteY16" fmla="*/ 201344 h 225732"/>
                <a:gd name="connsiteX17" fmla="*/ 134623 w 160107"/>
                <a:gd name="connsiteY17" fmla="*/ 201344 h 225732"/>
                <a:gd name="connsiteX18" fmla="*/ 135968 w 160107"/>
                <a:gd name="connsiteY18" fmla="*/ 140343 h 225732"/>
                <a:gd name="connsiteX19" fmla="*/ 131812 w 160107"/>
                <a:gd name="connsiteY19" fmla="*/ 78915 h 225732"/>
                <a:gd name="connsiteX20" fmla="*/ 140858 w 160107"/>
                <a:gd name="connsiteY20" fmla="*/ 53243 h 225732"/>
                <a:gd name="connsiteX21" fmla="*/ 143364 w 160107"/>
                <a:gd name="connsiteY21" fmla="*/ 51165 h 225732"/>
                <a:gd name="connsiteX22" fmla="*/ 126861 w 160107"/>
                <a:gd name="connsiteY22" fmla="*/ 55199 h 225732"/>
                <a:gd name="connsiteX23" fmla="*/ 102290 w 160107"/>
                <a:gd name="connsiteY23" fmla="*/ 43219 h 225732"/>
                <a:gd name="connsiteX24" fmla="*/ 95872 w 160107"/>
                <a:gd name="connsiteY24" fmla="*/ 30261 h 225732"/>
                <a:gd name="connsiteX25" fmla="*/ 95138 w 160107"/>
                <a:gd name="connsiteY25" fmla="*/ 23476 h 225732"/>
                <a:gd name="connsiteX26" fmla="*/ 100578 w 160107"/>
                <a:gd name="connsiteY26" fmla="*/ 16325 h 225732"/>
                <a:gd name="connsiteX27" fmla="*/ 103023 w 160107"/>
                <a:gd name="connsiteY27" fmla="*/ 22315 h 225732"/>
                <a:gd name="connsiteX28" fmla="*/ 100333 w 160107"/>
                <a:gd name="connsiteY28" fmla="*/ 28366 h 225732"/>
                <a:gd name="connsiteX29" fmla="*/ 92082 w 160107"/>
                <a:gd name="connsiteY29" fmla="*/ 38573 h 225732"/>
                <a:gd name="connsiteX30" fmla="*/ 65432 w 160107"/>
                <a:gd name="connsiteY30" fmla="*/ 47436 h 225732"/>
                <a:gd name="connsiteX31" fmla="*/ 41411 w 160107"/>
                <a:gd name="connsiteY31" fmla="*/ 35945 h 225732"/>
                <a:gd name="connsiteX32" fmla="*/ 37255 w 160107"/>
                <a:gd name="connsiteY32" fmla="*/ 30750 h 225732"/>
                <a:gd name="connsiteX33" fmla="*/ 38049 w 160107"/>
                <a:gd name="connsiteY33" fmla="*/ 30811 h 225732"/>
                <a:gd name="connsiteX34" fmla="*/ 51069 w 160107"/>
                <a:gd name="connsiteY34" fmla="*/ 39980 h 225732"/>
                <a:gd name="connsiteX35" fmla="*/ 41900 w 160107"/>
                <a:gd name="connsiteY35" fmla="*/ 92973 h 225732"/>
                <a:gd name="connsiteX36" fmla="*/ 13844 w 160107"/>
                <a:gd name="connsiteY36" fmla="*/ 83682 h 225732"/>
                <a:gd name="connsiteX37" fmla="*/ 12683 w 160107"/>
                <a:gd name="connsiteY37" fmla="*/ 70541 h 225732"/>
                <a:gd name="connsiteX38" fmla="*/ 25764 w 160107"/>
                <a:gd name="connsiteY38" fmla="*/ 71947 h 225732"/>
                <a:gd name="connsiteX39" fmla="*/ 32732 w 160107"/>
                <a:gd name="connsiteY39" fmla="*/ 87533 h 225732"/>
                <a:gd name="connsiteX40" fmla="*/ 35360 w 160107"/>
                <a:gd name="connsiteY40" fmla="*/ 220048 h 225732"/>
                <a:gd name="connsiteX41" fmla="*/ 46851 w 160107"/>
                <a:gd name="connsiteY41" fmla="*/ 220231 h 225732"/>
                <a:gd name="connsiteX42" fmla="*/ 46851 w 160107"/>
                <a:gd name="connsiteY42" fmla="*/ 220231 h 22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60107" h="225732">
                  <a:moveTo>
                    <a:pt x="46851" y="220231"/>
                  </a:moveTo>
                  <a:cubicBezTo>
                    <a:pt x="44223" y="179279"/>
                    <a:pt x="55469" y="138082"/>
                    <a:pt x="47218" y="97435"/>
                  </a:cubicBezTo>
                  <a:cubicBezTo>
                    <a:pt x="44650" y="84782"/>
                    <a:pt x="39578" y="64368"/>
                    <a:pt x="27353" y="57399"/>
                  </a:cubicBezTo>
                  <a:cubicBezTo>
                    <a:pt x="16473" y="51226"/>
                    <a:pt x="3515" y="59172"/>
                    <a:pt x="642" y="70602"/>
                  </a:cubicBezTo>
                  <a:cubicBezTo>
                    <a:pt x="-2659" y="83866"/>
                    <a:pt x="7304" y="97252"/>
                    <a:pt x="18184" y="103731"/>
                  </a:cubicBezTo>
                  <a:cubicBezTo>
                    <a:pt x="30959" y="111371"/>
                    <a:pt x="44773" y="107826"/>
                    <a:pt x="54675" y="97313"/>
                  </a:cubicBezTo>
                  <a:cubicBezTo>
                    <a:pt x="74540" y="76225"/>
                    <a:pt x="75823" y="38084"/>
                    <a:pt x="48134" y="22865"/>
                  </a:cubicBezTo>
                  <a:cubicBezTo>
                    <a:pt x="40311" y="18586"/>
                    <a:pt x="24847" y="15958"/>
                    <a:pt x="25030" y="29283"/>
                  </a:cubicBezTo>
                  <a:cubicBezTo>
                    <a:pt x="25152" y="41263"/>
                    <a:pt x="40922" y="51837"/>
                    <a:pt x="50640" y="55688"/>
                  </a:cubicBezTo>
                  <a:cubicBezTo>
                    <a:pt x="78696" y="66751"/>
                    <a:pt x="112436" y="48353"/>
                    <a:pt x="115920" y="17547"/>
                  </a:cubicBezTo>
                  <a:cubicBezTo>
                    <a:pt x="117081" y="7462"/>
                    <a:pt x="110969" y="-1157"/>
                    <a:pt x="99967" y="127"/>
                  </a:cubicBezTo>
                  <a:cubicBezTo>
                    <a:pt x="86275" y="1778"/>
                    <a:pt x="82608" y="17914"/>
                    <a:pt x="84197" y="29344"/>
                  </a:cubicBezTo>
                  <a:cubicBezTo>
                    <a:pt x="88476" y="59661"/>
                    <a:pt x="122705" y="75614"/>
                    <a:pt x="149171" y="61067"/>
                  </a:cubicBezTo>
                  <a:cubicBezTo>
                    <a:pt x="158400" y="55994"/>
                    <a:pt x="167202" y="41508"/>
                    <a:pt x="151432" y="38024"/>
                  </a:cubicBezTo>
                  <a:cubicBezTo>
                    <a:pt x="137741" y="35028"/>
                    <a:pt x="127228" y="49881"/>
                    <a:pt x="123316" y="61005"/>
                  </a:cubicBezTo>
                  <a:cubicBezTo>
                    <a:pt x="116103" y="81665"/>
                    <a:pt x="122827" y="106114"/>
                    <a:pt x="123988" y="127324"/>
                  </a:cubicBezTo>
                  <a:cubicBezTo>
                    <a:pt x="125394" y="152018"/>
                    <a:pt x="125027" y="176712"/>
                    <a:pt x="123193" y="201344"/>
                  </a:cubicBezTo>
                  <a:cubicBezTo>
                    <a:pt x="122643" y="208679"/>
                    <a:pt x="134073" y="208679"/>
                    <a:pt x="134623" y="201344"/>
                  </a:cubicBezTo>
                  <a:cubicBezTo>
                    <a:pt x="136090" y="181051"/>
                    <a:pt x="136641" y="160697"/>
                    <a:pt x="135968" y="140343"/>
                  </a:cubicBezTo>
                  <a:cubicBezTo>
                    <a:pt x="135296" y="119989"/>
                    <a:pt x="131017" y="99207"/>
                    <a:pt x="131812" y="78915"/>
                  </a:cubicBezTo>
                  <a:cubicBezTo>
                    <a:pt x="132178" y="69868"/>
                    <a:pt x="134073" y="59844"/>
                    <a:pt x="140858" y="53243"/>
                  </a:cubicBezTo>
                  <a:cubicBezTo>
                    <a:pt x="143425" y="50737"/>
                    <a:pt x="149904" y="48109"/>
                    <a:pt x="143364" y="51165"/>
                  </a:cubicBezTo>
                  <a:cubicBezTo>
                    <a:pt x="138108" y="53610"/>
                    <a:pt x="132790" y="55260"/>
                    <a:pt x="126861" y="55199"/>
                  </a:cubicBezTo>
                  <a:cubicBezTo>
                    <a:pt x="117142" y="55138"/>
                    <a:pt x="108280" y="50798"/>
                    <a:pt x="102290" y="43219"/>
                  </a:cubicBezTo>
                  <a:cubicBezTo>
                    <a:pt x="99234" y="39368"/>
                    <a:pt x="97033" y="35089"/>
                    <a:pt x="95872" y="30261"/>
                  </a:cubicBezTo>
                  <a:cubicBezTo>
                    <a:pt x="95383" y="28122"/>
                    <a:pt x="95016" y="25677"/>
                    <a:pt x="95138" y="23476"/>
                  </a:cubicBezTo>
                  <a:cubicBezTo>
                    <a:pt x="95383" y="18403"/>
                    <a:pt x="94893" y="14308"/>
                    <a:pt x="100578" y="16325"/>
                  </a:cubicBezTo>
                  <a:cubicBezTo>
                    <a:pt x="105529" y="18097"/>
                    <a:pt x="104490" y="17975"/>
                    <a:pt x="103023" y="22315"/>
                  </a:cubicBezTo>
                  <a:cubicBezTo>
                    <a:pt x="102290" y="24393"/>
                    <a:pt x="101434" y="26471"/>
                    <a:pt x="100333" y="28366"/>
                  </a:cubicBezTo>
                  <a:cubicBezTo>
                    <a:pt x="98194" y="32217"/>
                    <a:pt x="95383" y="35701"/>
                    <a:pt x="92082" y="38573"/>
                  </a:cubicBezTo>
                  <a:cubicBezTo>
                    <a:pt x="84686" y="45052"/>
                    <a:pt x="75212" y="48353"/>
                    <a:pt x="65432" y="47436"/>
                  </a:cubicBezTo>
                  <a:cubicBezTo>
                    <a:pt x="56386" y="46581"/>
                    <a:pt x="47645" y="42547"/>
                    <a:pt x="41411" y="35945"/>
                  </a:cubicBezTo>
                  <a:cubicBezTo>
                    <a:pt x="40250" y="34723"/>
                    <a:pt x="37621" y="32339"/>
                    <a:pt x="37255" y="30750"/>
                  </a:cubicBezTo>
                  <a:cubicBezTo>
                    <a:pt x="37010" y="29711"/>
                    <a:pt x="34504" y="31483"/>
                    <a:pt x="38049" y="30811"/>
                  </a:cubicBezTo>
                  <a:cubicBezTo>
                    <a:pt x="42083" y="30016"/>
                    <a:pt x="48685" y="37045"/>
                    <a:pt x="51069" y="39980"/>
                  </a:cubicBezTo>
                  <a:cubicBezTo>
                    <a:pt x="63415" y="55321"/>
                    <a:pt x="58526" y="82215"/>
                    <a:pt x="41900" y="92973"/>
                  </a:cubicBezTo>
                  <a:cubicBezTo>
                    <a:pt x="31448" y="99696"/>
                    <a:pt x="19713" y="93829"/>
                    <a:pt x="13844" y="83682"/>
                  </a:cubicBezTo>
                  <a:cubicBezTo>
                    <a:pt x="12133" y="80748"/>
                    <a:pt x="9077" y="72986"/>
                    <a:pt x="12683" y="70541"/>
                  </a:cubicBezTo>
                  <a:cubicBezTo>
                    <a:pt x="14884" y="69013"/>
                    <a:pt x="24358" y="70663"/>
                    <a:pt x="25764" y="71947"/>
                  </a:cubicBezTo>
                  <a:cubicBezTo>
                    <a:pt x="29309" y="75186"/>
                    <a:pt x="31264" y="83193"/>
                    <a:pt x="32732" y="87533"/>
                  </a:cubicBezTo>
                  <a:cubicBezTo>
                    <a:pt x="46912" y="130319"/>
                    <a:pt x="32487" y="176223"/>
                    <a:pt x="35360" y="220048"/>
                  </a:cubicBezTo>
                  <a:cubicBezTo>
                    <a:pt x="35910" y="227566"/>
                    <a:pt x="47340" y="227627"/>
                    <a:pt x="46851" y="220231"/>
                  </a:cubicBezTo>
                  <a:lnTo>
                    <a:pt x="46851" y="220231"/>
                  </a:lnTo>
                  <a:close/>
                </a:path>
              </a:pathLst>
            </a:custGeom>
            <a:solidFill>
              <a:srgbClr val="272425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0" name="任意多边形: 形状 329"/>
            <p:cNvSpPr/>
            <p:nvPr/>
          </p:nvSpPr>
          <p:spPr>
            <a:xfrm>
              <a:off x="1800961" y="1656627"/>
              <a:ext cx="302771" cy="679284"/>
            </a:xfrm>
            <a:custGeom>
              <a:avLst/>
              <a:gdLst>
                <a:gd name="connsiteX0" fmla="*/ 87115 w 95664"/>
                <a:gd name="connsiteY0" fmla="*/ 805 h 214628"/>
                <a:gd name="connsiteX1" fmla="*/ 12728 w 95664"/>
                <a:gd name="connsiteY1" fmla="*/ 89556 h 214628"/>
                <a:gd name="connsiteX2" fmla="*/ 442 w 95664"/>
                <a:gd name="connsiteY2" fmla="*/ 148417 h 214628"/>
                <a:gd name="connsiteX3" fmla="*/ 21896 w 95664"/>
                <a:gd name="connsiteY3" fmla="*/ 211679 h 214628"/>
                <a:gd name="connsiteX4" fmla="*/ 31737 w 95664"/>
                <a:gd name="connsiteY4" fmla="*/ 205934 h 214628"/>
                <a:gd name="connsiteX5" fmla="*/ 11628 w 95664"/>
                <a:gd name="connsiteY5" fmla="*/ 146400 h 214628"/>
                <a:gd name="connsiteX6" fmla="*/ 26053 w 95664"/>
                <a:gd name="connsiteY6" fmla="*/ 88150 h 214628"/>
                <a:gd name="connsiteX7" fmla="*/ 92860 w 95664"/>
                <a:gd name="connsiteY7" fmla="*/ 10646 h 214628"/>
                <a:gd name="connsiteX8" fmla="*/ 87115 w 95664"/>
                <a:gd name="connsiteY8" fmla="*/ 805 h 214628"/>
                <a:gd name="connsiteX9" fmla="*/ 87115 w 95664"/>
                <a:gd name="connsiteY9" fmla="*/ 805 h 214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664" h="214628">
                  <a:moveTo>
                    <a:pt x="87115" y="805"/>
                  </a:moveTo>
                  <a:cubicBezTo>
                    <a:pt x="52703" y="20548"/>
                    <a:pt x="29109" y="54165"/>
                    <a:pt x="12728" y="89556"/>
                  </a:cubicBezTo>
                  <a:cubicBezTo>
                    <a:pt x="4171" y="108137"/>
                    <a:pt x="-1697" y="127758"/>
                    <a:pt x="442" y="148417"/>
                  </a:cubicBezTo>
                  <a:cubicBezTo>
                    <a:pt x="2765" y="170849"/>
                    <a:pt x="12423" y="191509"/>
                    <a:pt x="21896" y="211679"/>
                  </a:cubicBezTo>
                  <a:cubicBezTo>
                    <a:pt x="25014" y="218342"/>
                    <a:pt x="34916" y="212535"/>
                    <a:pt x="31737" y="205934"/>
                  </a:cubicBezTo>
                  <a:cubicBezTo>
                    <a:pt x="22875" y="187108"/>
                    <a:pt x="13461" y="167426"/>
                    <a:pt x="11628" y="146400"/>
                  </a:cubicBezTo>
                  <a:cubicBezTo>
                    <a:pt x="9794" y="125741"/>
                    <a:pt x="16946" y="106365"/>
                    <a:pt x="26053" y="88150"/>
                  </a:cubicBezTo>
                  <a:cubicBezTo>
                    <a:pt x="41517" y="57100"/>
                    <a:pt x="62299" y="28188"/>
                    <a:pt x="92860" y="10646"/>
                  </a:cubicBezTo>
                  <a:cubicBezTo>
                    <a:pt x="99278" y="6979"/>
                    <a:pt x="93533" y="-2862"/>
                    <a:pt x="87115" y="805"/>
                  </a:cubicBezTo>
                  <a:lnTo>
                    <a:pt x="87115" y="805"/>
                  </a:lnTo>
                  <a:close/>
                </a:path>
              </a:pathLst>
            </a:custGeom>
            <a:solidFill>
              <a:srgbClr val="272425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1" name="任意多边形: 形状 330"/>
            <p:cNvSpPr/>
            <p:nvPr/>
          </p:nvSpPr>
          <p:spPr>
            <a:xfrm>
              <a:off x="1882050" y="2483521"/>
              <a:ext cx="100224" cy="98816"/>
            </a:xfrm>
            <a:custGeom>
              <a:avLst/>
              <a:gdLst>
                <a:gd name="connsiteX0" fmla="*/ 31544 w 31667"/>
                <a:gd name="connsiteY0" fmla="*/ 13125 h 31222"/>
                <a:gd name="connsiteX1" fmla="*/ 14002 w 31667"/>
                <a:gd name="connsiteY1" fmla="*/ 44 h 31222"/>
                <a:gd name="connsiteX2" fmla="*/ 4 w 31667"/>
                <a:gd name="connsiteY2" fmla="*/ 16119 h 31222"/>
                <a:gd name="connsiteX3" fmla="*/ 14857 w 31667"/>
                <a:gd name="connsiteY3" fmla="*/ 31217 h 31222"/>
                <a:gd name="connsiteX4" fmla="*/ 30627 w 31667"/>
                <a:gd name="connsiteY4" fmla="*/ 15692 h 31222"/>
                <a:gd name="connsiteX5" fmla="*/ 19197 w 31667"/>
                <a:gd name="connsiteY5" fmla="*/ 15692 h 31222"/>
                <a:gd name="connsiteX6" fmla="*/ 14857 w 31667"/>
                <a:gd name="connsiteY6" fmla="*/ 19787 h 31222"/>
                <a:gd name="connsiteX7" fmla="*/ 11434 w 31667"/>
                <a:gd name="connsiteY7" fmla="*/ 15325 h 31222"/>
                <a:gd name="connsiteX8" fmla="*/ 20542 w 31667"/>
                <a:gd name="connsiteY8" fmla="*/ 16181 h 31222"/>
                <a:gd name="connsiteX9" fmla="*/ 31544 w 31667"/>
                <a:gd name="connsiteY9" fmla="*/ 13125 h 31222"/>
                <a:gd name="connsiteX10" fmla="*/ 31544 w 31667"/>
                <a:gd name="connsiteY10" fmla="*/ 13125 h 3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667" h="31222">
                  <a:moveTo>
                    <a:pt x="31544" y="13125"/>
                  </a:moveTo>
                  <a:cubicBezTo>
                    <a:pt x="30016" y="5239"/>
                    <a:pt x="21887" y="-567"/>
                    <a:pt x="14002" y="44"/>
                  </a:cubicBezTo>
                  <a:cubicBezTo>
                    <a:pt x="5567" y="716"/>
                    <a:pt x="-179" y="7868"/>
                    <a:pt x="4" y="16119"/>
                  </a:cubicBezTo>
                  <a:cubicBezTo>
                    <a:pt x="127" y="24249"/>
                    <a:pt x="6422" y="31461"/>
                    <a:pt x="14857" y="31217"/>
                  </a:cubicBezTo>
                  <a:cubicBezTo>
                    <a:pt x="23231" y="30972"/>
                    <a:pt x="30505" y="24188"/>
                    <a:pt x="30627" y="15692"/>
                  </a:cubicBezTo>
                  <a:cubicBezTo>
                    <a:pt x="30749" y="8357"/>
                    <a:pt x="19319" y="8357"/>
                    <a:pt x="19197" y="15692"/>
                  </a:cubicBezTo>
                  <a:cubicBezTo>
                    <a:pt x="19197" y="17831"/>
                    <a:pt x="16997" y="19665"/>
                    <a:pt x="14857" y="19787"/>
                  </a:cubicBezTo>
                  <a:cubicBezTo>
                    <a:pt x="12290" y="19909"/>
                    <a:pt x="11313" y="17586"/>
                    <a:pt x="11434" y="15325"/>
                  </a:cubicBezTo>
                  <a:cubicBezTo>
                    <a:pt x="11801" y="9090"/>
                    <a:pt x="19625" y="11291"/>
                    <a:pt x="20542" y="16181"/>
                  </a:cubicBezTo>
                  <a:cubicBezTo>
                    <a:pt x="21887" y="23393"/>
                    <a:pt x="32950" y="20337"/>
                    <a:pt x="31544" y="13125"/>
                  </a:cubicBezTo>
                  <a:lnTo>
                    <a:pt x="31544" y="13125"/>
                  </a:lnTo>
                  <a:close/>
                </a:path>
              </a:pathLst>
            </a:custGeom>
            <a:solidFill>
              <a:srgbClr val="272425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2" name="任意多边形: 形状 331"/>
            <p:cNvSpPr/>
            <p:nvPr/>
          </p:nvSpPr>
          <p:spPr>
            <a:xfrm>
              <a:off x="2272110" y="824419"/>
              <a:ext cx="141235" cy="251771"/>
            </a:xfrm>
            <a:custGeom>
              <a:avLst/>
              <a:gdLst>
                <a:gd name="connsiteX0" fmla="*/ 33969 w 44625"/>
                <a:gd name="connsiteY0" fmla="*/ 66873 h 79550"/>
                <a:gd name="connsiteX1" fmla="*/ 20460 w 44625"/>
                <a:gd name="connsiteY1" fmla="*/ 15836 h 79550"/>
                <a:gd name="connsiteX2" fmla="*/ 15387 w 44625"/>
                <a:gd name="connsiteY2" fmla="*/ 24699 h 79550"/>
                <a:gd name="connsiteX3" fmla="*/ 29995 w 44625"/>
                <a:gd name="connsiteY3" fmla="*/ 20481 h 79550"/>
                <a:gd name="connsiteX4" fmla="*/ 19726 w 44625"/>
                <a:gd name="connsiteY4" fmla="*/ 10213 h 79550"/>
                <a:gd name="connsiteX5" fmla="*/ 26267 w 44625"/>
                <a:gd name="connsiteY5" fmla="*/ 59417 h 79550"/>
                <a:gd name="connsiteX6" fmla="*/ 20827 w 44625"/>
                <a:gd name="connsiteY6" fmla="*/ 79282 h 79550"/>
                <a:gd name="connsiteX7" fmla="*/ 44176 w 44625"/>
                <a:gd name="connsiteY7" fmla="*/ 61067 h 79550"/>
                <a:gd name="connsiteX8" fmla="*/ 40325 w 44625"/>
                <a:gd name="connsiteY8" fmla="*/ 10273 h 79550"/>
                <a:gd name="connsiteX9" fmla="*/ 30057 w 44625"/>
                <a:gd name="connsiteY9" fmla="*/ 5 h 79550"/>
                <a:gd name="connsiteX10" fmla="*/ 5118 w 44625"/>
                <a:gd name="connsiteY10" fmla="*/ 7034 h 79550"/>
                <a:gd name="connsiteX11" fmla="*/ 45 w 44625"/>
                <a:gd name="connsiteY11" fmla="*/ 15897 h 79550"/>
                <a:gd name="connsiteX12" fmla="*/ 14286 w 44625"/>
                <a:gd name="connsiteY12" fmla="*/ 72436 h 79550"/>
                <a:gd name="connsiteX13" fmla="*/ 33969 w 44625"/>
                <a:gd name="connsiteY13" fmla="*/ 66873 h 79550"/>
                <a:gd name="connsiteX14" fmla="*/ 33969 w 44625"/>
                <a:gd name="connsiteY14" fmla="*/ 66873 h 7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625" h="79550">
                  <a:moveTo>
                    <a:pt x="33969" y="66873"/>
                  </a:moveTo>
                  <a:cubicBezTo>
                    <a:pt x="27306" y="50492"/>
                    <a:pt x="22539" y="33439"/>
                    <a:pt x="20460" y="15836"/>
                  </a:cubicBezTo>
                  <a:cubicBezTo>
                    <a:pt x="18749" y="18770"/>
                    <a:pt x="17037" y="21765"/>
                    <a:pt x="15387" y="24699"/>
                  </a:cubicBezTo>
                  <a:cubicBezTo>
                    <a:pt x="20155" y="21643"/>
                    <a:pt x="24311" y="20420"/>
                    <a:pt x="29995" y="20481"/>
                  </a:cubicBezTo>
                  <a:cubicBezTo>
                    <a:pt x="26572" y="17058"/>
                    <a:pt x="23150" y="13635"/>
                    <a:pt x="19726" y="10213"/>
                  </a:cubicBezTo>
                  <a:cubicBezTo>
                    <a:pt x="20277" y="16264"/>
                    <a:pt x="20766" y="58622"/>
                    <a:pt x="26267" y="59417"/>
                  </a:cubicBezTo>
                  <a:cubicBezTo>
                    <a:pt x="13309" y="57583"/>
                    <a:pt x="7747" y="77387"/>
                    <a:pt x="20827" y="79282"/>
                  </a:cubicBezTo>
                  <a:cubicBezTo>
                    <a:pt x="33357" y="81054"/>
                    <a:pt x="42709" y="73964"/>
                    <a:pt x="44176" y="61067"/>
                  </a:cubicBezTo>
                  <a:cubicBezTo>
                    <a:pt x="46010" y="44992"/>
                    <a:pt x="41731" y="26349"/>
                    <a:pt x="40325" y="10273"/>
                  </a:cubicBezTo>
                  <a:cubicBezTo>
                    <a:pt x="39836" y="4650"/>
                    <a:pt x="35985" y="66"/>
                    <a:pt x="30057" y="5"/>
                  </a:cubicBezTo>
                  <a:cubicBezTo>
                    <a:pt x="20949" y="-117"/>
                    <a:pt x="12820" y="2083"/>
                    <a:pt x="5118" y="7034"/>
                  </a:cubicBezTo>
                  <a:cubicBezTo>
                    <a:pt x="2307" y="8807"/>
                    <a:pt x="-383" y="12352"/>
                    <a:pt x="45" y="15897"/>
                  </a:cubicBezTo>
                  <a:cubicBezTo>
                    <a:pt x="2368" y="35456"/>
                    <a:pt x="6830" y="54160"/>
                    <a:pt x="14286" y="72436"/>
                  </a:cubicBezTo>
                  <a:cubicBezTo>
                    <a:pt x="19054" y="84477"/>
                    <a:pt x="38980" y="79159"/>
                    <a:pt x="33969" y="66873"/>
                  </a:cubicBezTo>
                  <a:lnTo>
                    <a:pt x="33969" y="66873"/>
                  </a:lnTo>
                  <a:close/>
                </a:path>
              </a:pathLst>
            </a:custGeom>
            <a:solidFill>
              <a:schemeClr val="tx1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3" name="任意多边形: 形状 332"/>
            <p:cNvSpPr/>
            <p:nvPr/>
          </p:nvSpPr>
          <p:spPr>
            <a:xfrm>
              <a:off x="3371540" y="1250274"/>
              <a:ext cx="245115" cy="231088"/>
            </a:xfrm>
            <a:custGeom>
              <a:avLst/>
              <a:gdLst>
                <a:gd name="connsiteX0" fmla="*/ 20017 w 77447"/>
                <a:gd name="connsiteY0" fmla="*/ 59455 h 73015"/>
                <a:gd name="connsiteX1" fmla="*/ 64209 w 77447"/>
                <a:gd name="connsiteY1" fmla="*/ 17342 h 73015"/>
                <a:gd name="connsiteX2" fmla="*/ 47033 w 77447"/>
                <a:gd name="connsiteY2" fmla="*/ 12819 h 73015"/>
                <a:gd name="connsiteX3" fmla="*/ 58219 w 77447"/>
                <a:gd name="connsiteY3" fmla="*/ 39407 h 73015"/>
                <a:gd name="connsiteX4" fmla="*/ 61886 w 77447"/>
                <a:gd name="connsiteY4" fmla="*/ 25349 h 73015"/>
                <a:gd name="connsiteX5" fmla="*/ 40371 w 77447"/>
                <a:gd name="connsiteY5" fmla="*/ 39896 h 73015"/>
                <a:gd name="connsiteX6" fmla="*/ 20873 w 77447"/>
                <a:gd name="connsiteY6" fmla="*/ 52365 h 73015"/>
                <a:gd name="connsiteX7" fmla="*/ 28147 w 77447"/>
                <a:gd name="connsiteY7" fmla="*/ 55360 h 73015"/>
                <a:gd name="connsiteX8" fmla="*/ 16288 w 77447"/>
                <a:gd name="connsiteY8" fmla="*/ 44541 h 73015"/>
                <a:gd name="connsiteX9" fmla="*/ 2047 w 77447"/>
                <a:gd name="connsiteY9" fmla="*/ 50654 h 73015"/>
                <a:gd name="connsiteX10" fmla="*/ 19833 w 77447"/>
                <a:gd name="connsiteY10" fmla="*/ 61044 h 73015"/>
                <a:gd name="connsiteX11" fmla="*/ 20811 w 77447"/>
                <a:gd name="connsiteY11" fmla="*/ 59822 h 73015"/>
                <a:gd name="connsiteX12" fmla="*/ 11949 w 77447"/>
                <a:gd name="connsiteY12" fmla="*/ 64895 h 73015"/>
                <a:gd name="connsiteX13" fmla="*/ 9687 w 77447"/>
                <a:gd name="connsiteY13" fmla="*/ 65140 h 73015"/>
                <a:gd name="connsiteX14" fmla="*/ 11888 w 77447"/>
                <a:gd name="connsiteY14" fmla="*/ 68318 h 73015"/>
                <a:gd name="connsiteX15" fmla="*/ 17022 w 77447"/>
                <a:gd name="connsiteY15" fmla="*/ 71986 h 73015"/>
                <a:gd name="connsiteX16" fmla="*/ 32914 w 77447"/>
                <a:gd name="connsiteY16" fmla="*/ 69663 h 73015"/>
                <a:gd name="connsiteX17" fmla="*/ 72338 w 77447"/>
                <a:gd name="connsiteY17" fmla="*/ 43013 h 73015"/>
                <a:gd name="connsiteX18" fmla="*/ 76006 w 77447"/>
                <a:gd name="connsiteY18" fmla="*/ 28955 h 73015"/>
                <a:gd name="connsiteX19" fmla="*/ 66898 w 77447"/>
                <a:gd name="connsiteY19" fmla="*/ 7317 h 73015"/>
                <a:gd name="connsiteX20" fmla="*/ 49722 w 77447"/>
                <a:gd name="connsiteY20" fmla="*/ 2794 h 73015"/>
                <a:gd name="connsiteX21" fmla="*/ 5531 w 77447"/>
                <a:gd name="connsiteY21" fmla="*/ 44908 h 73015"/>
                <a:gd name="connsiteX22" fmla="*/ 20017 w 77447"/>
                <a:gd name="connsiteY22" fmla="*/ 59455 h 73015"/>
                <a:gd name="connsiteX23" fmla="*/ 20017 w 77447"/>
                <a:gd name="connsiteY23" fmla="*/ 59455 h 7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7447" h="73015">
                  <a:moveTo>
                    <a:pt x="20017" y="59455"/>
                  </a:moveTo>
                  <a:cubicBezTo>
                    <a:pt x="33892" y="44480"/>
                    <a:pt x="48561" y="30483"/>
                    <a:pt x="64209" y="17342"/>
                  </a:cubicBezTo>
                  <a:cubicBezTo>
                    <a:pt x="58463" y="15814"/>
                    <a:pt x="52717" y="14285"/>
                    <a:pt x="47033" y="12819"/>
                  </a:cubicBezTo>
                  <a:cubicBezTo>
                    <a:pt x="49417" y="22293"/>
                    <a:pt x="53084" y="31094"/>
                    <a:pt x="58219" y="39407"/>
                  </a:cubicBezTo>
                  <a:cubicBezTo>
                    <a:pt x="59441" y="34700"/>
                    <a:pt x="60664" y="29994"/>
                    <a:pt x="61886" y="25349"/>
                  </a:cubicBezTo>
                  <a:cubicBezTo>
                    <a:pt x="54735" y="30177"/>
                    <a:pt x="47522" y="35067"/>
                    <a:pt x="40371" y="39896"/>
                  </a:cubicBezTo>
                  <a:cubicBezTo>
                    <a:pt x="36031" y="42830"/>
                    <a:pt x="26251" y="52365"/>
                    <a:pt x="20873" y="52365"/>
                  </a:cubicBezTo>
                  <a:cubicBezTo>
                    <a:pt x="23318" y="53343"/>
                    <a:pt x="25701" y="54382"/>
                    <a:pt x="28147" y="55360"/>
                  </a:cubicBezTo>
                  <a:cubicBezTo>
                    <a:pt x="23562" y="51387"/>
                    <a:pt x="23134" y="46070"/>
                    <a:pt x="16288" y="44541"/>
                  </a:cubicBezTo>
                  <a:cubicBezTo>
                    <a:pt x="10115" y="43135"/>
                    <a:pt x="5714" y="45947"/>
                    <a:pt x="2047" y="50654"/>
                  </a:cubicBezTo>
                  <a:cubicBezTo>
                    <a:pt x="-6022" y="61106"/>
                    <a:pt x="11826" y="71374"/>
                    <a:pt x="19833" y="61044"/>
                  </a:cubicBezTo>
                  <a:cubicBezTo>
                    <a:pt x="20139" y="60616"/>
                    <a:pt x="20445" y="60250"/>
                    <a:pt x="20811" y="59822"/>
                  </a:cubicBezTo>
                  <a:cubicBezTo>
                    <a:pt x="17878" y="61533"/>
                    <a:pt x="14883" y="63245"/>
                    <a:pt x="11949" y="64895"/>
                  </a:cubicBezTo>
                  <a:cubicBezTo>
                    <a:pt x="9137" y="63306"/>
                    <a:pt x="8403" y="63367"/>
                    <a:pt x="9687" y="65140"/>
                  </a:cubicBezTo>
                  <a:cubicBezTo>
                    <a:pt x="10237" y="66301"/>
                    <a:pt x="10971" y="67401"/>
                    <a:pt x="11888" y="68318"/>
                  </a:cubicBezTo>
                  <a:cubicBezTo>
                    <a:pt x="13232" y="69846"/>
                    <a:pt x="15127" y="71252"/>
                    <a:pt x="17022" y="71986"/>
                  </a:cubicBezTo>
                  <a:cubicBezTo>
                    <a:pt x="22462" y="74247"/>
                    <a:pt x="28085" y="72474"/>
                    <a:pt x="32914" y="69663"/>
                  </a:cubicBezTo>
                  <a:cubicBezTo>
                    <a:pt x="46545" y="61839"/>
                    <a:pt x="59319" y="51815"/>
                    <a:pt x="72338" y="43013"/>
                  </a:cubicBezTo>
                  <a:cubicBezTo>
                    <a:pt x="76861" y="39957"/>
                    <a:pt x="79123" y="33906"/>
                    <a:pt x="76006" y="28955"/>
                  </a:cubicBezTo>
                  <a:cubicBezTo>
                    <a:pt x="71727" y="22048"/>
                    <a:pt x="68854" y="15141"/>
                    <a:pt x="66898" y="7317"/>
                  </a:cubicBezTo>
                  <a:cubicBezTo>
                    <a:pt x="64882" y="-751"/>
                    <a:pt x="55346" y="-1973"/>
                    <a:pt x="49722" y="2794"/>
                  </a:cubicBezTo>
                  <a:cubicBezTo>
                    <a:pt x="34136" y="15936"/>
                    <a:pt x="19406" y="29933"/>
                    <a:pt x="5531" y="44908"/>
                  </a:cubicBezTo>
                  <a:cubicBezTo>
                    <a:pt x="-3515" y="54565"/>
                    <a:pt x="11032" y="69174"/>
                    <a:pt x="20017" y="59455"/>
                  </a:cubicBezTo>
                  <a:lnTo>
                    <a:pt x="20017" y="59455"/>
                  </a:lnTo>
                  <a:close/>
                </a:path>
              </a:pathLst>
            </a:custGeom>
            <a:solidFill>
              <a:schemeClr val="tx1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4" name="任意多边形: 形状 333"/>
            <p:cNvSpPr/>
            <p:nvPr/>
          </p:nvSpPr>
          <p:spPr>
            <a:xfrm>
              <a:off x="3594943" y="2178560"/>
              <a:ext cx="210614" cy="143827"/>
            </a:xfrm>
            <a:custGeom>
              <a:avLst/>
              <a:gdLst>
                <a:gd name="connsiteX0" fmla="*/ 2423 w 66546"/>
                <a:gd name="connsiteY0" fmla="*/ 14861 h 45444"/>
                <a:gd name="connsiteX1" fmla="*/ 1140 w 66546"/>
                <a:gd name="connsiteY1" fmla="*/ 25680 h 45444"/>
                <a:gd name="connsiteX2" fmla="*/ 7313 w 66546"/>
                <a:gd name="connsiteY2" fmla="*/ 40778 h 45444"/>
                <a:gd name="connsiteX3" fmla="*/ 50893 w 66546"/>
                <a:gd name="connsiteY3" fmla="*/ 44873 h 45444"/>
                <a:gd name="connsiteX4" fmla="*/ 66480 w 66546"/>
                <a:gd name="connsiteY4" fmla="*/ 22013 h 45444"/>
                <a:gd name="connsiteX5" fmla="*/ 52055 w 66546"/>
                <a:gd name="connsiteY5" fmla="*/ 1781 h 45444"/>
                <a:gd name="connsiteX6" fmla="*/ 31518 w 66546"/>
                <a:gd name="connsiteY6" fmla="*/ 742 h 45444"/>
                <a:gd name="connsiteX7" fmla="*/ 10063 w 66546"/>
                <a:gd name="connsiteY7" fmla="*/ 9 h 45444"/>
                <a:gd name="connsiteX8" fmla="*/ 10063 w 66546"/>
                <a:gd name="connsiteY8" fmla="*/ 20607 h 45444"/>
                <a:gd name="connsiteX9" fmla="*/ 40686 w 66546"/>
                <a:gd name="connsiteY9" fmla="*/ 21708 h 45444"/>
                <a:gd name="connsiteX10" fmla="*/ 46798 w 66546"/>
                <a:gd name="connsiteY10" fmla="*/ 21952 h 45444"/>
                <a:gd name="connsiteX11" fmla="*/ 46004 w 66546"/>
                <a:gd name="connsiteY11" fmla="*/ 19996 h 45444"/>
                <a:gd name="connsiteX12" fmla="*/ 45943 w 66546"/>
                <a:gd name="connsiteY12" fmla="*/ 20791 h 45444"/>
                <a:gd name="connsiteX13" fmla="*/ 41970 w 66546"/>
                <a:gd name="connsiteY13" fmla="*/ 29531 h 45444"/>
                <a:gd name="connsiteX14" fmla="*/ 50833 w 66546"/>
                <a:gd name="connsiteY14" fmla="*/ 24458 h 45444"/>
                <a:gd name="connsiteX15" fmla="*/ 12691 w 66546"/>
                <a:gd name="connsiteY15" fmla="*/ 21096 h 45444"/>
                <a:gd name="connsiteX16" fmla="*/ 18865 w 66546"/>
                <a:gd name="connsiteY16" fmla="*/ 36194 h 45444"/>
                <a:gd name="connsiteX17" fmla="*/ 22960 w 66546"/>
                <a:gd name="connsiteY17" fmla="*/ 14984 h 45444"/>
                <a:gd name="connsiteX18" fmla="*/ 2423 w 66546"/>
                <a:gd name="connsiteY18" fmla="*/ 14861 h 45444"/>
                <a:gd name="connsiteX19" fmla="*/ 2423 w 66546"/>
                <a:gd name="connsiteY19" fmla="*/ 14861 h 4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6546" h="45444">
                  <a:moveTo>
                    <a:pt x="2423" y="14861"/>
                  </a:moveTo>
                  <a:cubicBezTo>
                    <a:pt x="2789" y="18712"/>
                    <a:pt x="2789" y="22074"/>
                    <a:pt x="1140" y="25680"/>
                  </a:cubicBezTo>
                  <a:cubicBezTo>
                    <a:pt x="-1428" y="31182"/>
                    <a:pt x="223" y="39433"/>
                    <a:pt x="7313" y="40778"/>
                  </a:cubicBezTo>
                  <a:cubicBezTo>
                    <a:pt x="20821" y="43345"/>
                    <a:pt x="37202" y="46829"/>
                    <a:pt x="50893" y="44873"/>
                  </a:cubicBezTo>
                  <a:cubicBezTo>
                    <a:pt x="60795" y="43467"/>
                    <a:pt x="65808" y="31120"/>
                    <a:pt x="66480" y="22013"/>
                  </a:cubicBezTo>
                  <a:cubicBezTo>
                    <a:pt x="67213" y="12233"/>
                    <a:pt x="61834" y="3921"/>
                    <a:pt x="52055" y="1781"/>
                  </a:cubicBezTo>
                  <a:cubicBezTo>
                    <a:pt x="45576" y="375"/>
                    <a:pt x="38119" y="926"/>
                    <a:pt x="31518" y="742"/>
                  </a:cubicBezTo>
                  <a:cubicBezTo>
                    <a:pt x="24366" y="498"/>
                    <a:pt x="17215" y="253"/>
                    <a:pt x="10063" y="9"/>
                  </a:cubicBezTo>
                  <a:cubicBezTo>
                    <a:pt x="-3200" y="-480"/>
                    <a:pt x="-3139" y="20118"/>
                    <a:pt x="10063" y="20607"/>
                  </a:cubicBezTo>
                  <a:cubicBezTo>
                    <a:pt x="20271" y="20974"/>
                    <a:pt x="30478" y="21340"/>
                    <a:pt x="40686" y="21708"/>
                  </a:cubicBezTo>
                  <a:cubicBezTo>
                    <a:pt x="42214" y="21768"/>
                    <a:pt x="45393" y="22502"/>
                    <a:pt x="46798" y="21952"/>
                  </a:cubicBezTo>
                  <a:cubicBezTo>
                    <a:pt x="46126" y="19568"/>
                    <a:pt x="45881" y="18957"/>
                    <a:pt x="46004" y="19996"/>
                  </a:cubicBezTo>
                  <a:cubicBezTo>
                    <a:pt x="46065" y="20240"/>
                    <a:pt x="46004" y="20485"/>
                    <a:pt x="45943" y="20791"/>
                  </a:cubicBezTo>
                  <a:cubicBezTo>
                    <a:pt x="44537" y="22257"/>
                    <a:pt x="43253" y="27575"/>
                    <a:pt x="41970" y="29531"/>
                  </a:cubicBezTo>
                  <a:cubicBezTo>
                    <a:pt x="44903" y="27820"/>
                    <a:pt x="47898" y="26108"/>
                    <a:pt x="50833" y="24458"/>
                  </a:cubicBezTo>
                  <a:cubicBezTo>
                    <a:pt x="37996" y="24519"/>
                    <a:pt x="25344" y="23480"/>
                    <a:pt x="12691" y="21096"/>
                  </a:cubicBezTo>
                  <a:cubicBezTo>
                    <a:pt x="14770" y="26108"/>
                    <a:pt x="16787" y="31182"/>
                    <a:pt x="18865" y="36194"/>
                  </a:cubicBezTo>
                  <a:cubicBezTo>
                    <a:pt x="22043" y="29287"/>
                    <a:pt x="23694" y="22624"/>
                    <a:pt x="22960" y="14984"/>
                  </a:cubicBezTo>
                  <a:cubicBezTo>
                    <a:pt x="21738" y="1781"/>
                    <a:pt x="1140" y="1659"/>
                    <a:pt x="2423" y="14861"/>
                  </a:cubicBezTo>
                  <a:lnTo>
                    <a:pt x="2423" y="14861"/>
                  </a:lnTo>
                  <a:close/>
                </a:path>
              </a:pathLst>
            </a:custGeom>
            <a:solidFill>
              <a:schemeClr val="tx1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5" name="任意多边形: 形状 334"/>
            <p:cNvSpPr/>
            <p:nvPr/>
          </p:nvSpPr>
          <p:spPr>
            <a:xfrm>
              <a:off x="1317720" y="1239887"/>
              <a:ext cx="231278" cy="293798"/>
            </a:xfrm>
            <a:custGeom>
              <a:avLst/>
              <a:gdLst>
                <a:gd name="connsiteX0" fmla="*/ 56616 w 73075"/>
                <a:gd name="connsiteY0" fmla="*/ 70745 h 92829"/>
                <a:gd name="connsiteX1" fmla="*/ 35528 w 73075"/>
                <a:gd name="connsiteY1" fmla="*/ 43667 h 92829"/>
                <a:gd name="connsiteX2" fmla="*/ 24221 w 73075"/>
                <a:gd name="connsiteY2" fmla="*/ 29120 h 92829"/>
                <a:gd name="connsiteX3" fmla="*/ 23915 w 73075"/>
                <a:gd name="connsiteY3" fmla="*/ 25147 h 92829"/>
                <a:gd name="connsiteX4" fmla="*/ 43107 w 73075"/>
                <a:gd name="connsiteY4" fmla="*/ 53019 h 92829"/>
                <a:gd name="connsiteX5" fmla="*/ 50443 w 73075"/>
                <a:gd name="connsiteY5" fmla="*/ 75879 h 92829"/>
                <a:gd name="connsiteX6" fmla="*/ 64990 w 73075"/>
                <a:gd name="connsiteY6" fmla="*/ 90426 h 92829"/>
                <a:gd name="connsiteX7" fmla="*/ 64439 w 73075"/>
                <a:gd name="connsiteY7" fmla="*/ 47884 h 92829"/>
                <a:gd name="connsiteX8" fmla="*/ 44208 w 73075"/>
                <a:gd name="connsiteY8" fmla="*/ 18117 h 92829"/>
                <a:gd name="connsiteX9" fmla="*/ 24526 w 73075"/>
                <a:gd name="connsiteY9" fmla="*/ 759 h 92829"/>
                <a:gd name="connsiteX10" fmla="*/ 933 w 73075"/>
                <a:gd name="connsiteY10" fmla="*/ 28570 h 92829"/>
                <a:gd name="connsiteX11" fmla="*/ 18353 w 73075"/>
                <a:gd name="connsiteY11" fmla="*/ 54730 h 92829"/>
                <a:gd name="connsiteX12" fmla="*/ 42069 w 73075"/>
                <a:gd name="connsiteY12" fmla="*/ 85170 h 92829"/>
                <a:gd name="connsiteX13" fmla="*/ 56616 w 73075"/>
                <a:gd name="connsiteY13" fmla="*/ 70745 h 92829"/>
                <a:gd name="connsiteX14" fmla="*/ 56616 w 73075"/>
                <a:gd name="connsiteY14" fmla="*/ 70745 h 9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075" h="92829">
                  <a:moveTo>
                    <a:pt x="56616" y="70745"/>
                  </a:moveTo>
                  <a:cubicBezTo>
                    <a:pt x="49587" y="61698"/>
                    <a:pt x="42557" y="52713"/>
                    <a:pt x="35528" y="43667"/>
                  </a:cubicBezTo>
                  <a:cubicBezTo>
                    <a:pt x="31800" y="38899"/>
                    <a:pt x="27644" y="34193"/>
                    <a:pt x="24221" y="29120"/>
                  </a:cubicBezTo>
                  <a:cubicBezTo>
                    <a:pt x="21287" y="24780"/>
                    <a:pt x="16397" y="16528"/>
                    <a:pt x="23915" y="25147"/>
                  </a:cubicBezTo>
                  <a:cubicBezTo>
                    <a:pt x="31189" y="33521"/>
                    <a:pt x="36873" y="43850"/>
                    <a:pt x="43107" y="53019"/>
                  </a:cubicBezTo>
                  <a:cubicBezTo>
                    <a:pt x="46469" y="57970"/>
                    <a:pt x="57044" y="70683"/>
                    <a:pt x="50443" y="75879"/>
                  </a:cubicBezTo>
                  <a:cubicBezTo>
                    <a:pt x="40051" y="84130"/>
                    <a:pt x="54721" y="98556"/>
                    <a:pt x="64990" y="90426"/>
                  </a:cubicBezTo>
                  <a:cubicBezTo>
                    <a:pt x="78804" y="79485"/>
                    <a:pt x="72386" y="60354"/>
                    <a:pt x="64439" y="47884"/>
                  </a:cubicBezTo>
                  <a:cubicBezTo>
                    <a:pt x="58022" y="37799"/>
                    <a:pt x="51054" y="27959"/>
                    <a:pt x="44208" y="18117"/>
                  </a:cubicBezTo>
                  <a:cubicBezTo>
                    <a:pt x="39257" y="10966"/>
                    <a:pt x="33389" y="3142"/>
                    <a:pt x="24526" y="759"/>
                  </a:cubicBezTo>
                  <a:cubicBezTo>
                    <a:pt x="7534" y="-3887"/>
                    <a:pt x="-3346" y="13717"/>
                    <a:pt x="933" y="28570"/>
                  </a:cubicBezTo>
                  <a:cubicBezTo>
                    <a:pt x="3745" y="38472"/>
                    <a:pt x="12118" y="46784"/>
                    <a:pt x="18353" y="54730"/>
                  </a:cubicBezTo>
                  <a:cubicBezTo>
                    <a:pt x="26237" y="64877"/>
                    <a:pt x="34184" y="75023"/>
                    <a:pt x="42069" y="85170"/>
                  </a:cubicBezTo>
                  <a:cubicBezTo>
                    <a:pt x="50198" y="95683"/>
                    <a:pt x="64684" y="81074"/>
                    <a:pt x="56616" y="70745"/>
                  </a:cubicBezTo>
                  <a:lnTo>
                    <a:pt x="56616" y="70745"/>
                  </a:lnTo>
                  <a:close/>
                </a:path>
              </a:pathLst>
            </a:custGeom>
            <a:solidFill>
              <a:schemeClr val="tx1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36" name="任意多边形: 形状 335"/>
            <p:cNvSpPr/>
            <p:nvPr/>
          </p:nvSpPr>
          <p:spPr>
            <a:xfrm>
              <a:off x="874429" y="2329531"/>
              <a:ext cx="280103" cy="150388"/>
            </a:xfrm>
            <a:custGeom>
              <a:avLst/>
              <a:gdLst>
                <a:gd name="connsiteX0" fmla="*/ 7503 w 88502"/>
                <a:gd name="connsiteY0" fmla="*/ 7258 h 47517"/>
                <a:gd name="connsiteX1" fmla="*/ 29691 w 88502"/>
                <a:gd name="connsiteY1" fmla="*/ 44665 h 47517"/>
                <a:gd name="connsiteX2" fmla="*/ 82135 w 88502"/>
                <a:gd name="connsiteY2" fmla="*/ 37758 h 47517"/>
                <a:gd name="connsiteX3" fmla="*/ 72415 w 88502"/>
                <a:gd name="connsiteY3" fmla="*/ 3346 h 47517"/>
                <a:gd name="connsiteX4" fmla="*/ 44054 w 88502"/>
                <a:gd name="connsiteY4" fmla="*/ 2001 h 47517"/>
                <a:gd name="connsiteX5" fmla="*/ 9948 w 88502"/>
                <a:gd name="connsiteY5" fmla="*/ 1818 h 47517"/>
                <a:gd name="connsiteX6" fmla="*/ 9948 w 88502"/>
                <a:gd name="connsiteY6" fmla="*/ 22417 h 47517"/>
                <a:gd name="connsiteX7" fmla="*/ 39837 w 88502"/>
                <a:gd name="connsiteY7" fmla="*/ 22600 h 47517"/>
                <a:gd name="connsiteX8" fmla="*/ 52612 w 88502"/>
                <a:gd name="connsiteY8" fmla="*/ 22661 h 47517"/>
                <a:gd name="connsiteX9" fmla="*/ 65447 w 88502"/>
                <a:gd name="connsiteY9" fmla="*/ 23028 h 47517"/>
                <a:gd name="connsiteX10" fmla="*/ 67587 w 88502"/>
                <a:gd name="connsiteY10" fmla="*/ 23272 h 47517"/>
                <a:gd name="connsiteX11" fmla="*/ 57563 w 88502"/>
                <a:gd name="connsiteY11" fmla="*/ 25778 h 47517"/>
                <a:gd name="connsiteX12" fmla="*/ 46622 w 88502"/>
                <a:gd name="connsiteY12" fmla="*/ 26389 h 47517"/>
                <a:gd name="connsiteX13" fmla="*/ 27307 w 88502"/>
                <a:gd name="connsiteY13" fmla="*/ 12820 h 47517"/>
                <a:gd name="connsiteX14" fmla="*/ 7503 w 88502"/>
                <a:gd name="connsiteY14" fmla="*/ 7258 h 47517"/>
                <a:gd name="connsiteX15" fmla="*/ 7503 w 88502"/>
                <a:gd name="connsiteY15" fmla="*/ 7258 h 47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502" h="47517">
                  <a:moveTo>
                    <a:pt x="7503" y="7258"/>
                  </a:moveTo>
                  <a:cubicBezTo>
                    <a:pt x="2736" y="23883"/>
                    <a:pt x="13738" y="39714"/>
                    <a:pt x="29691" y="44665"/>
                  </a:cubicBezTo>
                  <a:cubicBezTo>
                    <a:pt x="44238" y="49188"/>
                    <a:pt x="70643" y="49310"/>
                    <a:pt x="82135" y="37758"/>
                  </a:cubicBezTo>
                  <a:cubicBezTo>
                    <a:pt x="94114" y="25778"/>
                    <a:pt x="88247" y="7564"/>
                    <a:pt x="72415" y="3346"/>
                  </a:cubicBezTo>
                  <a:cubicBezTo>
                    <a:pt x="63431" y="962"/>
                    <a:pt x="53284" y="2062"/>
                    <a:pt x="44054" y="2001"/>
                  </a:cubicBezTo>
                  <a:cubicBezTo>
                    <a:pt x="32686" y="1940"/>
                    <a:pt x="21317" y="1879"/>
                    <a:pt x="9948" y="1818"/>
                  </a:cubicBezTo>
                  <a:cubicBezTo>
                    <a:pt x="-3316" y="1757"/>
                    <a:pt x="-3316" y="22294"/>
                    <a:pt x="9948" y="22417"/>
                  </a:cubicBezTo>
                  <a:cubicBezTo>
                    <a:pt x="19911" y="22478"/>
                    <a:pt x="29874" y="22539"/>
                    <a:pt x="39837" y="22600"/>
                  </a:cubicBezTo>
                  <a:cubicBezTo>
                    <a:pt x="44116" y="22600"/>
                    <a:pt x="48395" y="22661"/>
                    <a:pt x="52612" y="22661"/>
                  </a:cubicBezTo>
                  <a:cubicBezTo>
                    <a:pt x="55484" y="22661"/>
                    <a:pt x="62881" y="21316"/>
                    <a:pt x="65447" y="23028"/>
                  </a:cubicBezTo>
                  <a:cubicBezTo>
                    <a:pt x="66181" y="23211"/>
                    <a:pt x="66854" y="23272"/>
                    <a:pt x="67587" y="23272"/>
                  </a:cubicBezTo>
                  <a:cubicBezTo>
                    <a:pt x="64470" y="24922"/>
                    <a:pt x="61108" y="25778"/>
                    <a:pt x="57563" y="25778"/>
                  </a:cubicBezTo>
                  <a:cubicBezTo>
                    <a:pt x="53956" y="26145"/>
                    <a:pt x="50228" y="26389"/>
                    <a:pt x="46622" y="26389"/>
                  </a:cubicBezTo>
                  <a:cubicBezTo>
                    <a:pt x="38920" y="26329"/>
                    <a:pt x="24068" y="24128"/>
                    <a:pt x="27307" y="12820"/>
                  </a:cubicBezTo>
                  <a:cubicBezTo>
                    <a:pt x="30975" y="-15"/>
                    <a:pt x="11170" y="-5517"/>
                    <a:pt x="7503" y="7258"/>
                  </a:cubicBezTo>
                  <a:lnTo>
                    <a:pt x="7503" y="7258"/>
                  </a:lnTo>
                  <a:close/>
                </a:path>
              </a:pathLst>
            </a:custGeom>
            <a:solidFill>
              <a:schemeClr val="tx1"/>
            </a:solidFill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</p:grpSp>
      <p:sp>
        <p:nvSpPr>
          <p:cNvPr id="372" name="任意多边形: 形状 371"/>
          <p:cNvSpPr/>
          <p:nvPr userDrawn="1"/>
        </p:nvSpPr>
        <p:spPr>
          <a:xfrm>
            <a:off x="538529" y="3376966"/>
            <a:ext cx="475951" cy="206779"/>
          </a:xfrm>
          <a:custGeom>
            <a:avLst/>
            <a:gdLst>
              <a:gd name="connsiteX0" fmla="*/ 159266 w 475951"/>
              <a:gd name="connsiteY0" fmla="*/ 39859 h 206779"/>
              <a:gd name="connsiteX1" fmla="*/ 34375 w 475951"/>
              <a:gd name="connsiteY1" fmla="*/ 31887 h 206779"/>
              <a:gd name="connsiteX2" fmla="*/ 2487 w 475951"/>
              <a:gd name="connsiteY2" fmla="*/ 77061 h 206779"/>
              <a:gd name="connsiteX3" fmla="*/ 15774 w 475951"/>
              <a:gd name="connsiteY3" fmla="*/ 130206 h 206779"/>
              <a:gd name="connsiteX4" fmla="*/ 60947 w 475951"/>
              <a:gd name="connsiteY4" fmla="*/ 122234 h 206779"/>
              <a:gd name="connsiteX5" fmla="*/ 55633 w 475951"/>
              <a:gd name="connsiteY5" fmla="*/ 116919 h 206779"/>
              <a:gd name="connsiteX6" fmla="*/ 13116 w 475951"/>
              <a:gd name="connsiteY6" fmla="*/ 146150 h 206779"/>
              <a:gd name="connsiteX7" fmla="*/ 29060 w 475951"/>
              <a:gd name="connsiteY7" fmla="*/ 196638 h 206779"/>
              <a:gd name="connsiteX8" fmla="*/ 90177 w 475951"/>
              <a:gd name="connsiteY8" fmla="*/ 204609 h 206779"/>
              <a:gd name="connsiteX9" fmla="*/ 151294 w 475951"/>
              <a:gd name="connsiteY9" fmla="*/ 183351 h 206779"/>
              <a:gd name="connsiteX10" fmla="*/ 204440 w 475951"/>
              <a:gd name="connsiteY10" fmla="*/ 135520 h 206779"/>
              <a:gd name="connsiteX11" fmla="*/ 196468 w 475951"/>
              <a:gd name="connsiteY11" fmla="*/ 130206 h 206779"/>
              <a:gd name="connsiteX12" fmla="*/ 249613 w 475951"/>
              <a:gd name="connsiteY12" fmla="*/ 193980 h 206779"/>
              <a:gd name="connsiteX13" fmla="*/ 342618 w 475951"/>
              <a:gd name="connsiteY13" fmla="*/ 143492 h 206779"/>
              <a:gd name="connsiteX14" fmla="*/ 334646 w 475951"/>
              <a:gd name="connsiteY14" fmla="*/ 143492 h 206779"/>
              <a:gd name="connsiteX15" fmla="*/ 456880 w 475951"/>
              <a:gd name="connsiteY15" fmla="*/ 122234 h 206779"/>
              <a:gd name="connsiteX16" fmla="*/ 472824 w 475951"/>
              <a:gd name="connsiteY16" fmla="*/ 63774 h 206779"/>
              <a:gd name="connsiteX17" fmla="*/ 430308 w 475951"/>
              <a:gd name="connsiteY17" fmla="*/ 23915 h 206779"/>
              <a:gd name="connsiteX18" fmla="*/ 371848 w 475951"/>
              <a:gd name="connsiteY18" fmla="*/ 50488 h 206779"/>
              <a:gd name="connsiteX19" fmla="*/ 382477 w 475951"/>
              <a:gd name="connsiteY19" fmla="*/ 50488 h 206779"/>
              <a:gd name="connsiteX20" fmla="*/ 308073 w 475951"/>
              <a:gd name="connsiteY20" fmla="*/ 0 h 206779"/>
              <a:gd name="connsiteX21" fmla="*/ 231012 w 475951"/>
              <a:gd name="connsiteY21" fmla="*/ 47830 h 206779"/>
              <a:gd name="connsiteX22" fmla="*/ 241642 w 475951"/>
              <a:gd name="connsiteY22" fmla="*/ 50488 h 206779"/>
              <a:gd name="connsiteX23" fmla="*/ 220383 w 475951"/>
              <a:gd name="connsiteY23" fmla="*/ 15943 h 206779"/>
              <a:gd name="connsiteX24" fmla="*/ 177867 w 475951"/>
              <a:gd name="connsiteY24" fmla="*/ 15943 h 206779"/>
              <a:gd name="connsiteX25" fmla="*/ 143323 w 475951"/>
              <a:gd name="connsiteY25" fmla="*/ 47830 h 206779"/>
              <a:gd name="connsiteX26" fmla="*/ 153952 w 475951"/>
              <a:gd name="connsiteY26" fmla="*/ 71746 h 206779"/>
              <a:gd name="connsiteX27" fmla="*/ 151294 w 475951"/>
              <a:gd name="connsiteY27" fmla="*/ 61117 h 206779"/>
              <a:gd name="connsiteX28" fmla="*/ 153952 w 475951"/>
              <a:gd name="connsiteY28" fmla="*/ 53145 h 206779"/>
              <a:gd name="connsiteX29" fmla="*/ 164581 w 475951"/>
              <a:gd name="connsiteY29" fmla="*/ 39859 h 206779"/>
              <a:gd name="connsiteX30" fmla="*/ 191153 w 475951"/>
              <a:gd name="connsiteY30" fmla="*/ 21258 h 206779"/>
              <a:gd name="connsiteX31" fmla="*/ 231012 w 475951"/>
              <a:gd name="connsiteY31" fmla="*/ 47830 h 206779"/>
              <a:gd name="connsiteX32" fmla="*/ 241642 w 475951"/>
              <a:gd name="connsiteY32" fmla="*/ 50488 h 206779"/>
              <a:gd name="connsiteX33" fmla="*/ 308073 w 475951"/>
              <a:gd name="connsiteY33" fmla="*/ 7971 h 206779"/>
              <a:gd name="connsiteX34" fmla="*/ 371848 w 475951"/>
              <a:gd name="connsiteY34" fmla="*/ 50488 h 206779"/>
              <a:gd name="connsiteX35" fmla="*/ 382477 w 475951"/>
              <a:gd name="connsiteY35" fmla="*/ 50488 h 206779"/>
              <a:gd name="connsiteX36" fmla="*/ 422336 w 475951"/>
              <a:gd name="connsiteY36" fmla="*/ 26572 h 206779"/>
              <a:gd name="connsiteX37" fmla="*/ 459538 w 475951"/>
              <a:gd name="connsiteY37" fmla="*/ 53145 h 206779"/>
              <a:gd name="connsiteX38" fmla="*/ 403735 w 475951"/>
              <a:gd name="connsiteY38" fmla="*/ 135520 h 206779"/>
              <a:gd name="connsiteX39" fmla="*/ 345275 w 475951"/>
              <a:gd name="connsiteY39" fmla="*/ 130206 h 206779"/>
              <a:gd name="connsiteX40" fmla="*/ 337303 w 475951"/>
              <a:gd name="connsiteY40" fmla="*/ 130206 h 206779"/>
              <a:gd name="connsiteX41" fmla="*/ 257585 w 475951"/>
              <a:gd name="connsiteY41" fmla="*/ 178037 h 206779"/>
              <a:gd name="connsiteX42" fmla="*/ 207097 w 475951"/>
              <a:gd name="connsiteY42" fmla="*/ 127549 h 206779"/>
              <a:gd name="connsiteX43" fmla="*/ 196468 w 475951"/>
              <a:gd name="connsiteY43" fmla="*/ 122234 h 206779"/>
              <a:gd name="connsiteX44" fmla="*/ 111435 w 475951"/>
              <a:gd name="connsiteY44" fmla="*/ 183351 h 206779"/>
              <a:gd name="connsiteX45" fmla="*/ 21088 w 475951"/>
              <a:gd name="connsiteY45" fmla="*/ 159436 h 206779"/>
              <a:gd name="connsiteX46" fmla="*/ 55633 w 475951"/>
              <a:gd name="connsiteY46" fmla="*/ 122234 h 206779"/>
              <a:gd name="connsiteX47" fmla="*/ 50318 w 475951"/>
              <a:gd name="connsiteY47" fmla="*/ 116919 h 206779"/>
              <a:gd name="connsiteX48" fmla="*/ 26403 w 475951"/>
              <a:gd name="connsiteY48" fmla="*/ 124891 h 206779"/>
              <a:gd name="connsiteX49" fmla="*/ 7802 w 475951"/>
              <a:gd name="connsiteY49" fmla="*/ 100976 h 206779"/>
              <a:gd name="connsiteX50" fmla="*/ 26403 w 475951"/>
              <a:gd name="connsiteY50" fmla="*/ 47830 h 206779"/>
              <a:gd name="connsiteX51" fmla="*/ 153952 w 475951"/>
              <a:gd name="connsiteY51" fmla="*/ 45174 h 206779"/>
              <a:gd name="connsiteX52" fmla="*/ 159266 w 475951"/>
              <a:gd name="connsiteY52" fmla="*/ 39859 h 206779"/>
              <a:gd name="connsiteX53" fmla="*/ 159266 w 475951"/>
              <a:gd name="connsiteY53" fmla="*/ 39859 h 206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475951" h="206779">
                <a:moveTo>
                  <a:pt x="159266" y="39859"/>
                </a:moveTo>
                <a:cubicBezTo>
                  <a:pt x="124722" y="15943"/>
                  <a:pt x="71576" y="5314"/>
                  <a:pt x="34375" y="31887"/>
                </a:cubicBezTo>
                <a:cubicBezTo>
                  <a:pt x="18431" y="42516"/>
                  <a:pt x="5145" y="58460"/>
                  <a:pt x="2487" y="77061"/>
                </a:cubicBezTo>
                <a:cubicBezTo>
                  <a:pt x="-2827" y="95661"/>
                  <a:pt x="-170" y="116919"/>
                  <a:pt x="15774" y="130206"/>
                </a:cubicBezTo>
                <a:cubicBezTo>
                  <a:pt x="29060" y="143492"/>
                  <a:pt x="55633" y="140835"/>
                  <a:pt x="60947" y="122234"/>
                </a:cubicBezTo>
                <a:cubicBezTo>
                  <a:pt x="60947" y="119577"/>
                  <a:pt x="58290" y="116919"/>
                  <a:pt x="55633" y="116919"/>
                </a:cubicBezTo>
                <a:cubicBezTo>
                  <a:pt x="37032" y="116919"/>
                  <a:pt x="18431" y="130206"/>
                  <a:pt x="13116" y="146150"/>
                </a:cubicBezTo>
                <a:cubicBezTo>
                  <a:pt x="7802" y="164750"/>
                  <a:pt x="15774" y="186008"/>
                  <a:pt x="29060" y="196638"/>
                </a:cubicBezTo>
                <a:cubicBezTo>
                  <a:pt x="47661" y="209924"/>
                  <a:pt x="68919" y="207267"/>
                  <a:pt x="90177" y="204609"/>
                </a:cubicBezTo>
                <a:cubicBezTo>
                  <a:pt x="111435" y="201952"/>
                  <a:pt x="132694" y="193980"/>
                  <a:pt x="151294" y="183351"/>
                </a:cubicBezTo>
                <a:cubicBezTo>
                  <a:pt x="172553" y="170065"/>
                  <a:pt x="191153" y="154122"/>
                  <a:pt x="204440" y="135520"/>
                </a:cubicBezTo>
                <a:cubicBezTo>
                  <a:pt x="201783" y="132863"/>
                  <a:pt x="199125" y="132863"/>
                  <a:pt x="196468" y="130206"/>
                </a:cubicBezTo>
                <a:cubicBezTo>
                  <a:pt x="188496" y="162093"/>
                  <a:pt x="217726" y="191323"/>
                  <a:pt x="249613" y="193980"/>
                </a:cubicBezTo>
                <a:cubicBezTo>
                  <a:pt x="286815" y="199295"/>
                  <a:pt x="321360" y="170065"/>
                  <a:pt x="342618" y="143492"/>
                </a:cubicBezTo>
                <a:cubicBezTo>
                  <a:pt x="339961" y="143492"/>
                  <a:pt x="337303" y="143492"/>
                  <a:pt x="334646" y="143492"/>
                </a:cubicBezTo>
                <a:cubicBezTo>
                  <a:pt x="366533" y="186008"/>
                  <a:pt x="427650" y="151464"/>
                  <a:pt x="456880" y="122234"/>
                </a:cubicBezTo>
                <a:cubicBezTo>
                  <a:pt x="472824" y="106291"/>
                  <a:pt x="480796" y="85033"/>
                  <a:pt x="472824" y="63774"/>
                </a:cubicBezTo>
                <a:cubicBezTo>
                  <a:pt x="467509" y="45174"/>
                  <a:pt x="451566" y="26572"/>
                  <a:pt x="430308" y="23915"/>
                </a:cubicBezTo>
                <a:cubicBezTo>
                  <a:pt x="406392" y="21258"/>
                  <a:pt x="382477" y="31887"/>
                  <a:pt x="371848" y="50488"/>
                </a:cubicBezTo>
                <a:cubicBezTo>
                  <a:pt x="374505" y="50488"/>
                  <a:pt x="379820" y="50488"/>
                  <a:pt x="382477" y="50488"/>
                </a:cubicBezTo>
                <a:cubicBezTo>
                  <a:pt x="369190" y="21258"/>
                  <a:pt x="339961" y="0"/>
                  <a:pt x="308073" y="0"/>
                </a:cubicBezTo>
                <a:cubicBezTo>
                  <a:pt x="276186" y="0"/>
                  <a:pt x="246956" y="18601"/>
                  <a:pt x="231012" y="47830"/>
                </a:cubicBezTo>
                <a:cubicBezTo>
                  <a:pt x="233670" y="47830"/>
                  <a:pt x="238984" y="50488"/>
                  <a:pt x="241642" y="50488"/>
                </a:cubicBezTo>
                <a:cubicBezTo>
                  <a:pt x="241642" y="37202"/>
                  <a:pt x="233670" y="23915"/>
                  <a:pt x="220383" y="15943"/>
                </a:cubicBezTo>
                <a:cubicBezTo>
                  <a:pt x="207097" y="7971"/>
                  <a:pt x="191153" y="7971"/>
                  <a:pt x="177867" y="15943"/>
                </a:cubicBezTo>
                <a:cubicBezTo>
                  <a:pt x="164581" y="21258"/>
                  <a:pt x="151294" y="34544"/>
                  <a:pt x="143323" y="47830"/>
                </a:cubicBezTo>
                <a:cubicBezTo>
                  <a:pt x="138008" y="55802"/>
                  <a:pt x="138008" y="74403"/>
                  <a:pt x="153952" y="71746"/>
                </a:cubicBezTo>
                <a:cubicBezTo>
                  <a:pt x="159266" y="71746"/>
                  <a:pt x="156609" y="61117"/>
                  <a:pt x="151294" y="61117"/>
                </a:cubicBezTo>
                <a:cubicBezTo>
                  <a:pt x="151294" y="61117"/>
                  <a:pt x="151294" y="53145"/>
                  <a:pt x="153952" y="53145"/>
                </a:cubicBezTo>
                <a:cubicBezTo>
                  <a:pt x="156609" y="47830"/>
                  <a:pt x="159266" y="45174"/>
                  <a:pt x="164581" y="39859"/>
                </a:cubicBezTo>
                <a:cubicBezTo>
                  <a:pt x="172553" y="31887"/>
                  <a:pt x="180524" y="23915"/>
                  <a:pt x="191153" y="21258"/>
                </a:cubicBezTo>
                <a:cubicBezTo>
                  <a:pt x="209754" y="15943"/>
                  <a:pt x="233670" y="26572"/>
                  <a:pt x="231012" y="47830"/>
                </a:cubicBezTo>
                <a:cubicBezTo>
                  <a:pt x="231012" y="53145"/>
                  <a:pt x="238984" y="55802"/>
                  <a:pt x="241642" y="50488"/>
                </a:cubicBezTo>
                <a:cubicBezTo>
                  <a:pt x="254928" y="26572"/>
                  <a:pt x="278843" y="7971"/>
                  <a:pt x="308073" y="7971"/>
                </a:cubicBezTo>
                <a:cubicBezTo>
                  <a:pt x="337303" y="7971"/>
                  <a:pt x="361219" y="26572"/>
                  <a:pt x="371848" y="50488"/>
                </a:cubicBezTo>
                <a:cubicBezTo>
                  <a:pt x="374505" y="55802"/>
                  <a:pt x="379820" y="53145"/>
                  <a:pt x="382477" y="50488"/>
                </a:cubicBezTo>
                <a:cubicBezTo>
                  <a:pt x="390449" y="37202"/>
                  <a:pt x="406392" y="26572"/>
                  <a:pt x="422336" y="26572"/>
                </a:cubicBezTo>
                <a:cubicBezTo>
                  <a:pt x="438279" y="26572"/>
                  <a:pt x="454223" y="37202"/>
                  <a:pt x="459538" y="53145"/>
                </a:cubicBezTo>
                <a:cubicBezTo>
                  <a:pt x="475481" y="90347"/>
                  <a:pt x="432965" y="122234"/>
                  <a:pt x="403735" y="135520"/>
                </a:cubicBezTo>
                <a:cubicBezTo>
                  <a:pt x="385134" y="143492"/>
                  <a:pt x="358561" y="148807"/>
                  <a:pt x="345275" y="130206"/>
                </a:cubicBezTo>
                <a:cubicBezTo>
                  <a:pt x="342618" y="127549"/>
                  <a:pt x="339961" y="124891"/>
                  <a:pt x="337303" y="130206"/>
                </a:cubicBezTo>
                <a:cubicBezTo>
                  <a:pt x="318702" y="154122"/>
                  <a:pt x="292130" y="178037"/>
                  <a:pt x="257585" y="178037"/>
                </a:cubicBezTo>
                <a:cubicBezTo>
                  <a:pt x="231012" y="178037"/>
                  <a:pt x="199125" y="154122"/>
                  <a:pt x="207097" y="127549"/>
                </a:cubicBezTo>
                <a:cubicBezTo>
                  <a:pt x="209754" y="122234"/>
                  <a:pt x="201783" y="119577"/>
                  <a:pt x="196468" y="122234"/>
                </a:cubicBezTo>
                <a:cubicBezTo>
                  <a:pt x="175210" y="151464"/>
                  <a:pt x="143323" y="172722"/>
                  <a:pt x="111435" y="183351"/>
                </a:cubicBezTo>
                <a:cubicBezTo>
                  <a:pt x="82205" y="191323"/>
                  <a:pt x="26403" y="201952"/>
                  <a:pt x="21088" y="159436"/>
                </a:cubicBezTo>
                <a:cubicBezTo>
                  <a:pt x="18431" y="138178"/>
                  <a:pt x="34375" y="122234"/>
                  <a:pt x="55633" y="122234"/>
                </a:cubicBezTo>
                <a:cubicBezTo>
                  <a:pt x="52976" y="119577"/>
                  <a:pt x="52976" y="116919"/>
                  <a:pt x="50318" y="116919"/>
                </a:cubicBezTo>
                <a:cubicBezTo>
                  <a:pt x="47661" y="124891"/>
                  <a:pt x="34375" y="127549"/>
                  <a:pt x="26403" y="124891"/>
                </a:cubicBezTo>
                <a:cubicBezTo>
                  <a:pt x="15774" y="122234"/>
                  <a:pt x="10459" y="111605"/>
                  <a:pt x="7802" y="100976"/>
                </a:cubicBezTo>
                <a:cubicBezTo>
                  <a:pt x="2487" y="82375"/>
                  <a:pt x="13116" y="61117"/>
                  <a:pt x="26403" y="47830"/>
                </a:cubicBezTo>
                <a:cubicBezTo>
                  <a:pt x="60947" y="13286"/>
                  <a:pt x="114093" y="23915"/>
                  <a:pt x="153952" y="45174"/>
                </a:cubicBezTo>
                <a:cubicBezTo>
                  <a:pt x="159266" y="45174"/>
                  <a:pt x="161924" y="39859"/>
                  <a:pt x="159266" y="39859"/>
                </a:cubicBezTo>
                <a:lnTo>
                  <a:pt x="159266" y="39859"/>
                </a:lnTo>
                <a:close/>
              </a:path>
            </a:pathLst>
          </a:custGeom>
          <a:solidFill>
            <a:srgbClr val="000000"/>
          </a:solidFill>
          <a:ln w="26555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汉仪君黑-55W" panose="00020600040101010101" charset="-122"/>
            </a:endParaRPr>
          </a:p>
        </p:txBody>
      </p:sp>
      <p:sp>
        <p:nvSpPr>
          <p:cNvPr id="373" name="任意多边形: 形状 372"/>
          <p:cNvSpPr/>
          <p:nvPr userDrawn="1"/>
        </p:nvSpPr>
        <p:spPr>
          <a:xfrm>
            <a:off x="4183455" y="2525614"/>
            <a:ext cx="475951" cy="206779"/>
          </a:xfrm>
          <a:custGeom>
            <a:avLst/>
            <a:gdLst>
              <a:gd name="connsiteX0" fmla="*/ 159266 w 475951"/>
              <a:gd name="connsiteY0" fmla="*/ 39859 h 206779"/>
              <a:gd name="connsiteX1" fmla="*/ 34375 w 475951"/>
              <a:gd name="connsiteY1" fmla="*/ 31887 h 206779"/>
              <a:gd name="connsiteX2" fmla="*/ 2487 w 475951"/>
              <a:gd name="connsiteY2" fmla="*/ 77061 h 206779"/>
              <a:gd name="connsiteX3" fmla="*/ 15774 w 475951"/>
              <a:gd name="connsiteY3" fmla="*/ 130206 h 206779"/>
              <a:gd name="connsiteX4" fmla="*/ 60947 w 475951"/>
              <a:gd name="connsiteY4" fmla="*/ 122234 h 206779"/>
              <a:gd name="connsiteX5" fmla="*/ 55633 w 475951"/>
              <a:gd name="connsiteY5" fmla="*/ 116919 h 206779"/>
              <a:gd name="connsiteX6" fmla="*/ 13116 w 475951"/>
              <a:gd name="connsiteY6" fmla="*/ 146150 h 206779"/>
              <a:gd name="connsiteX7" fmla="*/ 29060 w 475951"/>
              <a:gd name="connsiteY7" fmla="*/ 196638 h 206779"/>
              <a:gd name="connsiteX8" fmla="*/ 90177 w 475951"/>
              <a:gd name="connsiteY8" fmla="*/ 204609 h 206779"/>
              <a:gd name="connsiteX9" fmla="*/ 151294 w 475951"/>
              <a:gd name="connsiteY9" fmla="*/ 183351 h 206779"/>
              <a:gd name="connsiteX10" fmla="*/ 204440 w 475951"/>
              <a:gd name="connsiteY10" fmla="*/ 135520 h 206779"/>
              <a:gd name="connsiteX11" fmla="*/ 196468 w 475951"/>
              <a:gd name="connsiteY11" fmla="*/ 130206 h 206779"/>
              <a:gd name="connsiteX12" fmla="*/ 249613 w 475951"/>
              <a:gd name="connsiteY12" fmla="*/ 193980 h 206779"/>
              <a:gd name="connsiteX13" fmla="*/ 342618 w 475951"/>
              <a:gd name="connsiteY13" fmla="*/ 143492 h 206779"/>
              <a:gd name="connsiteX14" fmla="*/ 334646 w 475951"/>
              <a:gd name="connsiteY14" fmla="*/ 143492 h 206779"/>
              <a:gd name="connsiteX15" fmla="*/ 456880 w 475951"/>
              <a:gd name="connsiteY15" fmla="*/ 122234 h 206779"/>
              <a:gd name="connsiteX16" fmla="*/ 472824 w 475951"/>
              <a:gd name="connsiteY16" fmla="*/ 63774 h 206779"/>
              <a:gd name="connsiteX17" fmla="*/ 430308 w 475951"/>
              <a:gd name="connsiteY17" fmla="*/ 23915 h 206779"/>
              <a:gd name="connsiteX18" fmla="*/ 371848 w 475951"/>
              <a:gd name="connsiteY18" fmla="*/ 50488 h 206779"/>
              <a:gd name="connsiteX19" fmla="*/ 382477 w 475951"/>
              <a:gd name="connsiteY19" fmla="*/ 50488 h 206779"/>
              <a:gd name="connsiteX20" fmla="*/ 308073 w 475951"/>
              <a:gd name="connsiteY20" fmla="*/ 0 h 206779"/>
              <a:gd name="connsiteX21" fmla="*/ 231012 w 475951"/>
              <a:gd name="connsiteY21" fmla="*/ 47830 h 206779"/>
              <a:gd name="connsiteX22" fmla="*/ 241642 w 475951"/>
              <a:gd name="connsiteY22" fmla="*/ 50488 h 206779"/>
              <a:gd name="connsiteX23" fmla="*/ 220383 w 475951"/>
              <a:gd name="connsiteY23" fmla="*/ 15943 h 206779"/>
              <a:gd name="connsiteX24" fmla="*/ 177867 w 475951"/>
              <a:gd name="connsiteY24" fmla="*/ 15943 h 206779"/>
              <a:gd name="connsiteX25" fmla="*/ 143323 w 475951"/>
              <a:gd name="connsiteY25" fmla="*/ 47830 h 206779"/>
              <a:gd name="connsiteX26" fmla="*/ 153952 w 475951"/>
              <a:gd name="connsiteY26" fmla="*/ 71746 h 206779"/>
              <a:gd name="connsiteX27" fmla="*/ 151294 w 475951"/>
              <a:gd name="connsiteY27" fmla="*/ 61117 h 206779"/>
              <a:gd name="connsiteX28" fmla="*/ 153952 w 475951"/>
              <a:gd name="connsiteY28" fmla="*/ 53145 h 206779"/>
              <a:gd name="connsiteX29" fmla="*/ 164581 w 475951"/>
              <a:gd name="connsiteY29" fmla="*/ 39859 h 206779"/>
              <a:gd name="connsiteX30" fmla="*/ 191153 w 475951"/>
              <a:gd name="connsiteY30" fmla="*/ 21258 h 206779"/>
              <a:gd name="connsiteX31" fmla="*/ 231012 w 475951"/>
              <a:gd name="connsiteY31" fmla="*/ 47830 h 206779"/>
              <a:gd name="connsiteX32" fmla="*/ 241642 w 475951"/>
              <a:gd name="connsiteY32" fmla="*/ 50488 h 206779"/>
              <a:gd name="connsiteX33" fmla="*/ 308073 w 475951"/>
              <a:gd name="connsiteY33" fmla="*/ 7971 h 206779"/>
              <a:gd name="connsiteX34" fmla="*/ 371848 w 475951"/>
              <a:gd name="connsiteY34" fmla="*/ 50488 h 206779"/>
              <a:gd name="connsiteX35" fmla="*/ 382477 w 475951"/>
              <a:gd name="connsiteY35" fmla="*/ 50488 h 206779"/>
              <a:gd name="connsiteX36" fmla="*/ 422336 w 475951"/>
              <a:gd name="connsiteY36" fmla="*/ 26572 h 206779"/>
              <a:gd name="connsiteX37" fmla="*/ 459538 w 475951"/>
              <a:gd name="connsiteY37" fmla="*/ 53145 h 206779"/>
              <a:gd name="connsiteX38" fmla="*/ 403735 w 475951"/>
              <a:gd name="connsiteY38" fmla="*/ 135520 h 206779"/>
              <a:gd name="connsiteX39" fmla="*/ 345275 w 475951"/>
              <a:gd name="connsiteY39" fmla="*/ 130206 h 206779"/>
              <a:gd name="connsiteX40" fmla="*/ 337303 w 475951"/>
              <a:gd name="connsiteY40" fmla="*/ 130206 h 206779"/>
              <a:gd name="connsiteX41" fmla="*/ 257585 w 475951"/>
              <a:gd name="connsiteY41" fmla="*/ 178037 h 206779"/>
              <a:gd name="connsiteX42" fmla="*/ 207097 w 475951"/>
              <a:gd name="connsiteY42" fmla="*/ 127549 h 206779"/>
              <a:gd name="connsiteX43" fmla="*/ 196468 w 475951"/>
              <a:gd name="connsiteY43" fmla="*/ 122234 h 206779"/>
              <a:gd name="connsiteX44" fmla="*/ 111435 w 475951"/>
              <a:gd name="connsiteY44" fmla="*/ 183351 h 206779"/>
              <a:gd name="connsiteX45" fmla="*/ 21088 w 475951"/>
              <a:gd name="connsiteY45" fmla="*/ 159436 h 206779"/>
              <a:gd name="connsiteX46" fmla="*/ 55633 w 475951"/>
              <a:gd name="connsiteY46" fmla="*/ 122234 h 206779"/>
              <a:gd name="connsiteX47" fmla="*/ 50318 w 475951"/>
              <a:gd name="connsiteY47" fmla="*/ 116919 h 206779"/>
              <a:gd name="connsiteX48" fmla="*/ 26403 w 475951"/>
              <a:gd name="connsiteY48" fmla="*/ 124891 h 206779"/>
              <a:gd name="connsiteX49" fmla="*/ 7802 w 475951"/>
              <a:gd name="connsiteY49" fmla="*/ 100976 h 206779"/>
              <a:gd name="connsiteX50" fmla="*/ 26403 w 475951"/>
              <a:gd name="connsiteY50" fmla="*/ 47830 h 206779"/>
              <a:gd name="connsiteX51" fmla="*/ 153952 w 475951"/>
              <a:gd name="connsiteY51" fmla="*/ 45174 h 206779"/>
              <a:gd name="connsiteX52" fmla="*/ 159266 w 475951"/>
              <a:gd name="connsiteY52" fmla="*/ 39859 h 206779"/>
              <a:gd name="connsiteX53" fmla="*/ 159266 w 475951"/>
              <a:gd name="connsiteY53" fmla="*/ 39859 h 206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475951" h="206779">
                <a:moveTo>
                  <a:pt x="159266" y="39859"/>
                </a:moveTo>
                <a:cubicBezTo>
                  <a:pt x="124722" y="15943"/>
                  <a:pt x="71576" y="5314"/>
                  <a:pt x="34375" y="31887"/>
                </a:cubicBezTo>
                <a:cubicBezTo>
                  <a:pt x="18431" y="42516"/>
                  <a:pt x="5145" y="58460"/>
                  <a:pt x="2487" y="77061"/>
                </a:cubicBezTo>
                <a:cubicBezTo>
                  <a:pt x="-2827" y="95661"/>
                  <a:pt x="-170" y="116919"/>
                  <a:pt x="15774" y="130206"/>
                </a:cubicBezTo>
                <a:cubicBezTo>
                  <a:pt x="29060" y="143492"/>
                  <a:pt x="55633" y="140835"/>
                  <a:pt x="60947" y="122234"/>
                </a:cubicBezTo>
                <a:cubicBezTo>
                  <a:pt x="60947" y="119577"/>
                  <a:pt x="58290" y="116919"/>
                  <a:pt x="55633" y="116919"/>
                </a:cubicBezTo>
                <a:cubicBezTo>
                  <a:pt x="37032" y="116919"/>
                  <a:pt x="18431" y="130206"/>
                  <a:pt x="13116" y="146150"/>
                </a:cubicBezTo>
                <a:cubicBezTo>
                  <a:pt x="7802" y="164750"/>
                  <a:pt x="15774" y="186008"/>
                  <a:pt x="29060" y="196638"/>
                </a:cubicBezTo>
                <a:cubicBezTo>
                  <a:pt x="47661" y="209924"/>
                  <a:pt x="68919" y="207267"/>
                  <a:pt x="90177" y="204609"/>
                </a:cubicBezTo>
                <a:cubicBezTo>
                  <a:pt x="111435" y="201952"/>
                  <a:pt x="132694" y="193980"/>
                  <a:pt x="151294" y="183351"/>
                </a:cubicBezTo>
                <a:cubicBezTo>
                  <a:pt x="172553" y="170065"/>
                  <a:pt x="191153" y="154122"/>
                  <a:pt x="204440" y="135520"/>
                </a:cubicBezTo>
                <a:cubicBezTo>
                  <a:pt x="201783" y="132863"/>
                  <a:pt x="199125" y="132863"/>
                  <a:pt x="196468" y="130206"/>
                </a:cubicBezTo>
                <a:cubicBezTo>
                  <a:pt x="188496" y="162093"/>
                  <a:pt x="217726" y="191323"/>
                  <a:pt x="249613" y="193980"/>
                </a:cubicBezTo>
                <a:cubicBezTo>
                  <a:pt x="286815" y="199295"/>
                  <a:pt x="321360" y="170065"/>
                  <a:pt x="342618" y="143492"/>
                </a:cubicBezTo>
                <a:cubicBezTo>
                  <a:pt x="339961" y="143492"/>
                  <a:pt x="337303" y="143492"/>
                  <a:pt x="334646" y="143492"/>
                </a:cubicBezTo>
                <a:cubicBezTo>
                  <a:pt x="366533" y="186008"/>
                  <a:pt x="427650" y="151464"/>
                  <a:pt x="456880" y="122234"/>
                </a:cubicBezTo>
                <a:cubicBezTo>
                  <a:pt x="472824" y="106291"/>
                  <a:pt x="480796" y="85033"/>
                  <a:pt x="472824" y="63774"/>
                </a:cubicBezTo>
                <a:cubicBezTo>
                  <a:pt x="467509" y="45174"/>
                  <a:pt x="451566" y="26572"/>
                  <a:pt x="430308" y="23915"/>
                </a:cubicBezTo>
                <a:cubicBezTo>
                  <a:pt x="406392" y="21258"/>
                  <a:pt x="382477" y="31887"/>
                  <a:pt x="371848" y="50488"/>
                </a:cubicBezTo>
                <a:cubicBezTo>
                  <a:pt x="374505" y="50488"/>
                  <a:pt x="379820" y="50488"/>
                  <a:pt x="382477" y="50488"/>
                </a:cubicBezTo>
                <a:cubicBezTo>
                  <a:pt x="369190" y="21258"/>
                  <a:pt x="339961" y="0"/>
                  <a:pt x="308073" y="0"/>
                </a:cubicBezTo>
                <a:cubicBezTo>
                  <a:pt x="276186" y="0"/>
                  <a:pt x="246956" y="18601"/>
                  <a:pt x="231012" y="47830"/>
                </a:cubicBezTo>
                <a:cubicBezTo>
                  <a:pt x="233670" y="47830"/>
                  <a:pt x="238984" y="50488"/>
                  <a:pt x="241642" y="50488"/>
                </a:cubicBezTo>
                <a:cubicBezTo>
                  <a:pt x="241642" y="37202"/>
                  <a:pt x="233670" y="23915"/>
                  <a:pt x="220383" y="15943"/>
                </a:cubicBezTo>
                <a:cubicBezTo>
                  <a:pt x="207097" y="7971"/>
                  <a:pt x="191153" y="7971"/>
                  <a:pt x="177867" y="15943"/>
                </a:cubicBezTo>
                <a:cubicBezTo>
                  <a:pt x="164581" y="21258"/>
                  <a:pt x="151294" y="34544"/>
                  <a:pt x="143323" y="47830"/>
                </a:cubicBezTo>
                <a:cubicBezTo>
                  <a:pt x="138008" y="55802"/>
                  <a:pt x="138008" y="74403"/>
                  <a:pt x="153952" y="71746"/>
                </a:cubicBezTo>
                <a:cubicBezTo>
                  <a:pt x="159266" y="71746"/>
                  <a:pt x="156609" y="61117"/>
                  <a:pt x="151294" y="61117"/>
                </a:cubicBezTo>
                <a:cubicBezTo>
                  <a:pt x="151294" y="61117"/>
                  <a:pt x="151294" y="53145"/>
                  <a:pt x="153952" y="53145"/>
                </a:cubicBezTo>
                <a:cubicBezTo>
                  <a:pt x="156609" y="47830"/>
                  <a:pt x="159266" y="45174"/>
                  <a:pt x="164581" y="39859"/>
                </a:cubicBezTo>
                <a:cubicBezTo>
                  <a:pt x="172553" y="31887"/>
                  <a:pt x="180524" y="23915"/>
                  <a:pt x="191153" y="21258"/>
                </a:cubicBezTo>
                <a:cubicBezTo>
                  <a:pt x="209754" y="15943"/>
                  <a:pt x="233670" y="26572"/>
                  <a:pt x="231012" y="47830"/>
                </a:cubicBezTo>
                <a:cubicBezTo>
                  <a:pt x="231012" y="53145"/>
                  <a:pt x="238984" y="55802"/>
                  <a:pt x="241642" y="50488"/>
                </a:cubicBezTo>
                <a:cubicBezTo>
                  <a:pt x="254928" y="26572"/>
                  <a:pt x="278843" y="7971"/>
                  <a:pt x="308073" y="7971"/>
                </a:cubicBezTo>
                <a:cubicBezTo>
                  <a:pt x="337303" y="7971"/>
                  <a:pt x="361219" y="26572"/>
                  <a:pt x="371848" y="50488"/>
                </a:cubicBezTo>
                <a:cubicBezTo>
                  <a:pt x="374505" y="55802"/>
                  <a:pt x="379820" y="53145"/>
                  <a:pt x="382477" y="50488"/>
                </a:cubicBezTo>
                <a:cubicBezTo>
                  <a:pt x="390449" y="37202"/>
                  <a:pt x="406392" y="26572"/>
                  <a:pt x="422336" y="26572"/>
                </a:cubicBezTo>
                <a:cubicBezTo>
                  <a:pt x="438279" y="26572"/>
                  <a:pt x="454223" y="37202"/>
                  <a:pt x="459538" y="53145"/>
                </a:cubicBezTo>
                <a:cubicBezTo>
                  <a:pt x="475481" y="90347"/>
                  <a:pt x="432965" y="122234"/>
                  <a:pt x="403735" y="135520"/>
                </a:cubicBezTo>
                <a:cubicBezTo>
                  <a:pt x="385134" y="143492"/>
                  <a:pt x="358561" y="148807"/>
                  <a:pt x="345275" y="130206"/>
                </a:cubicBezTo>
                <a:cubicBezTo>
                  <a:pt x="342618" y="127549"/>
                  <a:pt x="339961" y="124891"/>
                  <a:pt x="337303" y="130206"/>
                </a:cubicBezTo>
                <a:cubicBezTo>
                  <a:pt x="318702" y="154122"/>
                  <a:pt x="292130" y="178037"/>
                  <a:pt x="257585" y="178037"/>
                </a:cubicBezTo>
                <a:cubicBezTo>
                  <a:pt x="231012" y="178037"/>
                  <a:pt x="199125" y="154122"/>
                  <a:pt x="207097" y="127549"/>
                </a:cubicBezTo>
                <a:cubicBezTo>
                  <a:pt x="209754" y="122234"/>
                  <a:pt x="201783" y="119577"/>
                  <a:pt x="196468" y="122234"/>
                </a:cubicBezTo>
                <a:cubicBezTo>
                  <a:pt x="175210" y="151464"/>
                  <a:pt x="143323" y="172722"/>
                  <a:pt x="111435" y="183351"/>
                </a:cubicBezTo>
                <a:cubicBezTo>
                  <a:pt x="82205" y="191323"/>
                  <a:pt x="26403" y="201952"/>
                  <a:pt x="21088" y="159436"/>
                </a:cubicBezTo>
                <a:cubicBezTo>
                  <a:pt x="18431" y="138178"/>
                  <a:pt x="34375" y="122234"/>
                  <a:pt x="55633" y="122234"/>
                </a:cubicBezTo>
                <a:cubicBezTo>
                  <a:pt x="52976" y="119577"/>
                  <a:pt x="52976" y="116919"/>
                  <a:pt x="50318" y="116919"/>
                </a:cubicBezTo>
                <a:cubicBezTo>
                  <a:pt x="47661" y="124891"/>
                  <a:pt x="34375" y="127549"/>
                  <a:pt x="26403" y="124891"/>
                </a:cubicBezTo>
                <a:cubicBezTo>
                  <a:pt x="15774" y="122234"/>
                  <a:pt x="10459" y="111605"/>
                  <a:pt x="7802" y="100976"/>
                </a:cubicBezTo>
                <a:cubicBezTo>
                  <a:pt x="2487" y="82375"/>
                  <a:pt x="13116" y="61117"/>
                  <a:pt x="26403" y="47830"/>
                </a:cubicBezTo>
                <a:cubicBezTo>
                  <a:pt x="60947" y="13286"/>
                  <a:pt x="114093" y="23915"/>
                  <a:pt x="153952" y="45174"/>
                </a:cubicBezTo>
                <a:cubicBezTo>
                  <a:pt x="159266" y="45174"/>
                  <a:pt x="161924" y="39859"/>
                  <a:pt x="159266" y="39859"/>
                </a:cubicBezTo>
                <a:lnTo>
                  <a:pt x="159266" y="39859"/>
                </a:lnTo>
                <a:close/>
              </a:path>
            </a:pathLst>
          </a:custGeom>
          <a:solidFill>
            <a:srgbClr val="000000"/>
          </a:solidFill>
          <a:ln w="26555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汉仪君黑-55W" panose="00020600040101010101" charset="-122"/>
            </a:endParaRPr>
          </a:p>
        </p:txBody>
      </p:sp>
      <p:grpSp>
        <p:nvGrpSpPr>
          <p:cNvPr id="374" name="组合 373"/>
          <p:cNvGrpSpPr/>
          <p:nvPr userDrawn="1"/>
        </p:nvGrpSpPr>
        <p:grpSpPr>
          <a:xfrm flipH="1">
            <a:off x="4160488" y="3195006"/>
            <a:ext cx="680604" cy="552067"/>
            <a:chOff x="1309064" y="4589721"/>
            <a:chExt cx="504978" cy="414304"/>
          </a:xfrm>
        </p:grpSpPr>
        <p:sp>
          <p:nvSpPr>
            <p:cNvPr id="375" name="任意多边形: 形状 374"/>
            <p:cNvSpPr/>
            <p:nvPr/>
          </p:nvSpPr>
          <p:spPr>
            <a:xfrm>
              <a:off x="1596138" y="4606188"/>
              <a:ext cx="206401" cy="209631"/>
            </a:xfrm>
            <a:custGeom>
              <a:avLst/>
              <a:gdLst>
                <a:gd name="connsiteX0" fmla="*/ 98923 w 206401"/>
                <a:gd name="connsiteY0" fmla="*/ 20404 h 209631"/>
                <a:gd name="connsiteX1" fmla="*/ 165419 w 206401"/>
                <a:gd name="connsiteY1" fmla="*/ 1146 h 209631"/>
                <a:gd name="connsiteX2" fmla="*/ 177113 w 206401"/>
                <a:gd name="connsiteY2" fmla="*/ 336 h 209631"/>
                <a:gd name="connsiteX3" fmla="*/ 193631 w 206401"/>
                <a:gd name="connsiteY3" fmla="*/ 16854 h 209631"/>
                <a:gd name="connsiteX4" fmla="*/ 179467 w 206401"/>
                <a:gd name="connsiteY4" fmla="*/ 155634 h 209631"/>
                <a:gd name="connsiteX5" fmla="*/ 10815 w 206401"/>
                <a:gd name="connsiteY5" fmla="*/ 180797 h 209631"/>
                <a:gd name="connsiteX6" fmla="*/ 98923 w 206401"/>
                <a:gd name="connsiteY6" fmla="*/ 20404 h 209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6401" h="209631">
                  <a:moveTo>
                    <a:pt x="98923" y="20404"/>
                  </a:moveTo>
                  <a:cubicBezTo>
                    <a:pt x="119879" y="10640"/>
                    <a:pt x="142765" y="5855"/>
                    <a:pt x="165419" y="1146"/>
                  </a:cubicBezTo>
                  <a:cubicBezTo>
                    <a:pt x="169279" y="336"/>
                    <a:pt x="173254" y="-475"/>
                    <a:pt x="177113" y="336"/>
                  </a:cubicBezTo>
                  <a:cubicBezTo>
                    <a:pt x="185024" y="1957"/>
                    <a:pt x="190119" y="9598"/>
                    <a:pt x="193631" y="16854"/>
                  </a:cubicBezTo>
                  <a:cubicBezTo>
                    <a:pt x="214895" y="60927"/>
                    <a:pt x="209222" y="116771"/>
                    <a:pt x="179467" y="155634"/>
                  </a:cubicBezTo>
                  <a:cubicBezTo>
                    <a:pt x="146933" y="198126"/>
                    <a:pt x="48752" y="238880"/>
                    <a:pt x="10815" y="180797"/>
                  </a:cubicBezTo>
                  <a:cubicBezTo>
                    <a:pt x="-28781" y="120129"/>
                    <a:pt x="49447" y="43521"/>
                    <a:pt x="98923" y="20404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38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376" name="任意多边形: 形状 375"/>
            <p:cNvSpPr/>
            <p:nvPr/>
          </p:nvSpPr>
          <p:spPr>
            <a:xfrm>
              <a:off x="1310897" y="4616119"/>
              <a:ext cx="260979" cy="209950"/>
            </a:xfrm>
            <a:custGeom>
              <a:avLst/>
              <a:gdLst>
                <a:gd name="connsiteX0" fmla="*/ 182747 w 260979"/>
                <a:gd name="connsiteY0" fmla="*/ 207606 h 209950"/>
                <a:gd name="connsiteX1" fmla="*/ 93365 w 260979"/>
                <a:gd name="connsiteY1" fmla="*/ 194600 h 209950"/>
                <a:gd name="connsiteX2" fmla="*/ 37675 w 260979"/>
                <a:gd name="connsiteY2" fmla="*/ 120540 h 209950"/>
                <a:gd name="connsiteX3" fmla="*/ 1051 w 260979"/>
                <a:gd name="connsiteY3" fmla="*/ 23671 h 209950"/>
                <a:gd name="connsiteX4" fmla="*/ 549 w 260979"/>
                <a:gd name="connsiteY4" fmla="*/ 15335 h 209950"/>
                <a:gd name="connsiteX5" fmla="*/ 8537 w 260979"/>
                <a:gd name="connsiteY5" fmla="*/ 9778 h 209950"/>
                <a:gd name="connsiteX6" fmla="*/ 178656 w 260979"/>
                <a:gd name="connsiteY6" fmla="*/ 32162 h 209950"/>
                <a:gd name="connsiteX7" fmla="*/ 258621 w 260979"/>
                <a:gd name="connsiteY7" fmla="*/ 140261 h 209950"/>
                <a:gd name="connsiteX8" fmla="*/ 182747 w 260979"/>
                <a:gd name="connsiteY8" fmla="*/ 207606 h 209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979" h="209950">
                  <a:moveTo>
                    <a:pt x="182747" y="207606"/>
                  </a:moveTo>
                  <a:cubicBezTo>
                    <a:pt x="152335" y="212353"/>
                    <a:pt x="119531" y="210771"/>
                    <a:pt x="93365" y="194600"/>
                  </a:cubicBezTo>
                  <a:cubicBezTo>
                    <a:pt x="66697" y="178121"/>
                    <a:pt x="50681" y="149060"/>
                    <a:pt x="37675" y="120540"/>
                  </a:cubicBezTo>
                  <a:cubicBezTo>
                    <a:pt x="23319" y="89125"/>
                    <a:pt x="11085" y="56746"/>
                    <a:pt x="1051" y="23671"/>
                  </a:cubicBezTo>
                  <a:cubicBezTo>
                    <a:pt x="240" y="20931"/>
                    <a:pt x="-571" y="17960"/>
                    <a:pt x="549" y="15335"/>
                  </a:cubicBezTo>
                  <a:cubicBezTo>
                    <a:pt x="1861" y="12248"/>
                    <a:pt x="5334" y="10820"/>
                    <a:pt x="8537" y="9778"/>
                  </a:cubicBezTo>
                  <a:cubicBezTo>
                    <a:pt x="64691" y="-8940"/>
                    <a:pt x="129257" y="-411"/>
                    <a:pt x="178656" y="32162"/>
                  </a:cubicBezTo>
                  <a:cubicBezTo>
                    <a:pt x="216014" y="56823"/>
                    <a:pt x="246812" y="96728"/>
                    <a:pt x="258621" y="140261"/>
                  </a:cubicBezTo>
                  <a:cubicBezTo>
                    <a:pt x="272206" y="190432"/>
                    <a:pt x="224466" y="201084"/>
                    <a:pt x="182747" y="207606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38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grpSp>
          <p:nvGrpSpPr>
            <p:cNvPr id="377" name="图形 2"/>
            <p:cNvGrpSpPr/>
            <p:nvPr/>
          </p:nvGrpSpPr>
          <p:grpSpPr>
            <a:xfrm>
              <a:off x="1309064" y="4589721"/>
              <a:ext cx="504978" cy="414304"/>
              <a:chOff x="10836285" y="667552"/>
              <a:chExt cx="504978" cy="414304"/>
            </a:xfrm>
            <a:solidFill>
              <a:schemeClr val="tx1"/>
            </a:solidFill>
          </p:grpSpPr>
          <p:sp>
            <p:nvSpPr>
              <p:cNvPr id="378" name="任意多边形: 形状 377"/>
              <p:cNvSpPr/>
              <p:nvPr/>
            </p:nvSpPr>
            <p:spPr>
              <a:xfrm>
                <a:off x="11113427" y="861844"/>
                <a:ext cx="64138" cy="220012"/>
              </a:xfrm>
              <a:custGeom>
                <a:avLst/>
                <a:gdLst>
                  <a:gd name="connsiteX0" fmla="*/ 23 w 64138"/>
                  <a:gd name="connsiteY0" fmla="*/ 12775 h 220012"/>
                  <a:gd name="connsiteX1" fmla="*/ 38732 w 64138"/>
                  <a:gd name="connsiteY1" fmla="*/ 211143 h 220012"/>
                  <a:gd name="connsiteX2" fmla="*/ 63431 w 64138"/>
                  <a:gd name="connsiteY2" fmla="*/ 204351 h 220012"/>
                  <a:gd name="connsiteX3" fmla="*/ 25610 w 64138"/>
                  <a:gd name="connsiteY3" fmla="*/ 12813 h 220012"/>
                  <a:gd name="connsiteX4" fmla="*/ 12797 w 64138"/>
                  <a:gd name="connsiteY4" fmla="*/ 0 h 220012"/>
                  <a:gd name="connsiteX5" fmla="*/ 23 w 64138"/>
                  <a:gd name="connsiteY5" fmla="*/ 12775 h 220012"/>
                  <a:gd name="connsiteX6" fmla="*/ 23 w 64138"/>
                  <a:gd name="connsiteY6" fmla="*/ 12775 h 220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4138" h="220012">
                    <a:moveTo>
                      <a:pt x="23" y="12775"/>
                    </a:moveTo>
                    <a:cubicBezTo>
                      <a:pt x="4731" y="80197"/>
                      <a:pt x="17621" y="146924"/>
                      <a:pt x="38732" y="211143"/>
                    </a:cubicBezTo>
                    <a:cubicBezTo>
                      <a:pt x="43865" y="226735"/>
                      <a:pt x="68603" y="220058"/>
                      <a:pt x="63431" y="204351"/>
                    </a:cubicBezTo>
                    <a:cubicBezTo>
                      <a:pt x="43015" y="142293"/>
                      <a:pt x="30203" y="77958"/>
                      <a:pt x="25610" y="12813"/>
                    </a:cubicBezTo>
                    <a:cubicBezTo>
                      <a:pt x="25108" y="5905"/>
                      <a:pt x="20053" y="0"/>
                      <a:pt x="12797" y="0"/>
                    </a:cubicBezTo>
                    <a:cubicBezTo>
                      <a:pt x="6275" y="-38"/>
                      <a:pt x="-440" y="5828"/>
                      <a:pt x="23" y="12775"/>
                    </a:cubicBezTo>
                    <a:lnTo>
                      <a:pt x="23" y="12775"/>
                    </a:lnTo>
                    <a:close/>
                  </a:path>
                </a:pathLst>
              </a:custGeom>
              <a:grpFill/>
              <a:ln w="38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79" name="任意多边形: 形状 378"/>
              <p:cNvSpPr/>
              <p:nvPr/>
            </p:nvSpPr>
            <p:spPr>
              <a:xfrm>
                <a:off x="10836285" y="686713"/>
                <a:ext cx="288372" cy="219533"/>
              </a:xfrm>
              <a:custGeom>
                <a:avLst/>
                <a:gdLst>
                  <a:gd name="connsiteX0" fmla="*/ 267401 w 288372"/>
                  <a:gd name="connsiteY0" fmla="*/ 172700 h 219533"/>
                  <a:gd name="connsiteX1" fmla="*/ 132826 w 288372"/>
                  <a:gd name="connsiteY1" fmla="*/ 185088 h 219533"/>
                  <a:gd name="connsiteX2" fmla="*/ 38582 w 288372"/>
                  <a:gd name="connsiteY2" fmla="*/ 95707 h 219533"/>
                  <a:gd name="connsiteX3" fmla="*/ 25923 w 288372"/>
                  <a:gd name="connsiteY3" fmla="*/ 23229 h 219533"/>
                  <a:gd name="connsiteX4" fmla="*/ 16507 w 288372"/>
                  <a:gd name="connsiteY4" fmla="*/ 35579 h 219533"/>
                  <a:gd name="connsiteX5" fmla="*/ 140159 w 288372"/>
                  <a:gd name="connsiteY5" fmla="*/ 38628 h 219533"/>
                  <a:gd name="connsiteX6" fmla="*/ 232281 w 288372"/>
                  <a:gd name="connsiteY6" fmla="*/ 114154 h 219533"/>
                  <a:gd name="connsiteX7" fmla="*/ 263117 w 288372"/>
                  <a:gd name="connsiteY7" fmla="*/ 175556 h 219533"/>
                  <a:gd name="connsiteX8" fmla="*/ 278863 w 288372"/>
                  <a:gd name="connsiteY8" fmla="*/ 184510 h 219533"/>
                  <a:gd name="connsiteX9" fmla="*/ 287816 w 288372"/>
                  <a:gd name="connsiteY9" fmla="*/ 168764 h 219533"/>
                  <a:gd name="connsiteX10" fmla="*/ 215686 w 288372"/>
                  <a:gd name="connsiteY10" fmla="*/ 56496 h 219533"/>
                  <a:gd name="connsiteX11" fmla="*/ 88328 w 288372"/>
                  <a:gd name="connsiteY11" fmla="*/ 652 h 219533"/>
                  <a:gd name="connsiteX12" fmla="*/ 9676 w 288372"/>
                  <a:gd name="connsiteY12" fmla="*/ 10879 h 219533"/>
                  <a:gd name="connsiteX13" fmla="*/ 259 w 288372"/>
                  <a:gd name="connsiteY13" fmla="*/ 23229 h 219533"/>
                  <a:gd name="connsiteX14" fmla="*/ 52128 w 288372"/>
                  <a:gd name="connsiteY14" fmla="*/ 162589 h 219533"/>
                  <a:gd name="connsiteX15" fmla="*/ 193456 w 288372"/>
                  <a:gd name="connsiteY15" fmla="*/ 219398 h 219533"/>
                  <a:gd name="connsiteX16" fmla="*/ 280252 w 288372"/>
                  <a:gd name="connsiteY16" fmla="*/ 194814 h 219533"/>
                  <a:gd name="connsiteX17" fmla="*/ 267401 w 288372"/>
                  <a:gd name="connsiteY17" fmla="*/ 172700 h 219533"/>
                  <a:gd name="connsiteX18" fmla="*/ 267401 w 288372"/>
                  <a:gd name="connsiteY18" fmla="*/ 172700 h 219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88372" h="219533">
                    <a:moveTo>
                      <a:pt x="267401" y="172700"/>
                    </a:moveTo>
                    <a:cubicBezTo>
                      <a:pt x="226801" y="196010"/>
                      <a:pt x="177093" y="200024"/>
                      <a:pt x="132826" y="185088"/>
                    </a:cubicBezTo>
                    <a:cubicBezTo>
                      <a:pt x="90142" y="170693"/>
                      <a:pt x="56103" y="136924"/>
                      <a:pt x="38582" y="95707"/>
                    </a:cubicBezTo>
                    <a:cubicBezTo>
                      <a:pt x="28856" y="72821"/>
                      <a:pt x="24611" y="48044"/>
                      <a:pt x="25923" y="23229"/>
                    </a:cubicBezTo>
                    <a:cubicBezTo>
                      <a:pt x="22797" y="27358"/>
                      <a:pt x="19671" y="31449"/>
                      <a:pt x="16507" y="35579"/>
                    </a:cubicBezTo>
                    <a:cubicBezTo>
                      <a:pt x="56720" y="20990"/>
                      <a:pt x="100485" y="23190"/>
                      <a:pt x="140159" y="38628"/>
                    </a:cubicBezTo>
                    <a:cubicBezTo>
                      <a:pt x="177672" y="53254"/>
                      <a:pt x="209665" y="81157"/>
                      <a:pt x="232281" y="114154"/>
                    </a:cubicBezTo>
                    <a:cubicBezTo>
                      <a:pt x="245325" y="133142"/>
                      <a:pt x="255668" y="153789"/>
                      <a:pt x="263117" y="175556"/>
                    </a:cubicBezTo>
                    <a:cubicBezTo>
                      <a:pt x="265355" y="182078"/>
                      <a:pt x="271916" y="186401"/>
                      <a:pt x="278863" y="184510"/>
                    </a:cubicBezTo>
                    <a:cubicBezTo>
                      <a:pt x="285231" y="182773"/>
                      <a:pt x="290055" y="175324"/>
                      <a:pt x="287816" y="168764"/>
                    </a:cubicBezTo>
                    <a:cubicBezTo>
                      <a:pt x="273266" y="126311"/>
                      <a:pt x="249184" y="86676"/>
                      <a:pt x="215686" y="56496"/>
                    </a:cubicBezTo>
                    <a:cubicBezTo>
                      <a:pt x="180296" y="24580"/>
                      <a:pt x="135952" y="4588"/>
                      <a:pt x="88328" y="652"/>
                    </a:cubicBezTo>
                    <a:cubicBezTo>
                      <a:pt x="61854" y="-1548"/>
                      <a:pt x="34684" y="1810"/>
                      <a:pt x="9676" y="10879"/>
                    </a:cubicBezTo>
                    <a:cubicBezTo>
                      <a:pt x="4079" y="12924"/>
                      <a:pt x="606" y="17208"/>
                      <a:pt x="259" y="23229"/>
                    </a:cubicBezTo>
                    <a:cubicBezTo>
                      <a:pt x="-2520" y="74288"/>
                      <a:pt x="17240" y="125423"/>
                      <a:pt x="52128" y="162589"/>
                    </a:cubicBezTo>
                    <a:cubicBezTo>
                      <a:pt x="88328" y="201143"/>
                      <a:pt x="140776" y="221405"/>
                      <a:pt x="193456" y="219398"/>
                    </a:cubicBezTo>
                    <a:cubicBezTo>
                      <a:pt x="223906" y="218240"/>
                      <a:pt x="253816" y="209981"/>
                      <a:pt x="280252" y="194814"/>
                    </a:cubicBezTo>
                    <a:cubicBezTo>
                      <a:pt x="294647" y="186632"/>
                      <a:pt x="281757" y="164480"/>
                      <a:pt x="267401" y="172700"/>
                    </a:cubicBezTo>
                    <a:lnTo>
                      <a:pt x="267401" y="172700"/>
                    </a:lnTo>
                    <a:close/>
                  </a:path>
                </a:pathLst>
              </a:custGeom>
              <a:grpFill/>
              <a:ln w="38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  <p:sp>
            <p:nvSpPr>
              <p:cNvPr id="380" name="任意多边形: 形状 379"/>
              <p:cNvSpPr/>
              <p:nvPr/>
            </p:nvSpPr>
            <p:spPr>
              <a:xfrm>
                <a:off x="11111469" y="667552"/>
                <a:ext cx="229794" cy="223319"/>
              </a:xfrm>
              <a:custGeom>
                <a:avLst/>
                <a:gdLst>
                  <a:gd name="connsiteX0" fmla="*/ 32778 w 229794"/>
                  <a:gd name="connsiteY0" fmla="*/ 184837 h 223319"/>
                  <a:gd name="connsiteX1" fmla="*/ 50299 w 229794"/>
                  <a:gd name="connsiteY1" fmla="*/ 90284 h 223319"/>
                  <a:gd name="connsiteX2" fmla="*/ 155620 w 229794"/>
                  <a:gd name="connsiteY2" fmla="*/ 34478 h 223319"/>
                  <a:gd name="connsiteX3" fmla="*/ 186611 w 229794"/>
                  <a:gd name="connsiteY3" fmla="*/ 26875 h 223319"/>
                  <a:gd name="connsiteX4" fmla="*/ 193017 w 229794"/>
                  <a:gd name="connsiteY4" fmla="*/ 25409 h 223319"/>
                  <a:gd name="connsiteX5" fmla="*/ 192824 w 229794"/>
                  <a:gd name="connsiteY5" fmla="*/ 24521 h 223319"/>
                  <a:gd name="connsiteX6" fmla="*/ 197957 w 229794"/>
                  <a:gd name="connsiteY6" fmla="*/ 36562 h 223319"/>
                  <a:gd name="connsiteX7" fmla="*/ 203553 w 229794"/>
                  <a:gd name="connsiteY7" fmla="*/ 89666 h 223319"/>
                  <a:gd name="connsiteX8" fmla="*/ 150140 w 229794"/>
                  <a:gd name="connsiteY8" fmla="*/ 178199 h 223319"/>
                  <a:gd name="connsiteX9" fmla="*/ 34399 w 229794"/>
                  <a:gd name="connsiteY9" fmla="*/ 188388 h 223319"/>
                  <a:gd name="connsiteX10" fmla="*/ 16878 w 229794"/>
                  <a:gd name="connsiteY10" fmla="*/ 192980 h 223319"/>
                  <a:gd name="connsiteX11" fmla="*/ 21470 w 229794"/>
                  <a:gd name="connsiteY11" fmla="*/ 210502 h 223319"/>
                  <a:gd name="connsiteX12" fmla="*/ 151645 w 229794"/>
                  <a:gd name="connsiteY12" fmla="*/ 206797 h 223319"/>
                  <a:gd name="connsiteX13" fmla="*/ 227287 w 229794"/>
                  <a:gd name="connsiteY13" fmla="*/ 103328 h 223319"/>
                  <a:gd name="connsiteX14" fmla="*/ 224817 w 229794"/>
                  <a:gd name="connsiteY14" fmla="*/ 36948 h 223319"/>
                  <a:gd name="connsiteX15" fmla="*/ 210191 w 229794"/>
                  <a:gd name="connsiteY15" fmla="*/ 5881 h 223319"/>
                  <a:gd name="connsiteX16" fmla="*/ 172563 w 229794"/>
                  <a:gd name="connsiteY16" fmla="*/ 3913 h 223319"/>
                  <a:gd name="connsiteX17" fmla="*/ 41114 w 229794"/>
                  <a:gd name="connsiteY17" fmla="*/ 62728 h 223319"/>
                  <a:gd name="connsiteX18" fmla="*/ 10626 w 229794"/>
                  <a:gd name="connsiteY18" fmla="*/ 197804 h 223319"/>
                  <a:gd name="connsiteX19" fmla="*/ 32778 w 229794"/>
                  <a:gd name="connsiteY19" fmla="*/ 184837 h 223319"/>
                  <a:gd name="connsiteX20" fmla="*/ 32778 w 229794"/>
                  <a:gd name="connsiteY20" fmla="*/ 184837 h 223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29794" h="223319">
                    <a:moveTo>
                      <a:pt x="32778" y="184837"/>
                    </a:moveTo>
                    <a:cubicBezTo>
                      <a:pt x="16608" y="153885"/>
                      <a:pt x="28919" y="115485"/>
                      <a:pt x="50299" y="90284"/>
                    </a:cubicBezTo>
                    <a:cubicBezTo>
                      <a:pt x="76774" y="59062"/>
                      <a:pt x="117182" y="44667"/>
                      <a:pt x="155620" y="34478"/>
                    </a:cubicBezTo>
                    <a:cubicBezTo>
                      <a:pt x="165925" y="31738"/>
                      <a:pt x="176267" y="29307"/>
                      <a:pt x="186611" y="26875"/>
                    </a:cubicBezTo>
                    <a:cubicBezTo>
                      <a:pt x="188733" y="26374"/>
                      <a:pt x="190894" y="25949"/>
                      <a:pt x="193017" y="25409"/>
                    </a:cubicBezTo>
                    <a:cubicBezTo>
                      <a:pt x="194252" y="25100"/>
                      <a:pt x="193557" y="25100"/>
                      <a:pt x="192824" y="24521"/>
                    </a:cubicBezTo>
                    <a:cubicBezTo>
                      <a:pt x="195487" y="26605"/>
                      <a:pt x="196953" y="33513"/>
                      <a:pt x="197957" y="36562"/>
                    </a:cubicBezTo>
                    <a:cubicBezTo>
                      <a:pt x="203707" y="53736"/>
                      <a:pt x="205367" y="71682"/>
                      <a:pt x="203553" y="89666"/>
                    </a:cubicBezTo>
                    <a:cubicBezTo>
                      <a:pt x="199964" y="125134"/>
                      <a:pt x="180397" y="159018"/>
                      <a:pt x="150140" y="178199"/>
                    </a:cubicBezTo>
                    <a:cubicBezTo>
                      <a:pt x="116332" y="199657"/>
                      <a:pt x="71372" y="204713"/>
                      <a:pt x="34399" y="188388"/>
                    </a:cubicBezTo>
                    <a:cubicBezTo>
                      <a:pt x="28070" y="185609"/>
                      <a:pt x="20660" y="186535"/>
                      <a:pt x="16878" y="192980"/>
                    </a:cubicBezTo>
                    <a:cubicBezTo>
                      <a:pt x="13675" y="198422"/>
                      <a:pt x="15102" y="207684"/>
                      <a:pt x="21470" y="210502"/>
                    </a:cubicBezTo>
                    <a:cubicBezTo>
                      <a:pt x="63151" y="228911"/>
                      <a:pt x="110968" y="227328"/>
                      <a:pt x="151645" y="206797"/>
                    </a:cubicBezTo>
                    <a:cubicBezTo>
                      <a:pt x="191627" y="186651"/>
                      <a:pt x="219569" y="147247"/>
                      <a:pt x="227287" y="103328"/>
                    </a:cubicBezTo>
                    <a:cubicBezTo>
                      <a:pt x="231147" y="81292"/>
                      <a:pt x="230722" y="58599"/>
                      <a:pt x="224817" y="36948"/>
                    </a:cubicBezTo>
                    <a:cubicBezTo>
                      <a:pt x="222000" y="26528"/>
                      <a:pt x="218334" y="13406"/>
                      <a:pt x="210191" y="5881"/>
                    </a:cubicBezTo>
                    <a:cubicBezTo>
                      <a:pt x="199462" y="-4038"/>
                      <a:pt x="185067" y="941"/>
                      <a:pt x="172563" y="3913"/>
                    </a:cubicBezTo>
                    <a:cubicBezTo>
                      <a:pt x="126019" y="14912"/>
                      <a:pt x="76620" y="28805"/>
                      <a:pt x="41114" y="62728"/>
                    </a:cubicBezTo>
                    <a:cubicBezTo>
                      <a:pt x="5647" y="96652"/>
                      <a:pt x="-13186" y="152187"/>
                      <a:pt x="10626" y="197804"/>
                    </a:cubicBezTo>
                    <a:cubicBezTo>
                      <a:pt x="18306" y="212393"/>
                      <a:pt x="40381" y="199425"/>
                      <a:pt x="32778" y="184837"/>
                    </a:cubicBezTo>
                    <a:lnTo>
                      <a:pt x="32778" y="184837"/>
                    </a:lnTo>
                    <a:close/>
                  </a:path>
                </a:pathLst>
              </a:custGeom>
              <a:grpFill/>
              <a:ln w="38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汉仪君黑-55W" panose="00020600040101010101" charset="-122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>
            <a:off x="78955" y="3734"/>
            <a:ext cx="12034090" cy="6850532"/>
            <a:chOff x="796556" y="211280"/>
            <a:chExt cx="10580216" cy="6343928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54" name="任意多边形: 形状 53"/>
            <p:cNvSpPr/>
            <p:nvPr/>
          </p:nvSpPr>
          <p:spPr>
            <a:xfrm>
              <a:off x="980837" y="371772"/>
              <a:ext cx="21807" cy="138886"/>
            </a:xfrm>
            <a:custGeom>
              <a:avLst/>
              <a:gdLst>
                <a:gd name="connsiteX0" fmla="*/ 10353 w 21807"/>
                <a:gd name="connsiteY0" fmla="*/ 5478 h 138886"/>
                <a:gd name="connsiteX1" fmla="*/ 24 w 21807"/>
                <a:gd name="connsiteY1" fmla="*/ 133409 h 138886"/>
                <a:gd name="connsiteX2" fmla="*/ 11454 w 21807"/>
                <a:gd name="connsiteY2" fmla="*/ 133409 h 138886"/>
                <a:gd name="connsiteX3" fmla="*/ 21783 w 21807"/>
                <a:gd name="connsiteY3" fmla="*/ 5478 h 138886"/>
                <a:gd name="connsiteX4" fmla="*/ 10353 w 21807"/>
                <a:gd name="connsiteY4" fmla="*/ 5478 h 138886"/>
                <a:gd name="connsiteX5" fmla="*/ 10353 w 21807"/>
                <a:gd name="connsiteY5" fmla="*/ 5478 h 138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07" h="138886">
                  <a:moveTo>
                    <a:pt x="10353" y="5478"/>
                  </a:moveTo>
                  <a:cubicBezTo>
                    <a:pt x="6931" y="48142"/>
                    <a:pt x="3447" y="90745"/>
                    <a:pt x="24" y="133409"/>
                  </a:cubicBezTo>
                  <a:cubicBezTo>
                    <a:pt x="-588" y="140743"/>
                    <a:pt x="10842" y="140682"/>
                    <a:pt x="11454" y="133409"/>
                  </a:cubicBezTo>
                  <a:cubicBezTo>
                    <a:pt x="14877" y="90745"/>
                    <a:pt x="18361" y="48142"/>
                    <a:pt x="21783" y="5478"/>
                  </a:cubicBezTo>
                  <a:cubicBezTo>
                    <a:pt x="22395" y="-1857"/>
                    <a:pt x="10965" y="-1795"/>
                    <a:pt x="10353" y="5478"/>
                  </a:cubicBezTo>
                  <a:lnTo>
                    <a:pt x="10353" y="547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843945" y="1194625"/>
              <a:ext cx="11430" cy="111656"/>
            </a:xfrm>
            <a:custGeom>
              <a:avLst/>
              <a:gdLst>
                <a:gd name="connsiteX0" fmla="*/ 0 w 11430"/>
                <a:gd name="connsiteY0" fmla="*/ 5524 h 111656"/>
                <a:gd name="connsiteX1" fmla="*/ 0 w 11430"/>
                <a:gd name="connsiteY1" fmla="*/ 106132 h 111656"/>
                <a:gd name="connsiteX2" fmla="*/ 11430 w 11430"/>
                <a:gd name="connsiteY2" fmla="*/ 106132 h 111656"/>
                <a:gd name="connsiteX3" fmla="*/ 11430 w 11430"/>
                <a:gd name="connsiteY3" fmla="*/ 5524 h 111656"/>
                <a:gd name="connsiteX4" fmla="*/ 0 w 11430"/>
                <a:gd name="connsiteY4" fmla="*/ 5524 h 111656"/>
                <a:gd name="connsiteX5" fmla="*/ 0 w 11430"/>
                <a:gd name="connsiteY5" fmla="*/ 5524 h 111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" h="111656">
                  <a:moveTo>
                    <a:pt x="0" y="5524"/>
                  </a:moveTo>
                  <a:cubicBezTo>
                    <a:pt x="0" y="39081"/>
                    <a:pt x="0" y="72576"/>
                    <a:pt x="0" y="106132"/>
                  </a:cubicBezTo>
                  <a:cubicBezTo>
                    <a:pt x="0" y="113467"/>
                    <a:pt x="11430" y="113528"/>
                    <a:pt x="11430" y="106132"/>
                  </a:cubicBezTo>
                  <a:cubicBezTo>
                    <a:pt x="11430" y="72576"/>
                    <a:pt x="11430" y="39081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6" name="任意多边形: 形状 55"/>
            <p:cNvSpPr/>
            <p:nvPr/>
          </p:nvSpPr>
          <p:spPr>
            <a:xfrm>
              <a:off x="2543878" y="1441608"/>
              <a:ext cx="20759" cy="129840"/>
            </a:xfrm>
            <a:custGeom>
              <a:avLst/>
              <a:gdLst>
                <a:gd name="connsiteX0" fmla="*/ 19 w 20759"/>
                <a:gd name="connsiteY0" fmla="*/ 5478 h 129840"/>
                <a:gd name="connsiteX1" fmla="*/ 9310 w 20759"/>
                <a:gd name="connsiteY1" fmla="*/ 124362 h 129840"/>
                <a:gd name="connsiteX2" fmla="*/ 20740 w 20759"/>
                <a:gd name="connsiteY2" fmla="*/ 124362 h 129840"/>
                <a:gd name="connsiteX3" fmla="*/ 11449 w 20759"/>
                <a:gd name="connsiteY3" fmla="*/ 5478 h 129840"/>
                <a:gd name="connsiteX4" fmla="*/ 19 w 20759"/>
                <a:gd name="connsiteY4" fmla="*/ 5478 h 129840"/>
                <a:gd name="connsiteX5" fmla="*/ 19 w 20759"/>
                <a:gd name="connsiteY5" fmla="*/ 5478 h 129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9" h="129840">
                  <a:moveTo>
                    <a:pt x="19" y="5478"/>
                  </a:moveTo>
                  <a:cubicBezTo>
                    <a:pt x="3137" y="45086"/>
                    <a:pt x="6193" y="84694"/>
                    <a:pt x="9310" y="124362"/>
                  </a:cubicBezTo>
                  <a:cubicBezTo>
                    <a:pt x="9860" y="131636"/>
                    <a:pt x="21290" y="131697"/>
                    <a:pt x="20740" y="124362"/>
                  </a:cubicBezTo>
                  <a:cubicBezTo>
                    <a:pt x="17623" y="84755"/>
                    <a:pt x="14567" y="45147"/>
                    <a:pt x="11449" y="5478"/>
                  </a:cubicBezTo>
                  <a:cubicBezTo>
                    <a:pt x="10899" y="-1795"/>
                    <a:pt x="-531" y="-1857"/>
                    <a:pt x="19" y="5478"/>
                  </a:cubicBezTo>
                  <a:lnTo>
                    <a:pt x="19" y="547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>
              <a:off x="796556" y="2282882"/>
              <a:ext cx="21042" cy="130109"/>
            </a:xfrm>
            <a:custGeom>
              <a:avLst/>
              <a:gdLst>
                <a:gd name="connsiteX0" fmla="*/ 2097 w 21042"/>
                <a:gd name="connsiteY0" fmla="*/ 5440 h 130109"/>
                <a:gd name="connsiteX1" fmla="*/ 9860 w 21042"/>
                <a:gd name="connsiteY1" fmla="*/ 126036 h 130109"/>
                <a:gd name="connsiteX2" fmla="*/ 20862 w 21042"/>
                <a:gd name="connsiteY2" fmla="*/ 122979 h 130109"/>
                <a:gd name="connsiteX3" fmla="*/ 13527 w 21042"/>
                <a:gd name="connsiteY3" fmla="*/ 5379 h 130109"/>
                <a:gd name="connsiteX4" fmla="*/ 2097 w 21042"/>
                <a:gd name="connsiteY4" fmla="*/ 5440 h 130109"/>
                <a:gd name="connsiteX5" fmla="*/ 2097 w 21042"/>
                <a:gd name="connsiteY5" fmla="*/ 5440 h 130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42" h="130109">
                  <a:moveTo>
                    <a:pt x="2097" y="5440"/>
                  </a:moveTo>
                  <a:cubicBezTo>
                    <a:pt x="-2365" y="45903"/>
                    <a:pt x="325" y="86489"/>
                    <a:pt x="9860" y="126036"/>
                  </a:cubicBezTo>
                  <a:cubicBezTo>
                    <a:pt x="11571" y="133187"/>
                    <a:pt x="22574" y="130131"/>
                    <a:pt x="20862" y="122979"/>
                  </a:cubicBezTo>
                  <a:cubicBezTo>
                    <a:pt x="11571" y="84350"/>
                    <a:pt x="9188" y="44864"/>
                    <a:pt x="13527" y="5379"/>
                  </a:cubicBezTo>
                  <a:cubicBezTo>
                    <a:pt x="14322" y="-1834"/>
                    <a:pt x="2892" y="-1772"/>
                    <a:pt x="2097" y="5440"/>
                  </a:cubicBezTo>
                  <a:lnTo>
                    <a:pt x="2097" y="5440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8" name="任意多边形: 形状 57"/>
            <p:cNvSpPr/>
            <p:nvPr/>
          </p:nvSpPr>
          <p:spPr>
            <a:xfrm>
              <a:off x="2515481" y="3168725"/>
              <a:ext cx="21889" cy="131107"/>
            </a:xfrm>
            <a:custGeom>
              <a:avLst/>
              <a:gdLst>
                <a:gd name="connsiteX0" fmla="*/ 7696 w 21889"/>
                <a:gd name="connsiteY0" fmla="*/ 4047 h 131107"/>
                <a:gd name="connsiteX1" fmla="*/ 10569 w 21889"/>
                <a:gd name="connsiteY1" fmla="*/ 127149 h 131107"/>
                <a:gd name="connsiteX2" fmla="*/ 21571 w 21889"/>
                <a:gd name="connsiteY2" fmla="*/ 124092 h 131107"/>
                <a:gd name="connsiteX3" fmla="*/ 18698 w 21889"/>
                <a:gd name="connsiteY3" fmla="*/ 7103 h 131107"/>
                <a:gd name="connsiteX4" fmla="*/ 7696 w 21889"/>
                <a:gd name="connsiteY4" fmla="*/ 4047 h 131107"/>
                <a:gd name="connsiteX5" fmla="*/ 7696 w 21889"/>
                <a:gd name="connsiteY5" fmla="*/ 4047 h 1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89" h="131107">
                  <a:moveTo>
                    <a:pt x="7696" y="4047"/>
                  </a:moveTo>
                  <a:cubicBezTo>
                    <a:pt x="-3428" y="44632"/>
                    <a:pt x="-2512" y="87113"/>
                    <a:pt x="10569" y="127149"/>
                  </a:cubicBezTo>
                  <a:cubicBezTo>
                    <a:pt x="12830" y="134117"/>
                    <a:pt x="23894" y="131122"/>
                    <a:pt x="21571" y="124092"/>
                  </a:cubicBezTo>
                  <a:cubicBezTo>
                    <a:pt x="9102" y="85952"/>
                    <a:pt x="8124" y="45794"/>
                    <a:pt x="18698" y="7103"/>
                  </a:cubicBezTo>
                  <a:cubicBezTo>
                    <a:pt x="20715" y="-48"/>
                    <a:pt x="9652" y="-3043"/>
                    <a:pt x="7696" y="4047"/>
                  </a:cubicBezTo>
                  <a:lnTo>
                    <a:pt x="7696" y="40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59" name="任意多边形: 形状 58"/>
            <p:cNvSpPr/>
            <p:nvPr/>
          </p:nvSpPr>
          <p:spPr>
            <a:xfrm>
              <a:off x="898772" y="3498924"/>
              <a:ext cx="11430" cy="157353"/>
            </a:xfrm>
            <a:custGeom>
              <a:avLst/>
              <a:gdLst>
                <a:gd name="connsiteX0" fmla="*/ 0 w 11430"/>
                <a:gd name="connsiteY0" fmla="*/ 5501 h 157353"/>
                <a:gd name="connsiteX1" fmla="*/ 0 w 11430"/>
                <a:gd name="connsiteY1" fmla="*/ 151830 h 157353"/>
                <a:gd name="connsiteX2" fmla="*/ 11430 w 11430"/>
                <a:gd name="connsiteY2" fmla="*/ 151830 h 157353"/>
                <a:gd name="connsiteX3" fmla="*/ 11430 w 11430"/>
                <a:gd name="connsiteY3" fmla="*/ 5501 h 157353"/>
                <a:gd name="connsiteX4" fmla="*/ 0 w 11430"/>
                <a:gd name="connsiteY4" fmla="*/ 5501 h 157353"/>
                <a:gd name="connsiteX5" fmla="*/ 0 w 11430"/>
                <a:gd name="connsiteY5" fmla="*/ 5501 h 157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" h="157353">
                  <a:moveTo>
                    <a:pt x="0" y="5501"/>
                  </a:moveTo>
                  <a:cubicBezTo>
                    <a:pt x="0" y="54277"/>
                    <a:pt x="0" y="103053"/>
                    <a:pt x="0" y="151830"/>
                  </a:cubicBezTo>
                  <a:cubicBezTo>
                    <a:pt x="0" y="159164"/>
                    <a:pt x="11430" y="159225"/>
                    <a:pt x="11430" y="151830"/>
                  </a:cubicBezTo>
                  <a:cubicBezTo>
                    <a:pt x="11430" y="103053"/>
                    <a:pt x="11430" y="54277"/>
                    <a:pt x="11430" y="5501"/>
                  </a:cubicBezTo>
                  <a:cubicBezTo>
                    <a:pt x="11430" y="-1834"/>
                    <a:pt x="0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0" name="任意多边形: 形状 59"/>
            <p:cNvSpPr/>
            <p:nvPr/>
          </p:nvSpPr>
          <p:spPr>
            <a:xfrm>
              <a:off x="3000401" y="4293501"/>
              <a:ext cx="18189" cy="112419"/>
            </a:xfrm>
            <a:custGeom>
              <a:avLst/>
              <a:gdLst>
                <a:gd name="connsiteX0" fmla="*/ 6992 w 18189"/>
                <a:gd name="connsiteY0" fmla="*/ 4117 h 112419"/>
                <a:gd name="connsiteX1" fmla="*/ 2225 w 18189"/>
                <a:gd name="connsiteY1" fmla="*/ 106987 h 112419"/>
                <a:gd name="connsiteX2" fmla="*/ 13655 w 18189"/>
                <a:gd name="connsiteY2" fmla="*/ 106987 h 112419"/>
                <a:gd name="connsiteX3" fmla="*/ 18055 w 18189"/>
                <a:gd name="connsiteY3" fmla="*/ 7173 h 112419"/>
                <a:gd name="connsiteX4" fmla="*/ 6992 w 18189"/>
                <a:gd name="connsiteY4" fmla="*/ 4117 h 112419"/>
                <a:gd name="connsiteX5" fmla="*/ 6992 w 18189"/>
                <a:gd name="connsiteY5" fmla="*/ 4117 h 11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189" h="112419">
                  <a:moveTo>
                    <a:pt x="6992" y="4117"/>
                  </a:moveTo>
                  <a:cubicBezTo>
                    <a:pt x="-220" y="38040"/>
                    <a:pt x="-1932" y="72514"/>
                    <a:pt x="2225" y="106987"/>
                  </a:cubicBezTo>
                  <a:cubicBezTo>
                    <a:pt x="3080" y="114200"/>
                    <a:pt x="14510" y="114261"/>
                    <a:pt x="13655" y="106987"/>
                  </a:cubicBezTo>
                  <a:cubicBezTo>
                    <a:pt x="9620" y="73553"/>
                    <a:pt x="11026" y="40119"/>
                    <a:pt x="18055" y="7173"/>
                  </a:cubicBezTo>
                  <a:cubicBezTo>
                    <a:pt x="19522" y="-39"/>
                    <a:pt x="8520" y="-3095"/>
                    <a:pt x="6992" y="4117"/>
                  </a:cubicBezTo>
                  <a:lnTo>
                    <a:pt x="6992" y="411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1" name="任意多边形: 形状 60"/>
            <p:cNvSpPr/>
            <p:nvPr/>
          </p:nvSpPr>
          <p:spPr>
            <a:xfrm>
              <a:off x="2296241" y="5299324"/>
              <a:ext cx="18285" cy="112375"/>
            </a:xfrm>
            <a:custGeom>
              <a:avLst/>
              <a:gdLst>
                <a:gd name="connsiteX0" fmla="*/ 7077 w 18285"/>
                <a:gd name="connsiteY0" fmla="*/ 4073 h 112375"/>
                <a:gd name="connsiteX1" fmla="*/ 2309 w 18285"/>
                <a:gd name="connsiteY1" fmla="*/ 106943 h 112375"/>
                <a:gd name="connsiteX2" fmla="*/ 13739 w 18285"/>
                <a:gd name="connsiteY2" fmla="*/ 106943 h 112375"/>
                <a:gd name="connsiteX3" fmla="*/ 18140 w 18285"/>
                <a:gd name="connsiteY3" fmla="*/ 7129 h 112375"/>
                <a:gd name="connsiteX4" fmla="*/ 7077 w 18285"/>
                <a:gd name="connsiteY4" fmla="*/ 4073 h 112375"/>
                <a:gd name="connsiteX5" fmla="*/ 7077 w 18285"/>
                <a:gd name="connsiteY5" fmla="*/ 4073 h 112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85" h="112375">
                  <a:moveTo>
                    <a:pt x="7077" y="4073"/>
                  </a:moveTo>
                  <a:cubicBezTo>
                    <a:pt x="-258" y="37997"/>
                    <a:pt x="-1970" y="72470"/>
                    <a:pt x="2309" y="106943"/>
                  </a:cubicBezTo>
                  <a:cubicBezTo>
                    <a:pt x="3226" y="114156"/>
                    <a:pt x="14656" y="114217"/>
                    <a:pt x="13739" y="106943"/>
                  </a:cubicBezTo>
                  <a:cubicBezTo>
                    <a:pt x="9583" y="73509"/>
                    <a:pt x="10989" y="40075"/>
                    <a:pt x="18140" y="7129"/>
                  </a:cubicBezTo>
                  <a:cubicBezTo>
                    <a:pt x="19668" y="-22"/>
                    <a:pt x="8666" y="-3078"/>
                    <a:pt x="7077" y="4073"/>
                  </a:cubicBezTo>
                  <a:lnTo>
                    <a:pt x="7077" y="4073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2" name="任意多边形: 形状 61"/>
            <p:cNvSpPr/>
            <p:nvPr/>
          </p:nvSpPr>
          <p:spPr>
            <a:xfrm>
              <a:off x="1016266" y="5079944"/>
              <a:ext cx="17499" cy="130706"/>
            </a:xfrm>
            <a:custGeom>
              <a:avLst/>
              <a:gdLst>
                <a:gd name="connsiteX0" fmla="*/ 6403 w 17499"/>
                <a:gd name="connsiteY0" fmla="*/ 4144 h 130706"/>
                <a:gd name="connsiteX1" fmla="*/ 2185 w 17499"/>
                <a:gd name="connsiteY1" fmla="*/ 125228 h 130706"/>
                <a:gd name="connsiteX2" fmla="*/ 13615 w 17499"/>
                <a:gd name="connsiteY2" fmla="*/ 125228 h 130706"/>
                <a:gd name="connsiteX3" fmla="*/ 17405 w 17499"/>
                <a:gd name="connsiteY3" fmla="*/ 7200 h 130706"/>
                <a:gd name="connsiteX4" fmla="*/ 6403 w 17499"/>
                <a:gd name="connsiteY4" fmla="*/ 4144 h 130706"/>
                <a:gd name="connsiteX5" fmla="*/ 6403 w 17499"/>
                <a:gd name="connsiteY5" fmla="*/ 4144 h 130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99" h="130706">
                  <a:moveTo>
                    <a:pt x="6403" y="4144"/>
                  </a:moveTo>
                  <a:cubicBezTo>
                    <a:pt x="-321" y="44241"/>
                    <a:pt x="-1788" y="84704"/>
                    <a:pt x="2185" y="125228"/>
                  </a:cubicBezTo>
                  <a:cubicBezTo>
                    <a:pt x="2919" y="132502"/>
                    <a:pt x="14349" y="132563"/>
                    <a:pt x="13615" y="125228"/>
                  </a:cubicBezTo>
                  <a:cubicBezTo>
                    <a:pt x="9703" y="85804"/>
                    <a:pt x="10865" y="46257"/>
                    <a:pt x="17405" y="7200"/>
                  </a:cubicBezTo>
                  <a:cubicBezTo>
                    <a:pt x="18627" y="-13"/>
                    <a:pt x="7625" y="-3130"/>
                    <a:pt x="6403" y="4144"/>
                  </a:cubicBezTo>
                  <a:lnTo>
                    <a:pt x="6403" y="414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3" name="任意多边形: 形状 62"/>
            <p:cNvSpPr/>
            <p:nvPr/>
          </p:nvSpPr>
          <p:spPr>
            <a:xfrm>
              <a:off x="897128" y="6150829"/>
              <a:ext cx="18486" cy="148833"/>
            </a:xfrm>
            <a:custGeom>
              <a:avLst/>
              <a:gdLst>
                <a:gd name="connsiteX0" fmla="*/ 2561 w 18486"/>
                <a:gd name="connsiteY0" fmla="*/ 5478 h 148833"/>
                <a:gd name="connsiteX1" fmla="*/ 7390 w 18486"/>
                <a:gd name="connsiteY1" fmla="*/ 144716 h 148833"/>
                <a:gd name="connsiteX2" fmla="*/ 18392 w 18486"/>
                <a:gd name="connsiteY2" fmla="*/ 141660 h 148833"/>
                <a:gd name="connsiteX3" fmla="*/ 13991 w 18486"/>
                <a:gd name="connsiteY3" fmla="*/ 5478 h 148833"/>
                <a:gd name="connsiteX4" fmla="*/ 2561 w 18486"/>
                <a:gd name="connsiteY4" fmla="*/ 5478 h 148833"/>
                <a:gd name="connsiteX5" fmla="*/ 2561 w 18486"/>
                <a:gd name="connsiteY5" fmla="*/ 5478 h 148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6" h="148833">
                  <a:moveTo>
                    <a:pt x="2561" y="5478"/>
                  </a:moveTo>
                  <a:cubicBezTo>
                    <a:pt x="-2084" y="51993"/>
                    <a:pt x="-373" y="98568"/>
                    <a:pt x="7390" y="144716"/>
                  </a:cubicBezTo>
                  <a:cubicBezTo>
                    <a:pt x="8612" y="151929"/>
                    <a:pt x="19614" y="148873"/>
                    <a:pt x="18392" y="141660"/>
                  </a:cubicBezTo>
                  <a:cubicBezTo>
                    <a:pt x="10813" y="96612"/>
                    <a:pt x="9468" y="50954"/>
                    <a:pt x="13991" y="5478"/>
                  </a:cubicBezTo>
                  <a:cubicBezTo>
                    <a:pt x="14725" y="-1857"/>
                    <a:pt x="3295" y="-1795"/>
                    <a:pt x="2561" y="5478"/>
                  </a:cubicBezTo>
                  <a:lnTo>
                    <a:pt x="2561" y="547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4" name="任意多边形: 形状 63"/>
            <p:cNvSpPr/>
            <p:nvPr/>
          </p:nvSpPr>
          <p:spPr>
            <a:xfrm>
              <a:off x="2552231" y="6434302"/>
              <a:ext cx="21285" cy="120906"/>
            </a:xfrm>
            <a:custGeom>
              <a:avLst/>
              <a:gdLst>
                <a:gd name="connsiteX0" fmla="*/ 2119 w 21285"/>
                <a:gd name="connsiteY0" fmla="*/ 5432 h 120906"/>
                <a:gd name="connsiteX1" fmla="*/ 10065 w 21285"/>
                <a:gd name="connsiteY1" fmla="*/ 116860 h 120906"/>
                <a:gd name="connsiteX2" fmla="*/ 21067 w 21285"/>
                <a:gd name="connsiteY2" fmla="*/ 113804 h 120906"/>
                <a:gd name="connsiteX3" fmla="*/ 13488 w 21285"/>
                <a:gd name="connsiteY3" fmla="*/ 5432 h 120906"/>
                <a:gd name="connsiteX4" fmla="*/ 2119 w 21285"/>
                <a:gd name="connsiteY4" fmla="*/ 5432 h 120906"/>
                <a:gd name="connsiteX5" fmla="*/ 2119 w 21285"/>
                <a:gd name="connsiteY5" fmla="*/ 5432 h 12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85" h="120906">
                  <a:moveTo>
                    <a:pt x="2119" y="5432"/>
                  </a:moveTo>
                  <a:cubicBezTo>
                    <a:pt x="-2404" y="42900"/>
                    <a:pt x="346" y="80430"/>
                    <a:pt x="10065" y="116860"/>
                  </a:cubicBezTo>
                  <a:cubicBezTo>
                    <a:pt x="11960" y="123950"/>
                    <a:pt x="22962" y="120955"/>
                    <a:pt x="21067" y="113804"/>
                  </a:cubicBezTo>
                  <a:cubicBezTo>
                    <a:pt x="11593" y="78291"/>
                    <a:pt x="9087" y="41862"/>
                    <a:pt x="13488" y="5432"/>
                  </a:cubicBezTo>
                  <a:cubicBezTo>
                    <a:pt x="14404" y="-1841"/>
                    <a:pt x="2974" y="-1780"/>
                    <a:pt x="2119" y="5432"/>
                  </a:cubicBezTo>
                  <a:lnTo>
                    <a:pt x="2119" y="5432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5" name="任意多边形: 形状 64"/>
            <p:cNvSpPr/>
            <p:nvPr/>
          </p:nvSpPr>
          <p:spPr>
            <a:xfrm>
              <a:off x="4063024" y="4394843"/>
              <a:ext cx="30497" cy="129991"/>
            </a:xfrm>
            <a:custGeom>
              <a:avLst/>
              <a:gdLst>
                <a:gd name="connsiteX0" fmla="*/ 86 w 30497"/>
                <a:gd name="connsiteY0" fmla="*/ 7173 h 129991"/>
                <a:gd name="connsiteX1" fmla="*/ 19401 w 30497"/>
                <a:gd name="connsiteY1" fmla="*/ 125874 h 129991"/>
                <a:gd name="connsiteX2" fmla="*/ 30403 w 30497"/>
                <a:gd name="connsiteY2" fmla="*/ 122818 h 129991"/>
                <a:gd name="connsiteX3" fmla="*/ 11088 w 30497"/>
                <a:gd name="connsiteY3" fmla="*/ 4117 h 129991"/>
                <a:gd name="connsiteX4" fmla="*/ 86 w 30497"/>
                <a:gd name="connsiteY4" fmla="*/ 7173 h 129991"/>
                <a:gd name="connsiteX5" fmla="*/ 86 w 30497"/>
                <a:gd name="connsiteY5" fmla="*/ 7173 h 12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97" h="129991">
                  <a:moveTo>
                    <a:pt x="86" y="7173"/>
                  </a:moveTo>
                  <a:cubicBezTo>
                    <a:pt x="6504" y="46720"/>
                    <a:pt x="12983" y="86328"/>
                    <a:pt x="19401" y="125874"/>
                  </a:cubicBezTo>
                  <a:cubicBezTo>
                    <a:pt x="20562" y="133087"/>
                    <a:pt x="31625" y="130030"/>
                    <a:pt x="30403" y="122818"/>
                  </a:cubicBezTo>
                  <a:cubicBezTo>
                    <a:pt x="23985" y="83272"/>
                    <a:pt x="17506" y="43664"/>
                    <a:pt x="11088" y="4117"/>
                  </a:cubicBezTo>
                  <a:cubicBezTo>
                    <a:pt x="9927" y="-3095"/>
                    <a:pt x="-1076" y="-39"/>
                    <a:pt x="86" y="7173"/>
                  </a:cubicBezTo>
                  <a:lnTo>
                    <a:pt x="86" y="7173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6" name="任意多边形: 形状 65"/>
            <p:cNvSpPr/>
            <p:nvPr/>
          </p:nvSpPr>
          <p:spPr>
            <a:xfrm>
              <a:off x="3559701" y="6040946"/>
              <a:ext cx="11429" cy="75043"/>
            </a:xfrm>
            <a:custGeom>
              <a:avLst/>
              <a:gdLst>
                <a:gd name="connsiteX0" fmla="*/ 0 w 11429"/>
                <a:gd name="connsiteY0" fmla="*/ 5524 h 75043"/>
                <a:gd name="connsiteX1" fmla="*/ 0 w 11429"/>
                <a:gd name="connsiteY1" fmla="*/ 69520 h 75043"/>
                <a:gd name="connsiteX2" fmla="*/ 11430 w 11429"/>
                <a:gd name="connsiteY2" fmla="*/ 69520 h 75043"/>
                <a:gd name="connsiteX3" fmla="*/ 11430 w 11429"/>
                <a:gd name="connsiteY3" fmla="*/ 5524 h 75043"/>
                <a:gd name="connsiteX4" fmla="*/ 0 w 11429"/>
                <a:gd name="connsiteY4" fmla="*/ 5524 h 75043"/>
                <a:gd name="connsiteX5" fmla="*/ 0 w 11429"/>
                <a:gd name="connsiteY5" fmla="*/ 5524 h 7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75043">
                  <a:moveTo>
                    <a:pt x="0" y="5524"/>
                  </a:moveTo>
                  <a:cubicBezTo>
                    <a:pt x="0" y="26856"/>
                    <a:pt x="0" y="48188"/>
                    <a:pt x="0" y="69520"/>
                  </a:cubicBezTo>
                  <a:cubicBezTo>
                    <a:pt x="0" y="76855"/>
                    <a:pt x="11430" y="76915"/>
                    <a:pt x="11430" y="69520"/>
                  </a:cubicBezTo>
                  <a:cubicBezTo>
                    <a:pt x="11430" y="48188"/>
                    <a:pt x="11430" y="26856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7" name="任意多边形: 形状 66"/>
            <p:cNvSpPr/>
            <p:nvPr/>
          </p:nvSpPr>
          <p:spPr>
            <a:xfrm>
              <a:off x="5153823" y="5793627"/>
              <a:ext cx="18714" cy="102720"/>
            </a:xfrm>
            <a:custGeom>
              <a:avLst/>
              <a:gdLst>
                <a:gd name="connsiteX0" fmla="*/ 1066 w 18714"/>
                <a:gd name="connsiteY0" fmla="*/ 5478 h 102720"/>
                <a:gd name="connsiteX1" fmla="*/ 7545 w 18714"/>
                <a:gd name="connsiteY1" fmla="*/ 98630 h 102720"/>
                <a:gd name="connsiteX2" fmla="*/ 18547 w 18714"/>
                <a:gd name="connsiteY2" fmla="*/ 95573 h 102720"/>
                <a:gd name="connsiteX3" fmla="*/ 12435 w 18714"/>
                <a:gd name="connsiteY3" fmla="*/ 5478 h 102720"/>
                <a:gd name="connsiteX4" fmla="*/ 1066 w 18714"/>
                <a:gd name="connsiteY4" fmla="*/ 5478 h 102720"/>
                <a:gd name="connsiteX5" fmla="*/ 1066 w 18714"/>
                <a:gd name="connsiteY5" fmla="*/ 5478 h 10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14" h="102720">
                  <a:moveTo>
                    <a:pt x="1066" y="5478"/>
                  </a:moveTo>
                  <a:cubicBezTo>
                    <a:pt x="-1563" y="36773"/>
                    <a:pt x="699" y="67946"/>
                    <a:pt x="7545" y="98630"/>
                  </a:cubicBezTo>
                  <a:cubicBezTo>
                    <a:pt x="9134" y="105781"/>
                    <a:pt x="20197" y="102786"/>
                    <a:pt x="18547" y="95573"/>
                  </a:cubicBezTo>
                  <a:cubicBezTo>
                    <a:pt x="11884" y="65868"/>
                    <a:pt x="9928" y="35795"/>
                    <a:pt x="12435" y="5478"/>
                  </a:cubicBezTo>
                  <a:cubicBezTo>
                    <a:pt x="13107" y="-1857"/>
                    <a:pt x="1677" y="-1795"/>
                    <a:pt x="1066" y="5478"/>
                  </a:cubicBezTo>
                  <a:lnTo>
                    <a:pt x="1066" y="547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8" name="任意多边形: 形状 67"/>
            <p:cNvSpPr/>
            <p:nvPr/>
          </p:nvSpPr>
          <p:spPr>
            <a:xfrm>
              <a:off x="5854808" y="4596204"/>
              <a:ext cx="11429" cy="175629"/>
            </a:xfrm>
            <a:custGeom>
              <a:avLst/>
              <a:gdLst>
                <a:gd name="connsiteX0" fmla="*/ 0 w 11429"/>
                <a:gd name="connsiteY0" fmla="*/ 5501 h 175629"/>
                <a:gd name="connsiteX1" fmla="*/ 0 w 11429"/>
                <a:gd name="connsiteY1" fmla="*/ 170105 h 175629"/>
                <a:gd name="connsiteX2" fmla="*/ 11430 w 11429"/>
                <a:gd name="connsiteY2" fmla="*/ 170105 h 175629"/>
                <a:gd name="connsiteX3" fmla="*/ 11430 w 11429"/>
                <a:gd name="connsiteY3" fmla="*/ 5501 h 175629"/>
                <a:gd name="connsiteX4" fmla="*/ 0 w 11429"/>
                <a:gd name="connsiteY4" fmla="*/ 5501 h 175629"/>
                <a:gd name="connsiteX5" fmla="*/ 0 w 11429"/>
                <a:gd name="connsiteY5" fmla="*/ 5501 h 175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75629">
                  <a:moveTo>
                    <a:pt x="0" y="5501"/>
                  </a:moveTo>
                  <a:cubicBezTo>
                    <a:pt x="0" y="60390"/>
                    <a:pt x="0" y="115217"/>
                    <a:pt x="0" y="170105"/>
                  </a:cubicBezTo>
                  <a:cubicBezTo>
                    <a:pt x="0" y="177440"/>
                    <a:pt x="11430" y="177501"/>
                    <a:pt x="11430" y="170105"/>
                  </a:cubicBezTo>
                  <a:cubicBezTo>
                    <a:pt x="11430" y="115217"/>
                    <a:pt x="11430" y="60390"/>
                    <a:pt x="11430" y="5501"/>
                  </a:cubicBezTo>
                  <a:cubicBezTo>
                    <a:pt x="11430" y="-1834"/>
                    <a:pt x="0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69" name="任意多边形: 形状 68"/>
            <p:cNvSpPr/>
            <p:nvPr/>
          </p:nvSpPr>
          <p:spPr>
            <a:xfrm>
              <a:off x="5927972" y="6205527"/>
              <a:ext cx="11429" cy="139062"/>
            </a:xfrm>
            <a:custGeom>
              <a:avLst/>
              <a:gdLst>
                <a:gd name="connsiteX0" fmla="*/ 0 w 11429"/>
                <a:gd name="connsiteY0" fmla="*/ 5547 h 139062"/>
                <a:gd name="connsiteX1" fmla="*/ 0 w 11429"/>
                <a:gd name="connsiteY1" fmla="*/ 133538 h 139062"/>
                <a:gd name="connsiteX2" fmla="*/ 11430 w 11429"/>
                <a:gd name="connsiteY2" fmla="*/ 133538 h 139062"/>
                <a:gd name="connsiteX3" fmla="*/ 11430 w 11429"/>
                <a:gd name="connsiteY3" fmla="*/ 5547 h 139062"/>
                <a:gd name="connsiteX4" fmla="*/ 0 w 11429"/>
                <a:gd name="connsiteY4" fmla="*/ 5547 h 139062"/>
                <a:gd name="connsiteX5" fmla="*/ 0 w 11429"/>
                <a:gd name="connsiteY5" fmla="*/ 5547 h 13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39062">
                  <a:moveTo>
                    <a:pt x="0" y="5547"/>
                  </a:moveTo>
                  <a:cubicBezTo>
                    <a:pt x="0" y="48211"/>
                    <a:pt x="0" y="90875"/>
                    <a:pt x="0" y="133538"/>
                  </a:cubicBezTo>
                  <a:cubicBezTo>
                    <a:pt x="0" y="140874"/>
                    <a:pt x="11430" y="140935"/>
                    <a:pt x="11430" y="133538"/>
                  </a:cubicBezTo>
                  <a:cubicBezTo>
                    <a:pt x="11430" y="90875"/>
                    <a:pt x="11430" y="48211"/>
                    <a:pt x="11430" y="5547"/>
                  </a:cubicBezTo>
                  <a:cubicBezTo>
                    <a:pt x="11430" y="-1849"/>
                    <a:pt x="0" y="-1849"/>
                    <a:pt x="0" y="5547"/>
                  </a:cubicBezTo>
                  <a:lnTo>
                    <a:pt x="0" y="55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0" name="任意多边形: 形状 69"/>
            <p:cNvSpPr/>
            <p:nvPr/>
          </p:nvSpPr>
          <p:spPr>
            <a:xfrm>
              <a:off x="7244745" y="4440745"/>
              <a:ext cx="11430" cy="193928"/>
            </a:xfrm>
            <a:custGeom>
              <a:avLst/>
              <a:gdLst>
                <a:gd name="connsiteX0" fmla="*/ 0 w 11430"/>
                <a:gd name="connsiteY0" fmla="*/ 5524 h 193928"/>
                <a:gd name="connsiteX1" fmla="*/ 0 w 11430"/>
                <a:gd name="connsiteY1" fmla="*/ 188404 h 193928"/>
                <a:gd name="connsiteX2" fmla="*/ 11431 w 11430"/>
                <a:gd name="connsiteY2" fmla="*/ 188404 h 193928"/>
                <a:gd name="connsiteX3" fmla="*/ 11431 w 11430"/>
                <a:gd name="connsiteY3" fmla="*/ 5524 h 193928"/>
                <a:gd name="connsiteX4" fmla="*/ 0 w 11430"/>
                <a:gd name="connsiteY4" fmla="*/ 5524 h 193928"/>
                <a:gd name="connsiteX5" fmla="*/ 0 w 11430"/>
                <a:gd name="connsiteY5" fmla="*/ 5524 h 19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" h="193928">
                  <a:moveTo>
                    <a:pt x="0" y="5524"/>
                  </a:moveTo>
                  <a:cubicBezTo>
                    <a:pt x="0" y="66464"/>
                    <a:pt x="0" y="127465"/>
                    <a:pt x="0" y="188404"/>
                  </a:cubicBezTo>
                  <a:cubicBezTo>
                    <a:pt x="0" y="195739"/>
                    <a:pt x="11431" y="195800"/>
                    <a:pt x="11431" y="188404"/>
                  </a:cubicBezTo>
                  <a:cubicBezTo>
                    <a:pt x="11431" y="127465"/>
                    <a:pt x="11431" y="66464"/>
                    <a:pt x="11431" y="5524"/>
                  </a:cubicBezTo>
                  <a:cubicBezTo>
                    <a:pt x="11431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1" name="任意多边形: 形状 70"/>
            <p:cNvSpPr/>
            <p:nvPr/>
          </p:nvSpPr>
          <p:spPr>
            <a:xfrm>
              <a:off x="7225053" y="5994645"/>
              <a:ext cx="17055" cy="148681"/>
            </a:xfrm>
            <a:custGeom>
              <a:avLst/>
              <a:gdLst>
                <a:gd name="connsiteX0" fmla="*/ 5573 w 17055"/>
                <a:gd name="connsiteY0" fmla="*/ 5432 h 148681"/>
                <a:gd name="connsiteX1" fmla="*/ 2089 w 17055"/>
                <a:gd name="connsiteY1" fmla="*/ 143203 h 148681"/>
                <a:gd name="connsiteX2" fmla="*/ 13519 w 17055"/>
                <a:gd name="connsiteY2" fmla="*/ 143203 h 148681"/>
                <a:gd name="connsiteX3" fmla="*/ 17003 w 17055"/>
                <a:gd name="connsiteY3" fmla="*/ 5432 h 148681"/>
                <a:gd name="connsiteX4" fmla="*/ 5573 w 17055"/>
                <a:gd name="connsiteY4" fmla="*/ 5432 h 148681"/>
                <a:gd name="connsiteX5" fmla="*/ 5573 w 17055"/>
                <a:gd name="connsiteY5" fmla="*/ 5432 h 14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55" h="148681">
                  <a:moveTo>
                    <a:pt x="5573" y="5432"/>
                  </a:moveTo>
                  <a:cubicBezTo>
                    <a:pt x="-417" y="51152"/>
                    <a:pt x="-1579" y="97239"/>
                    <a:pt x="2089" y="143203"/>
                  </a:cubicBezTo>
                  <a:cubicBezTo>
                    <a:pt x="2639" y="150477"/>
                    <a:pt x="14130" y="150538"/>
                    <a:pt x="13519" y="143203"/>
                  </a:cubicBezTo>
                  <a:cubicBezTo>
                    <a:pt x="9851" y="97239"/>
                    <a:pt x="11013" y="51152"/>
                    <a:pt x="17003" y="5432"/>
                  </a:cubicBezTo>
                  <a:cubicBezTo>
                    <a:pt x="17920" y="-1841"/>
                    <a:pt x="6490" y="-1780"/>
                    <a:pt x="5573" y="5432"/>
                  </a:cubicBezTo>
                  <a:lnTo>
                    <a:pt x="5573" y="5432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2" name="任意多边形: 形状 71"/>
            <p:cNvSpPr/>
            <p:nvPr/>
          </p:nvSpPr>
          <p:spPr>
            <a:xfrm>
              <a:off x="8780888" y="5263705"/>
              <a:ext cx="11429" cy="129932"/>
            </a:xfrm>
            <a:custGeom>
              <a:avLst/>
              <a:gdLst>
                <a:gd name="connsiteX0" fmla="*/ 0 w 11429"/>
                <a:gd name="connsiteY0" fmla="*/ 5524 h 129932"/>
                <a:gd name="connsiteX1" fmla="*/ 0 w 11429"/>
                <a:gd name="connsiteY1" fmla="*/ 124408 h 129932"/>
                <a:gd name="connsiteX2" fmla="*/ 11430 w 11429"/>
                <a:gd name="connsiteY2" fmla="*/ 124408 h 129932"/>
                <a:gd name="connsiteX3" fmla="*/ 11430 w 11429"/>
                <a:gd name="connsiteY3" fmla="*/ 5524 h 129932"/>
                <a:gd name="connsiteX4" fmla="*/ 0 w 11429"/>
                <a:gd name="connsiteY4" fmla="*/ 5524 h 129932"/>
                <a:gd name="connsiteX5" fmla="*/ 0 w 11429"/>
                <a:gd name="connsiteY5" fmla="*/ 5524 h 12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29932">
                  <a:moveTo>
                    <a:pt x="0" y="5524"/>
                  </a:moveTo>
                  <a:cubicBezTo>
                    <a:pt x="0" y="45132"/>
                    <a:pt x="0" y="84800"/>
                    <a:pt x="0" y="124408"/>
                  </a:cubicBezTo>
                  <a:cubicBezTo>
                    <a:pt x="0" y="131743"/>
                    <a:pt x="11430" y="131804"/>
                    <a:pt x="11430" y="124408"/>
                  </a:cubicBezTo>
                  <a:cubicBezTo>
                    <a:pt x="11430" y="84800"/>
                    <a:pt x="11430" y="45132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3" name="任意多边形: 形状 72"/>
            <p:cNvSpPr/>
            <p:nvPr/>
          </p:nvSpPr>
          <p:spPr>
            <a:xfrm>
              <a:off x="8953069" y="6296048"/>
              <a:ext cx="17973" cy="121576"/>
            </a:xfrm>
            <a:custGeom>
              <a:avLst/>
              <a:gdLst>
                <a:gd name="connsiteX0" fmla="*/ 6848 w 17973"/>
                <a:gd name="connsiteY0" fmla="*/ 4143 h 121576"/>
                <a:gd name="connsiteX1" fmla="*/ 2264 w 17973"/>
                <a:gd name="connsiteY1" fmla="*/ 116121 h 121576"/>
                <a:gd name="connsiteX2" fmla="*/ 13694 w 17973"/>
                <a:gd name="connsiteY2" fmla="*/ 116121 h 121576"/>
                <a:gd name="connsiteX3" fmla="*/ 17850 w 17973"/>
                <a:gd name="connsiteY3" fmla="*/ 7200 h 121576"/>
                <a:gd name="connsiteX4" fmla="*/ 6848 w 17973"/>
                <a:gd name="connsiteY4" fmla="*/ 4143 h 121576"/>
                <a:gd name="connsiteX5" fmla="*/ 6848 w 17973"/>
                <a:gd name="connsiteY5" fmla="*/ 4143 h 12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73" h="121576">
                  <a:moveTo>
                    <a:pt x="6848" y="4143"/>
                  </a:moveTo>
                  <a:cubicBezTo>
                    <a:pt x="-303" y="41123"/>
                    <a:pt x="-1893" y="78653"/>
                    <a:pt x="2264" y="116121"/>
                  </a:cubicBezTo>
                  <a:cubicBezTo>
                    <a:pt x="3059" y="123333"/>
                    <a:pt x="14489" y="123456"/>
                    <a:pt x="13694" y="116121"/>
                  </a:cubicBezTo>
                  <a:cubicBezTo>
                    <a:pt x="9598" y="79691"/>
                    <a:pt x="10943" y="43201"/>
                    <a:pt x="17850" y="7200"/>
                  </a:cubicBezTo>
                  <a:cubicBezTo>
                    <a:pt x="19256" y="-12"/>
                    <a:pt x="8254" y="-3130"/>
                    <a:pt x="6848" y="4143"/>
                  </a:cubicBezTo>
                  <a:lnTo>
                    <a:pt x="6848" y="4143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4" name="任意多边形: 形状 73"/>
            <p:cNvSpPr/>
            <p:nvPr/>
          </p:nvSpPr>
          <p:spPr>
            <a:xfrm>
              <a:off x="10214884" y="4266074"/>
              <a:ext cx="18053" cy="121532"/>
            </a:xfrm>
            <a:custGeom>
              <a:avLst/>
              <a:gdLst>
                <a:gd name="connsiteX0" fmla="*/ 6917 w 18053"/>
                <a:gd name="connsiteY0" fmla="*/ 4100 h 121532"/>
                <a:gd name="connsiteX1" fmla="*/ 2333 w 18053"/>
                <a:gd name="connsiteY1" fmla="*/ 116077 h 121532"/>
                <a:gd name="connsiteX2" fmla="*/ 13763 w 18053"/>
                <a:gd name="connsiteY2" fmla="*/ 116077 h 121532"/>
                <a:gd name="connsiteX3" fmla="*/ 17920 w 18053"/>
                <a:gd name="connsiteY3" fmla="*/ 7156 h 121532"/>
                <a:gd name="connsiteX4" fmla="*/ 6917 w 18053"/>
                <a:gd name="connsiteY4" fmla="*/ 4100 h 121532"/>
                <a:gd name="connsiteX5" fmla="*/ 6917 w 18053"/>
                <a:gd name="connsiteY5" fmla="*/ 4100 h 12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53" h="121532">
                  <a:moveTo>
                    <a:pt x="6917" y="4100"/>
                  </a:moveTo>
                  <a:cubicBezTo>
                    <a:pt x="-295" y="41079"/>
                    <a:pt x="-1945" y="78609"/>
                    <a:pt x="2333" y="116077"/>
                  </a:cubicBezTo>
                  <a:cubicBezTo>
                    <a:pt x="3189" y="123290"/>
                    <a:pt x="14619" y="123412"/>
                    <a:pt x="13763" y="116077"/>
                  </a:cubicBezTo>
                  <a:cubicBezTo>
                    <a:pt x="9606" y="79648"/>
                    <a:pt x="10891" y="43157"/>
                    <a:pt x="17920" y="7156"/>
                  </a:cubicBezTo>
                  <a:cubicBezTo>
                    <a:pt x="19387" y="5"/>
                    <a:pt x="8323" y="-3113"/>
                    <a:pt x="6917" y="4100"/>
                  </a:cubicBezTo>
                  <a:lnTo>
                    <a:pt x="6917" y="4100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5" name="任意多边形: 形状 74"/>
            <p:cNvSpPr/>
            <p:nvPr/>
          </p:nvSpPr>
          <p:spPr>
            <a:xfrm>
              <a:off x="11057781" y="4413324"/>
              <a:ext cx="11429" cy="129909"/>
            </a:xfrm>
            <a:custGeom>
              <a:avLst/>
              <a:gdLst>
                <a:gd name="connsiteX0" fmla="*/ 0 w 11429"/>
                <a:gd name="connsiteY0" fmla="*/ 5501 h 129909"/>
                <a:gd name="connsiteX1" fmla="*/ 0 w 11429"/>
                <a:gd name="connsiteY1" fmla="*/ 124385 h 129909"/>
                <a:gd name="connsiteX2" fmla="*/ 11430 w 11429"/>
                <a:gd name="connsiteY2" fmla="*/ 124385 h 129909"/>
                <a:gd name="connsiteX3" fmla="*/ 11430 w 11429"/>
                <a:gd name="connsiteY3" fmla="*/ 5501 h 129909"/>
                <a:gd name="connsiteX4" fmla="*/ 0 w 11429"/>
                <a:gd name="connsiteY4" fmla="*/ 5501 h 129909"/>
                <a:gd name="connsiteX5" fmla="*/ 0 w 11429"/>
                <a:gd name="connsiteY5" fmla="*/ 5501 h 12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29909">
                  <a:moveTo>
                    <a:pt x="0" y="5501"/>
                  </a:moveTo>
                  <a:cubicBezTo>
                    <a:pt x="0" y="45109"/>
                    <a:pt x="0" y="84777"/>
                    <a:pt x="0" y="124385"/>
                  </a:cubicBezTo>
                  <a:cubicBezTo>
                    <a:pt x="0" y="131720"/>
                    <a:pt x="11430" y="131781"/>
                    <a:pt x="11430" y="124385"/>
                  </a:cubicBezTo>
                  <a:cubicBezTo>
                    <a:pt x="11430" y="84777"/>
                    <a:pt x="11430" y="45109"/>
                    <a:pt x="11430" y="5501"/>
                  </a:cubicBezTo>
                  <a:cubicBezTo>
                    <a:pt x="11430" y="-1834"/>
                    <a:pt x="0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6" name="任意多边形: 形状 75"/>
            <p:cNvSpPr/>
            <p:nvPr/>
          </p:nvSpPr>
          <p:spPr>
            <a:xfrm>
              <a:off x="10699689" y="4988387"/>
              <a:ext cx="18305" cy="103511"/>
            </a:xfrm>
            <a:custGeom>
              <a:avLst/>
              <a:gdLst>
                <a:gd name="connsiteX0" fmla="*/ 7123 w 18305"/>
                <a:gd name="connsiteY0" fmla="*/ 4077 h 103511"/>
                <a:gd name="connsiteX1" fmla="*/ 2417 w 18305"/>
                <a:gd name="connsiteY1" fmla="*/ 99368 h 103511"/>
                <a:gd name="connsiteX2" fmla="*/ 13419 w 18305"/>
                <a:gd name="connsiteY2" fmla="*/ 96312 h 103511"/>
                <a:gd name="connsiteX3" fmla="*/ 18126 w 18305"/>
                <a:gd name="connsiteY3" fmla="*/ 7072 h 103511"/>
                <a:gd name="connsiteX4" fmla="*/ 7123 w 18305"/>
                <a:gd name="connsiteY4" fmla="*/ 4077 h 103511"/>
                <a:gd name="connsiteX5" fmla="*/ 7123 w 18305"/>
                <a:gd name="connsiteY5" fmla="*/ 4077 h 103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305" h="103511">
                  <a:moveTo>
                    <a:pt x="7123" y="4077"/>
                  </a:moveTo>
                  <a:cubicBezTo>
                    <a:pt x="-456" y="35494"/>
                    <a:pt x="-1923" y="67340"/>
                    <a:pt x="2417" y="99368"/>
                  </a:cubicBezTo>
                  <a:cubicBezTo>
                    <a:pt x="3395" y="106642"/>
                    <a:pt x="14397" y="103524"/>
                    <a:pt x="13419" y="96312"/>
                  </a:cubicBezTo>
                  <a:cubicBezTo>
                    <a:pt x="9385" y="66423"/>
                    <a:pt x="11096" y="36411"/>
                    <a:pt x="18126" y="7072"/>
                  </a:cubicBezTo>
                  <a:cubicBezTo>
                    <a:pt x="19837" y="-18"/>
                    <a:pt x="8835" y="-3074"/>
                    <a:pt x="7123" y="4077"/>
                  </a:cubicBezTo>
                  <a:lnTo>
                    <a:pt x="7123" y="407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7" name="任意多边形: 形状 76"/>
            <p:cNvSpPr/>
            <p:nvPr/>
          </p:nvSpPr>
          <p:spPr>
            <a:xfrm>
              <a:off x="11204591" y="6104916"/>
              <a:ext cx="29843" cy="139274"/>
            </a:xfrm>
            <a:custGeom>
              <a:avLst/>
              <a:gdLst>
                <a:gd name="connsiteX0" fmla="*/ 18772 w 29843"/>
                <a:gd name="connsiteY0" fmla="*/ 4144 h 139274"/>
                <a:gd name="connsiteX1" fmla="*/ 69 w 29843"/>
                <a:gd name="connsiteY1" fmla="*/ 132074 h 139274"/>
                <a:gd name="connsiteX2" fmla="*/ 11071 w 29843"/>
                <a:gd name="connsiteY2" fmla="*/ 135130 h 139274"/>
                <a:gd name="connsiteX3" fmla="*/ 29775 w 29843"/>
                <a:gd name="connsiteY3" fmla="*/ 7200 h 139274"/>
                <a:gd name="connsiteX4" fmla="*/ 18772 w 29843"/>
                <a:gd name="connsiteY4" fmla="*/ 4144 h 139274"/>
                <a:gd name="connsiteX5" fmla="*/ 18772 w 29843"/>
                <a:gd name="connsiteY5" fmla="*/ 4144 h 139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43" h="139274">
                  <a:moveTo>
                    <a:pt x="18772" y="4144"/>
                  </a:moveTo>
                  <a:cubicBezTo>
                    <a:pt x="12538" y="46808"/>
                    <a:pt x="6303" y="89471"/>
                    <a:pt x="69" y="132074"/>
                  </a:cubicBezTo>
                  <a:cubicBezTo>
                    <a:pt x="-970" y="139287"/>
                    <a:pt x="10032" y="142404"/>
                    <a:pt x="11071" y="135130"/>
                  </a:cubicBezTo>
                  <a:cubicBezTo>
                    <a:pt x="17306" y="92466"/>
                    <a:pt x="23540" y="49803"/>
                    <a:pt x="29775" y="7200"/>
                  </a:cubicBezTo>
                  <a:cubicBezTo>
                    <a:pt x="30813" y="-13"/>
                    <a:pt x="19812" y="-3130"/>
                    <a:pt x="18772" y="4144"/>
                  </a:cubicBezTo>
                  <a:lnTo>
                    <a:pt x="18772" y="414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8" name="任意多边形: 形状 77"/>
            <p:cNvSpPr/>
            <p:nvPr/>
          </p:nvSpPr>
          <p:spPr>
            <a:xfrm>
              <a:off x="9649568" y="2849691"/>
              <a:ext cx="11429" cy="102510"/>
            </a:xfrm>
            <a:custGeom>
              <a:avLst/>
              <a:gdLst>
                <a:gd name="connsiteX0" fmla="*/ 0 w 11429"/>
                <a:gd name="connsiteY0" fmla="*/ 5547 h 102510"/>
                <a:gd name="connsiteX1" fmla="*/ 0 w 11429"/>
                <a:gd name="connsiteY1" fmla="*/ 96987 h 102510"/>
                <a:gd name="connsiteX2" fmla="*/ 11430 w 11429"/>
                <a:gd name="connsiteY2" fmla="*/ 96987 h 102510"/>
                <a:gd name="connsiteX3" fmla="*/ 11430 w 11429"/>
                <a:gd name="connsiteY3" fmla="*/ 5547 h 102510"/>
                <a:gd name="connsiteX4" fmla="*/ 0 w 11429"/>
                <a:gd name="connsiteY4" fmla="*/ 5547 h 102510"/>
                <a:gd name="connsiteX5" fmla="*/ 0 w 11429"/>
                <a:gd name="connsiteY5" fmla="*/ 5547 h 10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02510">
                  <a:moveTo>
                    <a:pt x="0" y="5547"/>
                  </a:moveTo>
                  <a:cubicBezTo>
                    <a:pt x="0" y="36047"/>
                    <a:pt x="0" y="66487"/>
                    <a:pt x="0" y="96987"/>
                  </a:cubicBezTo>
                  <a:cubicBezTo>
                    <a:pt x="0" y="104322"/>
                    <a:pt x="11430" y="104383"/>
                    <a:pt x="11430" y="96987"/>
                  </a:cubicBezTo>
                  <a:cubicBezTo>
                    <a:pt x="11430" y="66487"/>
                    <a:pt x="11430" y="36047"/>
                    <a:pt x="11430" y="5547"/>
                  </a:cubicBezTo>
                  <a:cubicBezTo>
                    <a:pt x="11430" y="-1849"/>
                    <a:pt x="0" y="-1849"/>
                    <a:pt x="0" y="5547"/>
                  </a:cubicBezTo>
                  <a:lnTo>
                    <a:pt x="0" y="55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79" name="任意多边形: 形状 78"/>
            <p:cNvSpPr/>
            <p:nvPr/>
          </p:nvSpPr>
          <p:spPr>
            <a:xfrm>
              <a:off x="10792095" y="2236696"/>
              <a:ext cx="26679" cy="139268"/>
            </a:xfrm>
            <a:custGeom>
              <a:avLst/>
              <a:gdLst>
                <a:gd name="connsiteX0" fmla="*/ 15204 w 26679"/>
                <a:gd name="connsiteY0" fmla="*/ 5478 h 139268"/>
                <a:gd name="connsiteX1" fmla="*/ 46 w 26679"/>
                <a:gd name="connsiteY1" fmla="*/ 133836 h 139268"/>
                <a:gd name="connsiteX2" fmla="*/ 11476 w 26679"/>
                <a:gd name="connsiteY2" fmla="*/ 133836 h 139268"/>
                <a:gd name="connsiteX3" fmla="*/ 26634 w 26679"/>
                <a:gd name="connsiteY3" fmla="*/ 5478 h 139268"/>
                <a:gd name="connsiteX4" fmla="*/ 15204 w 26679"/>
                <a:gd name="connsiteY4" fmla="*/ 5478 h 139268"/>
                <a:gd name="connsiteX5" fmla="*/ 15204 w 26679"/>
                <a:gd name="connsiteY5" fmla="*/ 5478 h 139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79" h="139268">
                  <a:moveTo>
                    <a:pt x="15204" y="5478"/>
                  </a:moveTo>
                  <a:cubicBezTo>
                    <a:pt x="10130" y="48264"/>
                    <a:pt x="5119" y="91050"/>
                    <a:pt x="46" y="133836"/>
                  </a:cubicBezTo>
                  <a:cubicBezTo>
                    <a:pt x="-810" y="141110"/>
                    <a:pt x="10620" y="141049"/>
                    <a:pt x="11476" y="133836"/>
                  </a:cubicBezTo>
                  <a:cubicBezTo>
                    <a:pt x="16549" y="91050"/>
                    <a:pt x="21560" y="48264"/>
                    <a:pt x="26634" y="5478"/>
                  </a:cubicBezTo>
                  <a:cubicBezTo>
                    <a:pt x="27490" y="-1857"/>
                    <a:pt x="16060" y="-1795"/>
                    <a:pt x="15204" y="5478"/>
                  </a:cubicBezTo>
                  <a:lnTo>
                    <a:pt x="15204" y="547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0" name="任意多边形: 形状 79"/>
            <p:cNvSpPr/>
            <p:nvPr/>
          </p:nvSpPr>
          <p:spPr>
            <a:xfrm>
              <a:off x="11344762" y="1130294"/>
              <a:ext cx="32010" cy="176324"/>
            </a:xfrm>
            <a:custGeom>
              <a:avLst/>
              <a:gdLst>
                <a:gd name="connsiteX0" fmla="*/ 20528 w 32010"/>
                <a:gd name="connsiteY0" fmla="*/ 5432 h 176324"/>
                <a:gd name="connsiteX1" fmla="*/ 52 w 32010"/>
                <a:gd name="connsiteY1" fmla="*/ 170892 h 176324"/>
                <a:gd name="connsiteX2" fmla="*/ 11482 w 32010"/>
                <a:gd name="connsiteY2" fmla="*/ 170892 h 176324"/>
                <a:gd name="connsiteX3" fmla="*/ 31958 w 32010"/>
                <a:gd name="connsiteY3" fmla="*/ 5432 h 176324"/>
                <a:gd name="connsiteX4" fmla="*/ 20528 w 32010"/>
                <a:gd name="connsiteY4" fmla="*/ 5432 h 176324"/>
                <a:gd name="connsiteX5" fmla="*/ 20528 w 32010"/>
                <a:gd name="connsiteY5" fmla="*/ 5432 h 17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10" h="176324">
                  <a:moveTo>
                    <a:pt x="20528" y="5432"/>
                  </a:moveTo>
                  <a:cubicBezTo>
                    <a:pt x="13683" y="60565"/>
                    <a:pt x="6898" y="115759"/>
                    <a:pt x="52" y="170892"/>
                  </a:cubicBezTo>
                  <a:cubicBezTo>
                    <a:pt x="-865" y="178166"/>
                    <a:pt x="10565" y="178105"/>
                    <a:pt x="11482" y="170892"/>
                  </a:cubicBezTo>
                  <a:cubicBezTo>
                    <a:pt x="18328" y="115759"/>
                    <a:pt x="25113" y="60565"/>
                    <a:pt x="31958" y="5432"/>
                  </a:cubicBezTo>
                  <a:cubicBezTo>
                    <a:pt x="32875" y="-1841"/>
                    <a:pt x="21384" y="-1780"/>
                    <a:pt x="20528" y="5432"/>
                  </a:cubicBezTo>
                  <a:lnTo>
                    <a:pt x="20528" y="5432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1" name="任意多边形: 形状 80"/>
            <p:cNvSpPr/>
            <p:nvPr/>
          </p:nvSpPr>
          <p:spPr>
            <a:xfrm>
              <a:off x="10900682" y="453096"/>
              <a:ext cx="18219" cy="130582"/>
            </a:xfrm>
            <a:custGeom>
              <a:avLst/>
              <a:gdLst>
                <a:gd name="connsiteX0" fmla="*/ 7103 w 18219"/>
                <a:gd name="connsiteY0" fmla="*/ 4104 h 130582"/>
                <a:gd name="connsiteX1" fmla="*/ 2397 w 18219"/>
                <a:gd name="connsiteY1" fmla="*/ 125127 h 130582"/>
                <a:gd name="connsiteX2" fmla="*/ 13827 w 18219"/>
                <a:gd name="connsiteY2" fmla="*/ 125127 h 130582"/>
                <a:gd name="connsiteX3" fmla="*/ 18106 w 18219"/>
                <a:gd name="connsiteY3" fmla="*/ 7099 h 130582"/>
                <a:gd name="connsiteX4" fmla="*/ 7103 w 18219"/>
                <a:gd name="connsiteY4" fmla="*/ 4104 h 130582"/>
                <a:gd name="connsiteX5" fmla="*/ 7103 w 18219"/>
                <a:gd name="connsiteY5" fmla="*/ 4104 h 13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19" h="130582">
                  <a:moveTo>
                    <a:pt x="7103" y="4104"/>
                  </a:moveTo>
                  <a:cubicBezTo>
                    <a:pt x="-292" y="44139"/>
                    <a:pt x="-2004" y="84664"/>
                    <a:pt x="2397" y="125127"/>
                  </a:cubicBezTo>
                  <a:cubicBezTo>
                    <a:pt x="3191" y="132340"/>
                    <a:pt x="14621" y="132462"/>
                    <a:pt x="13827" y="125127"/>
                  </a:cubicBezTo>
                  <a:cubicBezTo>
                    <a:pt x="9548" y="85703"/>
                    <a:pt x="10893" y="46156"/>
                    <a:pt x="18106" y="7099"/>
                  </a:cubicBezTo>
                  <a:cubicBezTo>
                    <a:pt x="19450" y="8"/>
                    <a:pt x="8448" y="-3109"/>
                    <a:pt x="7103" y="4104"/>
                  </a:cubicBezTo>
                  <a:lnTo>
                    <a:pt x="7103" y="410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9073545" y="261927"/>
              <a:ext cx="11429" cy="84235"/>
            </a:xfrm>
            <a:custGeom>
              <a:avLst/>
              <a:gdLst>
                <a:gd name="connsiteX0" fmla="*/ 0 w 11429"/>
                <a:gd name="connsiteY0" fmla="*/ 5547 h 84235"/>
                <a:gd name="connsiteX1" fmla="*/ 0 w 11429"/>
                <a:gd name="connsiteY1" fmla="*/ 78711 h 84235"/>
                <a:gd name="connsiteX2" fmla="*/ 11430 w 11429"/>
                <a:gd name="connsiteY2" fmla="*/ 78711 h 84235"/>
                <a:gd name="connsiteX3" fmla="*/ 11430 w 11429"/>
                <a:gd name="connsiteY3" fmla="*/ 5547 h 84235"/>
                <a:gd name="connsiteX4" fmla="*/ 0 w 11429"/>
                <a:gd name="connsiteY4" fmla="*/ 5547 h 84235"/>
                <a:gd name="connsiteX5" fmla="*/ 0 w 11429"/>
                <a:gd name="connsiteY5" fmla="*/ 5547 h 84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84235">
                  <a:moveTo>
                    <a:pt x="0" y="5547"/>
                  </a:moveTo>
                  <a:cubicBezTo>
                    <a:pt x="0" y="29935"/>
                    <a:pt x="0" y="54323"/>
                    <a:pt x="0" y="78711"/>
                  </a:cubicBezTo>
                  <a:cubicBezTo>
                    <a:pt x="0" y="86046"/>
                    <a:pt x="11430" y="86107"/>
                    <a:pt x="11430" y="78711"/>
                  </a:cubicBezTo>
                  <a:cubicBezTo>
                    <a:pt x="11430" y="54323"/>
                    <a:pt x="11430" y="29935"/>
                    <a:pt x="11430" y="5547"/>
                  </a:cubicBezTo>
                  <a:cubicBezTo>
                    <a:pt x="11430" y="-1849"/>
                    <a:pt x="0" y="-1849"/>
                    <a:pt x="0" y="5547"/>
                  </a:cubicBezTo>
                  <a:lnTo>
                    <a:pt x="0" y="55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8634621" y="1651826"/>
              <a:ext cx="11429" cy="93319"/>
            </a:xfrm>
            <a:custGeom>
              <a:avLst/>
              <a:gdLst>
                <a:gd name="connsiteX0" fmla="*/ 0 w 11429"/>
                <a:gd name="connsiteY0" fmla="*/ 5524 h 93319"/>
                <a:gd name="connsiteX1" fmla="*/ 0 w 11429"/>
                <a:gd name="connsiteY1" fmla="*/ 87795 h 93319"/>
                <a:gd name="connsiteX2" fmla="*/ 11430 w 11429"/>
                <a:gd name="connsiteY2" fmla="*/ 87795 h 93319"/>
                <a:gd name="connsiteX3" fmla="*/ 11430 w 11429"/>
                <a:gd name="connsiteY3" fmla="*/ 5524 h 93319"/>
                <a:gd name="connsiteX4" fmla="*/ 0 w 11429"/>
                <a:gd name="connsiteY4" fmla="*/ 5524 h 93319"/>
                <a:gd name="connsiteX5" fmla="*/ 0 w 11429"/>
                <a:gd name="connsiteY5" fmla="*/ 5524 h 93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93319">
                  <a:moveTo>
                    <a:pt x="0" y="5524"/>
                  </a:moveTo>
                  <a:cubicBezTo>
                    <a:pt x="0" y="32968"/>
                    <a:pt x="0" y="60412"/>
                    <a:pt x="0" y="87795"/>
                  </a:cubicBezTo>
                  <a:cubicBezTo>
                    <a:pt x="0" y="95130"/>
                    <a:pt x="11430" y="95191"/>
                    <a:pt x="11430" y="87795"/>
                  </a:cubicBezTo>
                  <a:cubicBezTo>
                    <a:pt x="11430" y="60351"/>
                    <a:pt x="11430" y="32907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4" name="任意多边形: 形状 83"/>
            <p:cNvSpPr/>
            <p:nvPr/>
          </p:nvSpPr>
          <p:spPr>
            <a:xfrm>
              <a:off x="8076812" y="417385"/>
              <a:ext cx="11429" cy="139039"/>
            </a:xfrm>
            <a:custGeom>
              <a:avLst/>
              <a:gdLst>
                <a:gd name="connsiteX0" fmla="*/ 0 w 11429"/>
                <a:gd name="connsiteY0" fmla="*/ 5524 h 139039"/>
                <a:gd name="connsiteX1" fmla="*/ 0 w 11429"/>
                <a:gd name="connsiteY1" fmla="*/ 133516 h 139039"/>
                <a:gd name="connsiteX2" fmla="*/ 11430 w 11429"/>
                <a:gd name="connsiteY2" fmla="*/ 133516 h 139039"/>
                <a:gd name="connsiteX3" fmla="*/ 11430 w 11429"/>
                <a:gd name="connsiteY3" fmla="*/ 5524 h 139039"/>
                <a:gd name="connsiteX4" fmla="*/ 0 w 11429"/>
                <a:gd name="connsiteY4" fmla="*/ 5524 h 139039"/>
                <a:gd name="connsiteX5" fmla="*/ 0 w 11429"/>
                <a:gd name="connsiteY5" fmla="*/ 5524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39039">
                  <a:moveTo>
                    <a:pt x="0" y="5524"/>
                  </a:moveTo>
                  <a:cubicBezTo>
                    <a:pt x="0" y="48188"/>
                    <a:pt x="0" y="90852"/>
                    <a:pt x="0" y="133516"/>
                  </a:cubicBezTo>
                  <a:cubicBezTo>
                    <a:pt x="0" y="140850"/>
                    <a:pt x="11430" y="140911"/>
                    <a:pt x="11430" y="133516"/>
                  </a:cubicBezTo>
                  <a:cubicBezTo>
                    <a:pt x="11430" y="90852"/>
                    <a:pt x="11430" y="48188"/>
                    <a:pt x="11430" y="5524"/>
                  </a:cubicBezTo>
                  <a:cubicBezTo>
                    <a:pt x="11430" y="-1811"/>
                    <a:pt x="0" y="-1872"/>
                    <a:pt x="0" y="5524"/>
                  </a:cubicBezTo>
                  <a:lnTo>
                    <a:pt x="0" y="5524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5" name="任意多边形: 形状 84"/>
            <p:cNvSpPr/>
            <p:nvPr/>
          </p:nvSpPr>
          <p:spPr>
            <a:xfrm>
              <a:off x="6849688" y="1953429"/>
              <a:ext cx="19963" cy="120756"/>
            </a:xfrm>
            <a:custGeom>
              <a:avLst/>
              <a:gdLst>
                <a:gd name="connsiteX0" fmla="*/ 8515 w 19963"/>
                <a:gd name="connsiteY0" fmla="*/ 5501 h 120756"/>
                <a:gd name="connsiteX1" fmla="*/ 19 w 19963"/>
                <a:gd name="connsiteY1" fmla="*/ 115278 h 120756"/>
                <a:gd name="connsiteX2" fmla="*/ 11449 w 19963"/>
                <a:gd name="connsiteY2" fmla="*/ 115278 h 120756"/>
                <a:gd name="connsiteX3" fmla="*/ 19945 w 19963"/>
                <a:gd name="connsiteY3" fmla="*/ 5501 h 120756"/>
                <a:gd name="connsiteX4" fmla="*/ 8515 w 19963"/>
                <a:gd name="connsiteY4" fmla="*/ 5501 h 120756"/>
                <a:gd name="connsiteX5" fmla="*/ 8515 w 19963"/>
                <a:gd name="connsiteY5" fmla="*/ 5501 h 120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3" h="120756">
                  <a:moveTo>
                    <a:pt x="8515" y="5501"/>
                  </a:moveTo>
                  <a:cubicBezTo>
                    <a:pt x="5703" y="42114"/>
                    <a:pt x="2831" y="78665"/>
                    <a:pt x="19" y="115278"/>
                  </a:cubicBezTo>
                  <a:cubicBezTo>
                    <a:pt x="-531" y="122613"/>
                    <a:pt x="10899" y="122552"/>
                    <a:pt x="11449" y="115278"/>
                  </a:cubicBezTo>
                  <a:cubicBezTo>
                    <a:pt x="14261" y="78665"/>
                    <a:pt x="17133" y="42114"/>
                    <a:pt x="19945" y="5501"/>
                  </a:cubicBezTo>
                  <a:cubicBezTo>
                    <a:pt x="20495" y="-1834"/>
                    <a:pt x="9065" y="-1834"/>
                    <a:pt x="8515" y="5501"/>
                  </a:cubicBezTo>
                  <a:lnTo>
                    <a:pt x="8515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6" name="任意多边形: 形状 85"/>
            <p:cNvSpPr/>
            <p:nvPr/>
          </p:nvSpPr>
          <p:spPr>
            <a:xfrm>
              <a:off x="6184017" y="1953567"/>
              <a:ext cx="11429" cy="111679"/>
            </a:xfrm>
            <a:custGeom>
              <a:avLst/>
              <a:gdLst>
                <a:gd name="connsiteX0" fmla="*/ 0 w 11429"/>
                <a:gd name="connsiteY0" fmla="*/ 5547 h 111679"/>
                <a:gd name="connsiteX1" fmla="*/ 0 w 11429"/>
                <a:gd name="connsiteY1" fmla="*/ 106155 h 111679"/>
                <a:gd name="connsiteX2" fmla="*/ 11430 w 11429"/>
                <a:gd name="connsiteY2" fmla="*/ 106155 h 111679"/>
                <a:gd name="connsiteX3" fmla="*/ 11430 w 11429"/>
                <a:gd name="connsiteY3" fmla="*/ 5547 h 111679"/>
                <a:gd name="connsiteX4" fmla="*/ 0 w 11429"/>
                <a:gd name="connsiteY4" fmla="*/ 5547 h 111679"/>
                <a:gd name="connsiteX5" fmla="*/ 0 w 11429"/>
                <a:gd name="connsiteY5" fmla="*/ 5547 h 11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11679">
                  <a:moveTo>
                    <a:pt x="0" y="5547"/>
                  </a:moveTo>
                  <a:cubicBezTo>
                    <a:pt x="0" y="39104"/>
                    <a:pt x="0" y="72599"/>
                    <a:pt x="0" y="106155"/>
                  </a:cubicBezTo>
                  <a:cubicBezTo>
                    <a:pt x="0" y="113490"/>
                    <a:pt x="11430" y="113551"/>
                    <a:pt x="11430" y="106155"/>
                  </a:cubicBezTo>
                  <a:cubicBezTo>
                    <a:pt x="11430" y="72599"/>
                    <a:pt x="11430" y="39104"/>
                    <a:pt x="11430" y="5547"/>
                  </a:cubicBezTo>
                  <a:cubicBezTo>
                    <a:pt x="11430" y="-1849"/>
                    <a:pt x="0" y="-1849"/>
                    <a:pt x="0" y="5547"/>
                  </a:cubicBezTo>
                  <a:lnTo>
                    <a:pt x="0" y="55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7" name="任意多边形: 形状 86"/>
            <p:cNvSpPr/>
            <p:nvPr/>
          </p:nvSpPr>
          <p:spPr>
            <a:xfrm>
              <a:off x="4309496" y="1907847"/>
              <a:ext cx="11430" cy="120786"/>
            </a:xfrm>
            <a:custGeom>
              <a:avLst/>
              <a:gdLst>
                <a:gd name="connsiteX0" fmla="*/ 0 w 11430"/>
                <a:gd name="connsiteY0" fmla="*/ 5547 h 120786"/>
                <a:gd name="connsiteX1" fmla="*/ 0 w 11430"/>
                <a:gd name="connsiteY1" fmla="*/ 115263 h 120786"/>
                <a:gd name="connsiteX2" fmla="*/ 11430 w 11430"/>
                <a:gd name="connsiteY2" fmla="*/ 115263 h 120786"/>
                <a:gd name="connsiteX3" fmla="*/ 11430 w 11430"/>
                <a:gd name="connsiteY3" fmla="*/ 5547 h 120786"/>
                <a:gd name="connsiteX4" fmla="*/ 0 w 11430"/>
                <a:gd name="connsiteY4" fmla="*/ 5547 h 120786"/>
                <a:gd name="connsiteX5" fmla="*/ 0 w 11430"/>
                <a:gd name="connsiteY5" fmla="*/ 5547 h 12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30" h="120786">
                  <a:moveTo>
                    <a:pt x="0" y="5547"/>
                  </a:moveTo>
                  <a:cubicBezTo>
                    <a:pt x="0" y="42098"/>
                    <a:pt x="0" y="78711"/>
                    <a:pt x="0" y="115263"/>
                  </a:cubicBezTo>
                  <a:cubicBezTo>
                    <a:pt x="0" y="122598"/>
                    <a:pt x="11430" y="122659"/>
                    <a:pt x="11430" y="115263"/>
                  </a:cubicBezTo>
                  <a:cubicBezTo>
                    <a:pt x="11430" y="78711"/>
                    <a:pt x="11430" y="42098"/>
                    <a:pt x="11430" y="5547"/>
                  </a:cubicBezTo>
                  <a:cubicBezTo>
                    <a:pt x="11430" y="-1849"/>
                    <a:pt x="0" y="-1849"/>
                    <a:pt x="0" y="5547"/>
                  </a:cubicBezTo>
                  <a:lnTo>
                    <a:pt x="0" y="554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8" name="任意多边形: 形状 87"/>
            <p:cNvSpPr/>
            <p:nvPr/>
          </p:nvSpPr>
          <p:spPr>
            <a:xfrm>
              <a:off x="3559931" y="444921"/>
              <a:ext cx="21728" cy="111632"/>
            </a:xfrm>
            <a:custGeom>
              <a:avLst/>
              <a:gdLst>
                <a:gd name="connsiteX0" fmla="*/ 8633 w 21728"/>
                <a:gd name="connsiteY0" fmla="*/ 5432 h 111632"/>
                <a:gd name="connsiteX1" fmla="*/ 259 w 21728"/>
                <a:gd name="connsiteY1" fmla="*/ 104574 h 111632"/>
                <a:gd name="connsiteX2" fmla="*/ 11261 w 21728"/>
                <a:gd name="connsiteY2" fmla="*/ 107630 h 111632"/>
                <a:gd name="connsiteX3" fmla="*/ 20063 w 21728"/>
                <a:gd name="connsiteY3" fmla="*/ 5432 h 111632"/>
                <a:gd name="connsiteX4" fmla="*/ 8633 w 21728"/>
                <a:gd name="connsiteY4" fmla="*/ 5432 h 111632"/>
                <a:gd name="connsiteX5" fmla="*/ 8633 w 21728"/>
                <a:gd name="connsiteY5" fmla="*/ 5432 h 111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8" h="111632">
                  <a:moveTo>
                    <a:pt x="8633" y="5432"/>
                  </a:moveTo>
                  <a:cubicBezTo>
                    <a:pt x="12422" y="38928"/>
                    <a:pt x="9672" y="72179"/>
                    <a:pt x="259" y="104574"/>
                  </a:cubicBezTo>
                  <a:cubicBezTo>
                    <a:pt x="-1820" y="111664"/>
                    <a:pt x="9244" y="114659"/>
                    <a:pt x="11261" y="107630"/>
                  </a:cubicBezTo>
                  <a:cubicBezTo>
                    <a:pt x="20980" y="74379"/>
                    <a:pt x="23975" y="39906"/>
                    <a:pt x="20063" y="5432"/>
                  </a:cubicBezTo>
                  <a:cubicBezTo>
                    <a:pt x="19268" y="-1780"/>
                    <a:pt x="7838" y="-1841"/>
                    <a:pt x="8633" y="5432"/>
                  </a:cubicBezTo>
                  <a:lnTo>
                    <a:pt x="8633" y="5432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89" name="任意多边形: 形状 88"/>
            <p:cNvSpPr/>
            <p:nvPr/>
          </p:nvSpPr>
          <p:spPr>
            <a:xfrm>
              <a:off x="2516315" y="211280"/>
              <a:ext cx="20172" cy="112256"/>
            </a:xfrm>
            <a:custGeom>
              <a:avLst/>
              <a:gdLst>
                <a:gd name="connsiteX0" fmla="*/ 2583 w 20172"/>
                <a:gd name="connsiteY0" fmla="*/ 4117 h 112256"/>
                <a:gd name="connsiteX1" fmla="*/ 8940 w 20172"/>
                <a:gd name="connsiteY1" fmla="*/ 108210 h 112256"/>
                <a:gd name="connsiteX2" fmla="*/ 19942 w 20172"/>
                <a:gd name="connsiteY2" fmla="*/ 105154 h 112256"/>
                <a:gd name="connsiteX3" fmla="*/ 13585 w 20172"/>
                <a:gd name="connsiteY3" fmla="*/ 7173 h 112256"/>
                <a:gd name="connsiteX4" fmla="*/ 2583 w 20172"/>
                <a:gd name="connsiteY4" fmla="*/ 4117 h 112256"/>
                <a:gd name="connsiteX5" fmla="*/ 2583 w 20172"/>
                <a:gd name="connsiteY5" fmla="*/ 4117 h 112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72" h="112256">
                  <a:moveTo>
                    <a:pt x="2583" y="4117"/>
                  </a:moveTo>
                  <a:cubicBezTo>
                    <a:pt x="-2307" y="39141"/>
                    <a:pt x="-290" y="74042"/>
                    <a:pt x="8940" y="108210"/>
                  </a:cubicBezTo>
                  <a:cubicBezTo>
                    <a:pt x="10835" y="115300"/>
                    <a:pt x="21898" y="112305"/>
                    <a:pt x="19942" y="105154"/>
                  </a:cubicBezTo>
                  <a:cubicBezTo>
                    <a:pt x="11262" y="73125"/>
                    <a:pt x="9001" y="40058"/>
                    <a:pt x="13585" y="7173"/>
                  </a:cubicBezTo>
                  <a:cubicBezTo>
                    <a:pt x="14624" y="-39"/>
                    <a:pt x="3622" y="-3095"/>
                    <a:pt x="2583" y="4117"/>
                  </a:cubicBezTo>
                  <a:lnTo>
                    <a:pt x="2583" y="4117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90" name="任意多边形: 形状 89"/>
            <p:cNvSpPr/>
            <p:nvPr/>
          </p:nvSpPr>
          <p:spPr>
            <a:xfrm>
              <a:off x="4647812" y="298524"/>
              <a:ext cx="11429" cy="111633"/>
            </a:xfrm>
            <a:custGeom>
              <a:avLst/>
              <a:gdLst>
                <a:gd name="connsiteX0" fmla="*/ 0 w 11429"/>
                <a:gd name="connsiteY0" fmla="*/ 5501 h 111633"/>
                <a:gd name="connsiteX1" fmla="*/ 0 w 11429"/>
                <a:gd name="connsiteY1" fmla="*/ 106109 h 111633"/>
                <a:gd name="connsiteX2" fmla="*/ 11430 w 11429"/>
                <a:gd name="connsiteY2" fmla="*/ 106109 h 111633"/>
                <a:gd name="connsiteX3" fmla="*/ 11430 w 11429"/>
                <a:gd name="connsiteY3" fmla="*/ 5501 h 111633"/>
                <a:gd name="connsiteX4" fmla="*/ 0 w 11429"/>
                <a:gd name="connsiteY4" fmla="*/ 5501 h 111633"/>
                <a:gd name="connsiteX5" fmla="*/ 0 w 11429"/>
                <a:gd name="connsiteY5" fmla="*/ 5501 h 111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11633">
                  <a:moveTo>
                    <a:pt x="0" y="5501"/>
                  </a:moveTo>
                  <a:cubicBezTo>
                    <a:pt x="0" y="39058"/>
                    <a:pt x="0" y="72553"/>
                    <a:pt x="0" y="106109"/>
                  </a:cubicBezTo>
                  <a:cubicBezTo>
                    <a:pt x="0" y="113444"/>
                    <a:pt x="11430" y="113505"/>
                    <a:pt x="11430" y="106109"/>
                  </a:cubicBezTo>
                  <a:cubicBezTo>
                    <a:pt x="11430" y="72553"/>
                    <a:pt x="11430" y="39058"/>
                    <a:pt x="11430" y="5501"/>
                  </a:cubicBezTo>
                  <a:cubicBezTo>
                    <a:pt x="11430" y="-1834"/>
                    <a:pt x="0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91" name="任意多边形: 形状 90"/>
            <p:cNvSpPr/>
            <p:nvPr/>
          </p:nvSpPr>
          <p:spPr>
            <a:xfrm>
              <a:off x="5370225" y="865440"/>
              <a:ext cx="11429" cy="139016"/>
            </a:xfrm>
            <a:custGeom>
              <a:avLst/>
              <a:gdLst>
                <a:gd name="connsiteX0" fmla="*/ 0 w 11429"/>
                <a:gd name="connsiteY0" fmla="*/ 5501 h 139016"/>
                <a:gd name="connsiteX1" fmla="*/ 0 w 11429"/>
                <a:gd name="connsiteY1" fmla="*/ 133493 h 139016"/>
                <a:gd name="connsiteX2" fmla="*/ 11430 w 11429"/>
                <a:gd name="connsiteY2" fmla="*/ 133493 h 139016"/>
                <a:gd name="connsiteX3" fmla="*/ 11430 w 11429"/>
                <a:gd name="connsiteY3" fmla="*/ 5501 h 139016"/>
                <a:gd name="connsiteX4" fmla="*/ 0 w 11429"/>
                <a:gd name="connsiteY4" fmla="*/ 5501 h 139016"/>
                <a:gd name="connsiteX5" fmla="*/ 0 w 11429"/>
                <a:gd name="connsiteY5" fmla="*/ 5501 h 139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9" h="139016">
                  <a:moveTo>
                    <a:pt x="0" y="5501"/>
                  </a:moveTo>
                  <a:cubicBezTo>
                    <a:pt x="0" y="48165"/>
                    <a:pt x="0" y="90829"/>
                    <a:pt x="0" y="133493"/>
                  </a:cubicBezTo>
                  <a:cubicBezTo>
                    <a:pt x="0" y="140827"/>
                    <a:pt x="11430" y="140889"/>
                    <a:pt x="11430" y="133493"/>
                  </a:cubicBezTo>
                  <a:cubicBezTo>
                    <a:pt x="11430" y="90829"/>
                    <a:pt x="11430" y="48165"/>
                    <a:pt x="11430" y="5501"/>
                  </a:cubicBezTo>
                  <a:cubicBezTo>
                    <a:pt x="11430" y="-1834"/>
                    <a:pt x="0" y="-1834"/>
                    <a:pt x="0" y="5501"/>
                  </a:cubicBezTo>
                  <a:lnTo>
                    <a:pt x="0" y="5501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92" name="任意多边形: 形状 91"/>
            <p:cNvSpPr/>
            <p:nvPr/>
          </p:nvSpPr>
          <p:spPr>
            <a:xfrm>
              <a:off x="5909896" y="289309"/>
              <a:ext cx="21658" cy="102420"/>
            </a:xfrm>
            <a:custGeom>
              <a:avLst/>
              <a:gdLst>
                <a:gd name="connsiteX0" fmla="*/ 289 w 21658"/>
                <a:gd name="connsiteY0" fmla="*/ 7015 h 102420"/>
                <a:gd name="connsiteX1" fmla="*/ 8786 w 21658"/>
                <a:gd name="connsiteY1" fmla="*/ 96988 h 102420"/>
                <a:gd name="connsiteX2" fmla="*/ 20215 w 21658"/>
                <a:gd name="connsiteY2" fmla="*/ 96988 h 102420"/>
                <a:gd name="connsiteX3" fmla="*/ 11292 w 21658"/>
                <a:gd name="connsiteY3" fmla="*/ 3959 h 102420"/>
                <a:gd name="connsiteX4" fmla="*/ 289 w 21658"/>
                <a:gd name="connsiteY4" fmla="*/ 7015 h 102420"/>
                <a:gd name="connsiteX5" fmla="*/ 289 w 21658"/>
                <a:gd name="connsiteY5" fmla="*/ 7015 h 10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58" h="102420">
                  <a:moveTo>
                    <a:pt x="289" y="7015"/>
                  </a:moveTo>
                  <a:cubicBezTo>
                    <a:pt x="9458" y="36354"/>
                    <a:pt x="12270" y="66488"/>
                    <a:pt x="8786" y="96988"/>
                  </a:cubicBezTo>
                  <a:cubicBezTo>
                    <a:pt x="7930" y="104262"/>
                    <a:pt x="19421" y="104201"/>
                    <a:pt x="20215" y="96988"/>
                  </a:cubicBezTo>
                  <a:cubicBezTo>
                    <a:pt x="23761" y="65571"/>
                    <a:pt x="20766" y="34154"/>
                    <a:pt x="11292" y="3959"/>
                  </a:cubicBezTo>
                  <a:cubicBezTo>
                    <a:pt x="9091" y="-3009"/>
                    <a:pt x="-1911" y="-14"/>
                    <a:pt x="289" y="7015"/>
                  </a:cubicBezTo>
                  <a:lnTo>
                    <a:pt x="289" y="7015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93" name="任意多边形: 形状 92"/>
            <p:cNvSpPr/>
            <p:nvPr/>
          </p:nvSpPr>
          <p:spPr>
            <a:xfrm>
              <a:off x="6237266" y="1193610"/>
              <a:ext cx="18829" cy="94360"/>
            </a:xfrm>
            <a:custGeom>
              <a:avLst/>
              <a:gdLst>
                <a:gd name="connsiteX0" fmla="*/ 7568 w 18829"/>
                <a:gd name="connsiteY0" fmla="*/ 4033 h 94360"/>
                <a:gd name="connsiteX1" fmla="*/ 2557 w 18829"/>
                <a:gd name="connsiteY1" fmla="*/ 90217 h 94360"/>
                <a:gd name="connsiteX2" fmla="*/ 13559 w 18829"/>
                <a:gd name="connsiteY2" fmla="*/ 87161 h 94360"/>
                <a:gd name="connsiteX3" fmla="*/ 18571 w 18829"/>
                <a:gd name="connsiteY3" fmla="*/ 7028 h 94360"/>
                <a:gd name="connsiteX4" fmla="*/ 7568 w 18829"/>
                <a:gd name="connsiteY4" fmla="*/ 4033 h 94360"/>
                <a:gd name="connsiteX5" fmla="*/ 7568 w 18829"/>
                <a:gd name="connsiteY5" fmla="*/ 4033 h 9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29" h="94360">
                  <a:moveTo>
                    <a:pt x="7568" y="4033"/>
                  </a:moveTo>
                  <a:cubicBezTo>
                    <a:pt x="-500" y="32333"/>
                    <a:pt x="-2028" y="61244"/>
                    <a:pt x="2557" y="90217"/>
                  </a:cubicBezTo>
                  <a:cubicBezTo>
                    <a:pt x="3717" y="97490"/>
                    <a:pt x="14720" y="94373"/>
                    <a:pt x="13559" y="87161"/>
                  </a:cubicBezTo>
                  <a:cubicBezTo>
                    <a:pt x="9280" y="60205"/>
                    <a:pt x="11114" y="33250"/>
                    <a:pt x="18571" y="7028"/>
                  </a:cubicBezTo>
                  <a:cubicBezTo>
                    <a:pt x="20649" y="-1"/>
                    <a:pt x="9585" y="-3057"/>
                    <a:pt x="7568" y="4033"/>
                  </a:cubicBezTo>
                  <a:lnTo>
                    <a:pt x="7568" y="4033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94" name="任意多边形: 形状 93"/>
            <p:cNvSpPr/>
            <p:nvPr/>
          </p:nvSpPr>
          <p:spPr>
            <a:xfrm>
              <a:off x="7080016" y="215281"/>
              <a:ext cx="27265" cy="112521"/>
            </a:xfrm>
            <a:custGeom>
              <a:avLst/>
              <a:gdLst>
                <a:gd name="connsiteX0" fmla="*/ 15834 w 27265"/>
                <a:gd name="connsiteY0" fmla="*/ 3845 h 112521"/>
                <a:gd name="connsiteX1" fmla="*/ 492 w 27265"/>
                <a:gd name="connsiteY1" fmla="*/ 107021 h 112521"/>
                <a:gd name="connsiteX2" fmla="*/ 11922 w 27265"/>
                <a:gd name="connsiteY2" fmla="*/ 107021 h 112521"/>
                <a:gd name="connsiteX3" fmla="*/ 26897 w 27265"/>
                <a:gd name="connsiteY3" fmla="*/ 6901 h 112521"/>
                <a:gd name="connsiteX4" fmla="*/ 15834 w 27265"/>
                <a:gd name="connsiteY4" fmla="*/ 3845 h 112521"/>
                <a:gd name="connsiteX5" fmla="*/ 15834 w 27265"/>
                <a:gd name="connsiteY5" fmla="*/ 3845 h 112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265" h="112521">
                  <a:moveTo>
                    <a:pt x="15834" y="3845"/>
                  </a:moveTo>
                  <a:cubicBezTo>
                    <a:pt x="3487" y="36851"/>
                    <a:pt x="-1709" y="71814"/>
                    <a:pt x="492" y="107021"/>
                  </a:cubicBezTo>
                  <a:cubicBezTo>
                    <a:pt x="920" y="114355"/>
                    <a:pt x="12350" y="114355"/>
                    <a:pt x="11922" y="107021"/>
                  </a:cubicBezTo>
                  <a:cubicBezTo>
                    <a:pt x="9783" y="72731"/>
                    <a:pt x="14856" y="39113"/>
                    <a:pt x="26897" y="6901"/>
                  </a:cubicBezTo>
                  <a:cubicBezTo>
                    <a:pt x="29404" y="-6"/>
                    <a:pt x="18401" y="-2940"/>
                    <a:pt x="15834" y="3845"/>
                  </a:cubicBezTo>
                  <a:lnTo>
                    <a:pt x="15834" y="3845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95" name="任意多边形: 形状 94"/>
            <p:cNvSpPr/>
            <p:nvPr/>
          </p:nvSpPr>
          <p:spPr>
            <a:xfrm>
              <a:off x="6767435" y="832272"/>
              <a:ext cx="17909" cy="17864"/>
            </a:xfrm>
            <a:custGeom>
              <a:avLst/>
              <a:gdLst>
                <a:gd name="connsiteX0" fmla="*/ 8190 w 17909"/>
                <a:gd name="connsiteY0" fmla="*/ 1628 h 17864"/>
                <a:gd name="connsiteX1" fmla="*/ 1651 w 17909"/>
                <a:gd name="connsiteY1" fmla="*/ 8168 h 17864"/>
                <a:gd name="connsiteX2" fmla="*/ 1651 w 17909"/>
                <a:gd name="connsiteY2" fmla="*/ 16237 h 17864"/>
                <a:gd name="connsiteX3" fmla="*/ 9718 w 17909"/>
                <a:gd name="connsiteY3" fmla="*/ 16237 h 17864"/>
                <a:gd name="connsiteX4" fmla="*/ 16259 w 17909"/>
                <a:gd name="connsiteY4" fmla="*/ 9696 h 17864"/>
                <a:gd name="connsiteX5" fmla="*/ 16259 w 17909"/>
                <a:gd name="connsiteY5" fmla="*/ 1628 h 17864"/>
                <a:gd name="connsiteX6" fmla="*/ 8190 w 17909"/>
                <a:gd name="connsiteY6" fmla="*/ 1628 h 17864"/>
                <a:gd name="connsiteX7" fmla="*/ 8190 w 17909"/>
                <a:gd name="connsiteY7" fmla="*/ 1628 h 17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09" h="17864">
                  <a:moveTo>
                    <a:pt x="8190" y="1628"/>
                  </a:moveTo>
                  <a:cubicBezTo>
                    <a:pt x="5990" y="3829"/>
                    <a:pt x="3851" y="5968"/>
                    <a:pt x="1651" y="8168"/>
                  </a:cubicBezTo>
                  <a:cubicBezTo>
                    <a:pt x="-489" y="10308"/>
                    <a:pt x="-611" y="14158"/>
                    <a:pt x="1651" y="16237"/>
                  </a:cubicBezTo>
                  <a:cubicBezTo>
                    <a:pt x="3912" y="18315"/>
                    <a:pt x="7457" y="18498"/>
                    <a:pt x="9718" y="16237"/>
                  </a:cubicBezTo>
                  <a:cubicBezTo>
                    <a:pt x="11920" y="14036"/>
                    <a:pt x="14059" y="11897"/>
                    <a:pt x="16259" y="9696"/>
                  </a:cubicBezTo>
                  <a:cubicBezTo>
                    <a:pt x="18398" y="7557"/>
                    <a:pt x="18521" y="3706"/>
                    <a:pt x="16259" y="1628"/>
                  </a:cubicBezTo>
                  <a:cubicBezTo>
                    <a:pt x="13998" y="-450"/>
                    <a:pt x="10453" y="-633"/>
                    <a:pt x="8190" y="1628"/>
                  </a:cubicBezTo>
                  <a:lnTo>
                    <a:pt x="8190" y="1628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  <p:sp>
          <p:nvSpPr>
            <p:cNvPr id="96" name="任意多边形: 形状 95"/>
            <p:cNvSpPr/>
            <p:nvPr/>
          </p:nvSpPr>
          <p:spPr>
            <a:xfrm>
              <a:off x="6849623" y="818988"/>
              <a:ext cx="79594" cy="74077"/>
            </a:xfrm>
            <a:custGeom>
              <a:avLst/>
              <a:gdLst>
                <a:gd name="connsiteX0" fmla="*/ 70008 w 79594"/>
                <a:gd name="connsiteY0" fmla="*/ 1832 h 74077"/>
                <a:gd name="connsiteX1" fmla="*/ 2467 w 79594"/>
                <a:gd name="connsiteY1" fmla="*/ 63138 h 74077"/>
                <a:gd name="connsiteX2" fmla="*/ 8213 w 79594"/>
                <a:gd name="connsiteY2" fmla="*/ 72979 h 74077"/>
                <a:gd name="connsiteX3" fmla="*/ 78076 w 79594"/>
                <a:gd name="connsiteY3" fmla="*/ 9900 h 74077"/>
                <a:gd name="connsiteX4" fmla="*/ 70008 w 79594"/>
                <a:gd name="connsiteY4" fmla="*/ 1832 h 74077"/>
                <a:gd name="connsiteX5" fmla="*/ 70008 w 79594"/>
                <a:gd name="connsiteY5" fmla="*/ 1832 h 74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94" h="74077">
                  <a:moveTo>
                    <a:pt x="70008" y="1832"/>
                  </a:moveTo>
                  <a:cubicBezTo>
                    <a:pt x="49655" y="24570"/>
                    <a:pt x="27100" y="45107"/>
                    <a:pt x="2467" y="63138"/>
                  </a:cubicBezTo>
                  <a:cubicBezTo>
                    <a:pt x="-3400" y="67417"/>
                    <a:pt x="2284" y="77380"/>
                    <a:pt x="8213" y="72979"/>
                  </a:cubicBezTo>
                  <a:cubicBezTo>
                    <a:pt x="33702" y="54398"/>
                    <a:pt x="57050" y="33371"/>
                    <a:pt x="78076" y="9900"/>
                  </a:cubicBezTo>
                  <a:cubicBezTo>
                    <a:pt x="82966" y="4460"/>
                    <a:pt x="74899" y="-3669"/>
                    <a:pt x="70008" y="1832"/>
                  </a:cubicBezTo>
                  <a:lnTo>
                    <a:pt x="70008" y="1832"/>
                  </a:lnTo>
                  <a:close/>
                </a:path>
              </a:pathLst>
            </a:custGeom>
            <a:grpFill/>
            <a:ln w="611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汉仪君黑-55W" panose="00020600040101010101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157909" y="123940"/>
            <a:ext cx="11876182" cy="66101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汉仪君黑-55W" panose="00020600040101010101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汉仪君黑-55W" panose="00020600040101010101" charset="-122"/>
                <a:ea typeface="汉仪君黑-55W" panose="00020600040101010101" charset="-122"/>
                <a:cs typeface="汉仪君黑-55W" panose="00020600040101010101" charset="-122"/>
              </a:defRPr>
            </a:lvl1pPr>
          </a:lstStyle>
          <a:p>
            <a:fld id="{291B4B79-D97A-43A2-986D-BFD051418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汉仪君黑-55W" panose="00020600040101010101" charset="-122"/>
                <a:ea typeface="汉仪君黑-55W" panose="00020600040101010101" charset="-122"/>
                <a:cs typeface="汉仪君黑-5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汉仪君黑-55W" panose="00020600040101010101" charset="-122"/>
                <a:ea typeface="汉仪君黑-55W" panose="00020600040101010101" charset="-122"/>
                <a:cs typeface="汉仪君黑-55W" panose="00020600040101010101" charset="-122"/>
              </a:defRPr>
            </a:lvl1pPr>
          </a:lstStyle>
          <a:p>
            <a:fld id="{4AE01997-D505-492D-BE6C-A079BA6E71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汉仪君黑-55W" panose="00020600040101010101" charset="-122"/>
          <a:ea typeface="汉仪君黑-55W" panose="00020600040101010101" charset="-122"/>
          <a:cs typeface="汉仪君黑-55W" panose="0002060004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汉仪君黑-55W" panose="00020600040101010101" charset="-122"/>
          <a:ea typeface="汉仪君黑-55W" panose="00020600040101010101" charset="-122"/>
          <a:cs typeface="汉仪君黑-55W" panose="0002060004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汉仪君黑-55W" panose="00020600040101010101" charset="-122"/>
          <a:ea typeface="汉仪君黑-55W" panose="00020600040101010101" charset="-122"/>
          <a:cs typeface="汉仪君黑-55W" panose="0002060004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汉仪君黑-55W" panose="00020600040101010101" charset="-122"/>
          <a:ea typeface="汉仪君黑-55W" panose="00020600040101010101" charset="-122"/>
          <a:cs typeface="汉仪君黑-55W" panose="0002060004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君黑-55W" panose="00020600040101010101" charset="-122"/>
          <a:ea typeface="汉仪君黑-55W" panose="00020600040101010101" charset="-122"/>
          <a:cs typeface="汉仪君黑-55W" panose="0002060004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君黑-55W" panose="00020600040101010101" charset="-122"/>
          <a:ea typeface="汉仪君黑-55W" panose="00020600040101010101" charset="-122"/>
          <a:cs typeface="汉仪君黑-55W" panose="0002060004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9.xml"/><Relationship Id="rId3" Type="http://schemas.openxmlformats.org/officeDocument/2006/relationships/tags" Target="../tags/tag6.xml"/><Relationship Id="rId2" Type="http://schemas.openxmlformats.org/officeDocument/2006/relationships/image" Target="../media/image11.png"/><Relationship Id="rId1" Type="http://schemas.openxmlformats.org/officeDocument/2006/relationships/tags" Target="../tags/tag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4.png"/><Relationship Id="rId1" Type="http://schemas.openxmlformats.org/officeDocument/2006/relationships/tags" Target="../tags/tag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1" Type="http://schemas.openxmlformats.org/officeDocument/2006/relationships/slideLayout" Target="../slideLayouts/slideLayout9.xml"/><Relationship Id="rId50" Type="http://schemas.openxmlformats.org/officeDocument/2006/relationships/tags" Target="../tags/tag56.xml"/><Relationship Id="rId5" Type="http://schemas.openxmlformats.org/officeDocument/2006/relationships/tags" Target="../tags/tag11.xml"/><Relationship Id="rId49" Type="http://schemas.openxmlformats.org/officeDocument/2006/relationships/tags" Target="../tags/tag55.xml"/><Relationship Id="rId48" Type="http://schemas.openxmlformats.org/officeDocument/2006/relationships/tags" Target="../tags/tag54.xml"/><Relationship Id="rId47" Type="http://schemas.openxmlformats.org/officeDocument/2006/relationships/tags" Target="../tags/tag53.xml"/><Relationship Id="rId46" Type="http://schemas.openxmlformats.org/officeDocument/2006/relationships/tags" Target="../tags/tag52.xml"/><Relationship Id="rId45" Type="http://schemas.openxmlformats.org/officeDocument/2006/relationships/tags" Target="../tags/tag51.xml"/><Relationship Id="rId44" Type="http://schemas.openxmlformats.org/officeDocument/2006/relationships/tags" Target="../tags/tag50.xml"/><Relationship Id="rId43" Type="http://schemas.openxmlformats.org/officeDocument/2006/relationships/tags" Target="../tags/tag49.xml"/><Relationship Id="rId42" Type="http://schemas.openxmlformats.org/officeDocument/2006/relationships/tags" Target="../tags/tag48.xml"/><Relationship Id="rId41" Type="http://schemas.openxmlformats.org/officeDocument/2006/relationships/tags" Target="../tags/tag47.xml"/><Relationship Id="rId40" Type="http://schemas.openxmlformats.org/officeDocument/2006/relationships/tags" Target="../tags/tag46.xml"/><Relationship Id="rId4" Type="http://schemas.openxmlformats.org/officeDocument/2006/relationships/tags" Target="../tags/tag10.xml"/><Relationship Id="rId39" Type="http://schemas.openxmlformats.org/officeDocument/2006/relationships/tags" Target="../tags/tag45.xml"/><Relationship Id="rId38" Type="http://schemas.openxmlformats.org/officeDocument/2006/relationships/tags" Target="../tags/tag44.xml"/><Relationship Id="rId37" Type="http://schemas.openxmlformats.org/officeDocument/2006/relationships/tags" Target="../tags/tag43.xml"/><Relationship Id="rId36" Type="http://schemas.openxmlformats.org/officeDocument/2006/relationships/tags" Target="../tags/tag42.xml"/><Relationship Id="rId35" Type="http://schemas.openxmlformats.org/officeDocument/2006/relationships/tags" Target="../tags/tag41.xml"/><Relationship Id="rId34" Type="http://schemas.openxmlformats.org/officeDocument/2006/relationships/tags" Target="../tags/tag40.xml"/><Relationship Id="rId33" Type="http://schemas.openxmlformats.org/officeDocument/2006/relationships/tags" Target="../tags/tag39.xml"/><Relationship Id="rId32" Type="http://schemas.openxmlformats.org/officeDocument/2006/relationships/tags" Target="../tags/tag38.xml"/><Relationship Id="rId31" Type="http://schemas.openxmlformats.org/officeDocument/2006/relationships/tags" Target="../tags/tag37.xml"/><Relationship Id="rId30" Type="http://schemas.openxmlformats.org/officeDocument/2006/relationships/tags" Target="../tags/tag36.xml"/><Relationship Id="rId3" Type="http://schemas.openxmlformats.org/officeDocument/2006/relationships/tags" Target="../tags/tag9.xml"/><Relationship Id="rId29" Type="http://schemas.openxmlformats.org/officeDocument/2006/relationships/tags" Target="../tags/tag35.xml"/><Relationship Id="rId28" Type="http://schemas.openxmlformats.org/officeDocument/2006/relationships/tags" Target="../tags/tag34.xml"/><Relationship Id="rId27" Type="http://schemas.openxmlformats.org/officeDocument/2006/relationships/tags" Target="../tags/tag33.xml"/><Relationship Id="rId26" Type="http://schemas.openxmlformats.org/officeDocument/2006/relationships/tags" Target="../tags/tag32.xml"/><Relationship Id="rId25" Type="http://schemas.openxmlformats.org/officeDocument/2006/relationships/tags" Target="../tags/tag31.xml"/><Relationship Id="rId24" Type="http://schemas.openxmlformats.org/officeDocument/2006/relationships/tags" Target="../tags/tag30.xml"/><Relationship Id="rId23" Type="http://schemas.openxmlformats.org/officeDocument/2006/relationships/tags" Target="../tags/tag29.xml"/><Relationship Id="rId22" Type="http://schemas.openxmlformats.org/officeDocument/2006/relationships/tags" Target="../tags/tag28.xml"/><Relationship Id="rId21" Type="http://schemas.openxmlformats.org/officeDocument/2006/relationships/tags" Target="../tags/tag27.xml"/><Relationship Id="rId20" Type="http://schemas.openxmlformats.org/officeDocument/2006/relationships/tags" Target="../tags/tag26.xml"/><Relationship Id="rId2" Type="http://schemas.openxmlformats.org/officeDocument/2006/relationships/image" Target="../media/image15.png"/><Relationship Id="rId19" Type="http://schemas.openxmlformats.org/officeDocument/2006/relationships/tags" Target="../tags/tag25.xml"/><Relationship Id="rId18" Type="http://schemas.openxmlformats.org/officeDocument/2006/relationships/tags" Target="../tags/tag24.xml"/><Relationship Id="rId17" Type="http://schemas.openxmlformats.org/officeDocument/2006/relationships/tags" Target="../tags/tag23.xml"/><Relationship Id="rId16" Type="http://schemas.openxmlformats.org/officeDocument/2006/relationships/tags" Target="../tags/tag22.xml"/><Relationship Id="rId15" Type="http://schemas.openxmlformats.org/officeDocument/2006/relationships/tags" Target="../tags/tag21.xml"/><Relationship Id="rId14" Type="http://schemas.openxmlformats.org/officeDocument/2006/relationships/tags" Target="../tags/tag20.xml"/><Relationship Id="rId13" Type="http://schemas.openxmlformats.org/officeDocument/2006/relationships/tags" Target="../tags/tag19.xml"/><Relationship Id="rId12" Type="http://schemas.openxmlformats.org/officeDocument/2006/relationships/tags" Target="../tags/tag18.xml"/><Relationship Id="rId11" Type="http://schemas.openxmlformats.org/officeDocument/2006/relationships/tags" Target="../tags/tag17.xml"/><Relationship Id="rId10" Type="http://schemas.openxmlformats.org/officeDocument/2006/relationships/tags" Target="../tags/tag16.xml"/><Relationship Id="rId1" Type="http://schemas.openxmlformats.org/officeDocument/2006/relationships/tags" Target="../tags/tag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8" Type="http://schemas.openxmlformats.org/officeDocument/2006/relationships/slideLayout" Target="../slideLayouts/slideLayout9.xml"/><Relationship Id="rId47" Type="http://schemas.openxmlformats.org/officeDocument/2006/relationships/image" Target="../media/image16.png"/><Relationship Id="rId46" Type="http://schemas.openxmlformats.org/officeDocument/2006/relationships/tags" Target="../tags/tag102.xml"/><Relationship Id="rId45" Type="http://schemas.openxmlformats.org/officeDocument/2006/relationships/tags" Target="../tags/tag101.xml"/><Relationship Id="rId44" Type="http://schemas.openxmlformats.org/officeDocument/2006/relationships/tags" Target="../tags/tag100.xml"/><Relationship Id="rId43" Type="http://schemas.openxmlformats.org/officeDocument/2006/relationships/tags" Target="../tags/tag99.xml"/><Relationship Id="rId42" Type="http://schemas.openxmlformats.org/officeDocument/2006/relationships/tags" Target="../tags/tag98.xml"/><Relationship Id="rId41" Type="http://schemas.openxmlformats.org/officeDocument/2006/relationships/tags" Target="../tags/tag97.xml"/><Relationship Id="rId40" Type="http://schemas.openxmlformats.org/officeDocument/2006/relationships/tags" Target="../tags/tag96.xml"/><Relationship Id="rId4" Type="http://schemas.openxmlformats.org/officeDocument/2006/relationships/tags" Target="../tags/tag60.xml"/><Relationship Id="rId39" Type="http://schemas.openxmlformats.org/officeDocument/2006/relationships/tags" Target="../tags/tag95.xml"/><Relationship Id="rId38" Type="http://schemas.openxmlformats.org/officeDocument/2006/relationships/tags" Target="../tags/tag94.xml"/><Relationship Id="rId37" Type="http://schemas.openxmlformats.org/officeDocument/2006/relationships/tags" Target="../tags/tag93.xml"/><Relationship Id="rId36" Type="http://schemas.openxmlformats.org/officeDocument/2006/relationships/tags" Target="../tags/tag92.xml"/><Relationship Id="rId35" Type="http://schemas.openxmlformats.org/officeDocument/2006/relationships/tags" Target="../tags/tag91.xml"/><Relationship Id="rId34" Type="http://schemas.openxmlformats.org/officeDocument/2006/relationships/tags" Target="../tags/tag90.xml"/><Relationship Id="rId33" Type="http://schemas.openxmlformats.org/officeDocument/2006/relationships/tags" Target="../tags/tag89.xml"/><Relationship Id="rId32" Type="http://schemas.openxmlformats.org/officeDocument/2006/relationships/tags" Target="../tags/tag88.xml"/><Relationship Id="rId31" Type="http://schemas.openxmlformats.org/officeDocument/2006/relationships/tags" Target="../tags/tag87.xml"/><Relationship Id="rId30" Type="http://schemas.openxmlformats.org/officeDocument/2006/relationships/tags" Target="../tags/tag86.xml"/><Relationship Id="rId3" Type="http://schemas.openxmlformats.org/officeDocument/2006/relationships/tags" Target="../tags/tag59.xml"/><Relationship Id="rId29" Type="http://schemas.openxmlformats.org/officeDocument/2006/relationships/tags" Target="../tags/tag85.xml"/><Relationship Id="rId28" Type="http://schemas.openxmlformats.org/officeDocument/2006/relationships/tags" Target="../tags/tag84.xml"/><Relationship Id="rId27" Type="http://schemas.openxmlformats.org/officeDocument/2006/relationships/tags" Target="../tags/tag83.xml"/><Relationship Id="rId26" Type="http://schemas.openxmlformats.org/officeDocument/2006/relationships/tags" Target="../tags/tag82.xml"/><Relationship Id="rId25" Type="http://schemas.openxmlformats.org/officeDocument/2006/relationships/tags" Target="../tags/tag81.xml"/><Relationship Id="rId24" Type="http://schemas.openxmlformats.org/officeDocument/2006/relationships/tags" Target="../tags/tag80.xml"/><Relationship Id="rId23" Type="http://schemas.openxmlformats.org/officeDocument/2006/relationships/tags" Target="../tags/tag79.xml"/><Relationship Id="rId22" Type="http://schemas.openxmlformats.org/officeDocument/2006/relationships/tags" Target="../tags/tag78.xml"/><Relationship Id="rId21" Type="http://schemas.openxmlformats.org/officeDocument/2006/relationships/tags" Target="../tags/tag77.xml"/><Relationship Id="rId20" Type="http://schemas.openxmlformats.org/officeDocument/2006/relationships/tags" Target="../tags/tag76.xml"/><Relationship Id="rId2" Type="http://schemas.openxmlformats.org/officeDocument/2006/relationships/tags" Target="../tags/tag58.xml"/><Relationship Id="rId19" Type="http://schemas.openxmlformats.org/officeDocument/2006/relationships/tags" Target="../tags/tag75.xml"/><Relationship Id="rId18" Type="http://schemas.openxmlformats.org/officeDocument/2006/relationships/tags" Target="../tags/tag74.xml"/><Relationship Id="rId17" Type="http://schemas.openxmlformats.org/officeDocument/2006/relationships/tags" Target="../tags/tag73.xml"/><Relationship Id="rId16" Type="http://schemas.openxmlformats.org/officeDocument/2006/relationships/tags" Target="../tags/tag72.xml"/><Relationship Id="rId15" Type="http://schemas.openxmlformats.org/officeDocument/2006/relationships/tags" Target="../tags/tag71.xml"/><Relationship Id="rId14" Type="http://schemas.openxmlformats.org/officeDocument/2006/relationships/tags" Target="../tags/tag70.xml"/><Relationship Id="rId13" Type="http://schemas.openxmlformats.org/officeDocument/2006/relationships/tags" Target="../tags/tag69.xml"/><Relationship Id="rId12" Type="http://schemas.openxmlformats.org/officeDocument/2006/relationships/tags" Target="../tags/tag68.xml"/><Relationship Id="rId11" Type="http://schemas.openxmlformats.org/officeDocument/2006/relationships/tags" Target="../tags/tag67.xml"/><Relationship Id="rId10" Type="http://schemas.openxmlformats.org/officeDocument/2006/relationships/tags" Target="../tags/tag66.xml"/><Relationship Id="rId1" Type="http://schemas.openxmlformats.org/officeDocument/2006/relationships/tags" Target="../tags/tag57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8" Type="http://schemas.openxmlformats.org/officeDocument/2006/relationships/slideLayout" Target="../slideLayouts/slideLayout9.xml"/><Relationship Id="rId47" Type="http://schemas.openxmlformats.org/officeDocument/2006/relationships/image" Target="../media/image17.png"/><Relationship Id="rId46" Type="http://schemas.openxmlformats.org/officeDocument/2006/relationships/tags" Target="../tags/tag148.xml"/><Relationship Id="rId45" Type="http://schemas.openxmlformats.org/officeDocument/2006/relationships/tags" Target="../tags/tag147.xml"/><Relationship Id="rId44" Type="http://schemas.openxmlformats.org/officeDocument/2006/relationships/tags" Target="../tags/tag146.xml"/><Relationship Id="rId43" Type="http://schemas.openxmlformats.org/officeDocument/2006/relationships/tags" Target="../tags/tag145.xml"/><Relationship Id="rId42" Type="http://schemas.openxmlformats.org/officeDocument/2006/relationships/tags" Target="../tags/tag144.xml"/><Relationship Id="rId41" Type="http://schemas.openxmlformats.org/officeDocument/2006/relationships/tags" Target="../tags/tag143.xml"/><Relationship Id="rId40" Type="http://schemas.openxmlformats.org/officeDocument/2006/relationships/tags" Target="../tags/tag142.xml"/><Relationship Id="rId4" Type="http://schemas.openxmlformats.org/officeDocument/2006/relationships/tags" Target="../tags/tag106.xml"/><Relationship Id="rId39" Type="http://schemas.openxmlformats.org/officeDocument/2006/relationships/tags" Target="../tags/tag141.xml"/><Relationship Id="rId38" Type="http://schemas.openxmlformats.org/officeDocument/2006/relationships/tags" Target="../tags/tag140.xml"/><Relationship Id="rId37" Type="http://schemas.openxmlformats.org/officeDocument/2006/relationships/tags" Target="../tags/tag139.xml"/><Relationship Id="rId36" Type="http://schemas.openxmlformats.org/officeDocument/2006/relationships/tags" Target="../tags/tag138.xml"/><Relationship Id="rId35" Type="http://schemas.openxmlformats.org/officeDocument/2006/relationships/tags" Target="../tags/tag137.xml"/><Relationship Id="rId34" Type="http://schemas.openxmlformats.org/officeDocument/2006/relationships/tags" Target="../tags/tag136.xml"/><Relationship Id="rId33" Type="http://schemas.openxmlformats.org/officeDocument/2006/relationships/tags" Target="../tags/tag135.xml"/><Relationship Id="rId32" Type="http://schemas.openxmlformats.org/officeDocument/2006/relationships/tags" Target="../tags/tag134.xml"/><Relationship Id="rId31" Type="http://schemas.openxmlformats.org/officeDocument/2006/relationships/tags" Target="../tags/tag133.xml"/><Relationship Id="rId30" Type="http://schemas.openxmlformats.org/officeDocument/2006/relationships/tags" Target="../tags/tag132.xml"/><Relationship Id="rId3" Type="http://schemas.openxmlformats.org/officeDocument/2006/relationships/tags" Target="../tags/tag105.xml"/><Relationship Id="rId29" Type="http://schemas.openxmlformats.org/officeDocument/2006/relationships/tags" Target="../tags/tag131.xml"/><Relationship Id="rId28" Type="http://schemas.openxmlformats.org/officeDocument/2006/relationships/tags" Target="../tags/tag130.xml"/><Relationship Id="rId27" Type="http://schemas.openxmlformats.org/officeDocument/2006/relationships/tags" Target="../tags/tag129.xml"/><Relationship Id="rId26" Type="http://schemas.openxmlformats.org/officeDocument/2006/relationships/tags" Target="../tags/tag128.xml"/><Relationship Id="rId25" Type="http://schemas.openxmlformats.org/officeDocument/2006/relationships/tags" Target="../tags/tag127.xml"/><Relationship Id="rId24" Type="http://schemas.openxmlformats.org/officeDocument/2006/relationships/tags" Target="../tags/tag126.xml"/><Relationship Id="rId23" Type="http://schemas.openxmlformats.org/officeDocument/2006/relationships/tags" Target="../tags/tag125.xml"/><Relationship Id="rId22" Type="http://schemas.openxmlformats.org/officeDocument/2006/relationships/tags" Target="../tags/tag124.xml"/><Relationship Id="rId21" Type="http://schemas.openxmlformats.org/officeDocument/2006/relationships/tags" Target="../tags/tag123.xml"/><Relationship Id="rId20" Type="http://schemas.openxmlformats.org/officeDocument/2006/relationships/tags" Target="../tags/tag122.xml"/><Relationship Id="rId2" Type="http://schemas.openxmlformats.org/officeDocument/2006/relationships/tags" Target="../tags/tag104.xml"/><Relationship Id="rId19" Type="http://schemas.openxmlformats.org/officeDocument/2006/relationships/tags" Target="../tags/tag121.xml"/><Relationship Id="rId18" Type="http://schemas.openxmlformats.org/officeDocument/2006/relationships/tags" Target="../tags/tag120.xml"/><Relationship Id="rId17" Type="http://schemas.openxmlformats.org/officeDocument/2006/relationships/tags" Target="../tags/tag119.xml"/><Relationship Id="rId16" Type="http://schemas.openxmlformats.org/officeDocument/2006/relationships/tags" Target="../tags/tag118.xml"/><Relationship Id="rId15" Type="http://schemas.openxmlformats.org/officeDocument/2006/relationships/tags" Target="../tags/tag117.xml"/><Relationship Id="rId14" Type="http://schemas.openxmlformats.org/officeDocument/2006/relationships/tags" Target="../tags/tag116.xml"/><Relationship Id="rId13" Type="http://schemas.openxmlformats.org/officeDocument/2006/relationships/tags" Target="../tags/tag115.xml"/><Relationship Id="rId12" Type="http://schemas.openxmlformats.org/officeDocument/2006/relationships/tags" Target="../tags/tag114.xml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tags" Target="../tags/tag10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8.png"/><Relationship Id="rId1" Type="http://schemas.openxmlformats.org/officeDocument/2006/relationships/tags" Target="../tags/tag14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9.xml"/><Relationship Id="rId6" Type="http://schemas.openxmlformats.org/officeDocument/2006/relationships/tags" Target="../tags/tag153.xml"/><Relationship Id="rId5" Type="http://schemas.openxmlformats.org/officeDocument/2006/relationships/tags" Target="../tags/tag152.xml"/><Relationship Id="rId4" Type="http://schemas.openxmlformats.org/officeDocument/2006/relationships/image" Target="../media/image20.png"/><Relationship Id="rId3" Type="http://schemas.openxmlformats.org/officeDocument/2006/relationships/tags" Target="../tags/tag151.xml"/><Relationship Id="rId2" Type="http://schemas.openxmlformats.org/officeDocument/2006/relationships/image" Target="../media/image19.png"/><Relationship Id="rId1" Type="http://schemas.openxmlformats.org/officeDocument/2006/relationships/tags" Target="../tags/tag15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21.png"/><Relationship Id="rId1" Type="http://schemas.openxmlformats.org/officeDocument/2006/relationships/tags" Target="../tags/tag15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tags" Target="../tags/tag157.xml"/><Relationship Id="rId3" Type="http://schemas.openxmlformats.org/officeDocument/2006/relationships/image" Target="../media/image22.png"/><Relationship Id="rId2" Type="http://schemas.openxmlformats.org/officeDocument/2006/relationships/tags" Target="../tags/tag156.xml"/><Relationship Id="rId1" Type="http://schemas.openxmlformats.org/officeDocument/2006/relationships/tags" Target="../tags/tag15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9.xml"/><Relationship Id="rId3" Type="http://schemas.openxmlformats.org/officeDocument/2006/relationships/tags" Target="../tags/tag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7.png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8.png"/><Relationship Id="rId1" Type="http://schemas.openxmlformats.org/officeDocument/2006/relationships/tags" Target="../tags/tag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9.png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7b0a20202020227461726765744d6f64756c65223a202270726f636573734f6e6c696e65466f6e7473220a7d0a"/>
          <p:cNvSpPr txBox="1"/>
          <p:nvPr/>
        </p:nvSpPr>
        <p:spPr>
          <a:xfrm>
            <a:off x="5148580" y="2694940"/>
            <a:ext cx="664083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6000" b="1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ReTechFix电子设备回收维修平台</a:t>
            </a:r>
            <a:endParaRPr lang="zh-CN" altLang="en-US" sz="6000" b="1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44390" y="2078355"/>
            <a:ext cx="711200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3200" b="1" dirty="0">
                <a:solidFill>
                  <a:schemeClr val="accent4"/>
                </a:solidFill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THESIS DEFENSE TEMPLATE</a:t>
            </a:r>
            <a:endParaRPr lang="en-US" altLang="zh-CN" sz="3200" b="1" dirty="0">
              <a:solidFill>
                <a:schemeClr val="accent4"/>
              </a:solidFill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926004" y="4632694"/>
            <a:ext cx="4143718" cy="645160"/>
            <a:chOff x="7289178" y="4843270"/>
            <a:chExt cx="4143718" cy="645160"/>
          </a:xfrm>
        </p:grpSpPr>
        <p:sp>
          <p:nvSpPr>
            <p:cNvPr id="6" name="文本框 265"/>
            <p:cNvSpPr txBox="1"/>
            <p:nvPr/>
          </p:nvSpPr>
          <p:spPr>
            <a:xfrm>
              <a:off x="9516987" y="4843270"/>
              <a:ext cx="19159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b="1" dirty="0">
                  <a:cs typeface="+mn-ea"/>
                  <a:sym typeface="+mn-lt"/>
                </a:rPr>
                <a:t>答辩人：</a:t>
              </a:r>
              <a:r>
                <a:rPr lang="en-US" altLang="zh-CN" b="1" dirty="0">
                  <a:cs typeface="+mn-ea"/>
                  <a:sym typeface="+mn-lt"/>
                </a:rPr>
                <a:t> </a:t>
              </a:r>
              <a:r>
                <a:rPr lang="zh-CN" altLang="en-US" b="1" dirty="0">
                  <a:cs typeface="+mn-ea"/>
                  <a:sym typeface="+mn-lt"/>
                </a:rPr>
                <a:t>姚米多</a:t>
              </a:r>
              <a:endParaRPr lang="zh-CN" altLang="en-US" b="1" dirty="0">
                <a:cs typeface="+mn-ea"/>
                <a:sym typeface="+mn-lt"/>
              </a:endParaRPr>
            </a:p>
          </p:txBody>
        </p:sp>
        <p:sp>
          <p:nvSpPr>
            <p:cNvPr id="7" name="文本框 266"/>
            <p:cNvSpPr txBox="1"/>
            <p:nvPr/>
          </p:nvSpPr>
          <p:spPr>
            <a:xfrm>
              <a:off x="7289178" y="4843270"/>
              <a:ext cx="2016760" cy="645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b="1" dirty="0">
                  <a:cs typeface="+mn-ea"/>
                  <a:sym typeface="+mn-lt"/>
                </a:rPr>
                <a:t>指导老师：</a:t>
              </a:r>
              <a:r>
                <a:rPr lang="zh-CN" altLang="en-US" b="1" dirty="0">
                  <a:cs typeface="+mn-ea"/>
                  <a:sym typeface="+mn-ea"/>
                </a:rPr>
                <a:t>袁时金</a:t>
              </a:r>
              <a:endPara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Impact" panose="020B0806030902050204" pitchFamily="34" charset="0"/>
                <a:ea typeface="等线" panose="02010600030101010101" charset="-122"/>
              </a:endParaRPr>
            </a:p>
            <a:p>
              <a:pPr algn="r"/>
              <a:endParaRPr lang="zh-CN" altLang="en-US" b="1" dirty="0"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000781" y="674158"/>
            <a:ext cx="2722558" cy="671384"/>
            <a:chOff x="9000781" y="674158"/>
            <a:chExt cx="2722558" cy="671384"/>
          </a:xfrm>
        </p:grpSpPr>
        <p:sp>
          <p:nvSpPr>
            <p:cNvPr id="12" name="矩形: 圆角 11"/>
            <p:cNvSpPr/>
            <p:nvPr/>
          </p:nvSpPr>
          <p:spPr>
            <a:xfrm>
              <a:off x="9054007" y="739615"/>
              <a:ext cx="2669332" cy="605927"/>
            </a:xfrm>
            <a:prstGeom prst="roundRect">
              <a:avLst/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endParaRPr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9000781" y="674158"/>
              <a:ext cx="2669332" cy="6059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>
                  <a:solidFill>
                    <a:schemeClr val="tx1"/>
                  </a:solidFill>
                  <a:latin typeface="汉仪雅酷黑 65W" panose="020B0604020202020204" charset="-122"/>
                  <a:ea typeface="汉仪雅酷黑 65W" panose="020B0604020202020204" charset="-122"/>
                  <a:cs typeface="汉仪雅酷黑 65W" panose="020B0604020202020204" charset="-122"/>
                  <a:sym typeface="+mn-lt"/>
                </a:rPr>
                <a:t>同济大学</a:t>
              </a:r>
              <a:endParaRPr lang="zh-CN" altLang="en-US" sz="3200" dirty="0">
                <a:solidFill>
                  <a:schemeClr val="tx1"/>
                </a:solidFill>
                <a:latin typeface="汉仪雅酷黑 65W" panose="020B0604020202020204" charset="-122"/>
                <a:ea typeface="汉仪雅酷黑 65W" panose="020B0604020202020204" charset="-122"/>
                <a:cs typeface="汉仪雅酷黑 65W" panose="020B0604020202020204" charset="-122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任意多边形: 形状 66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 rot="21585112">
            <a:off x="4336433" y="367798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500"/>
              </a:spcBef>
              <a:spcAft>
                <a:spcPts val="500"/>
              </a:spcAft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实际展示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155" y="1243330"/>
            <a:ext cx="10473055" cy="51276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任意多边形: 形状 174"/>
          <p:cNvSpPr/>
          <p:nvPr/>
        </p:nvSpPr>
        <p:spPr>
          <a:xfrm>
            <a:off x="4294505" y="2793365"/>
            <a:ext cx="3238500" cy="840740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76" name="文本框 175"/>
          <p:cNvSpPr txBox="1"/>
          <p:nvPr/>
        </p:nvSpPr>
        <p:spPr>
          <a:xfrm rot="21585112">
            <a:off x="3389630" y="2227580"/>
            <a:ext cx="5269865" cy="14897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产品及数据展示子系统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 Box 10"/>
          <p:cNvSpPr txBox="1">
            <a:spLocks noChangeArrowheads="1"/>
          </p:cNvSpPr>
          <p:nvPr/>
        </p:nvSpPr>
        <p:spPr bwMode="auto">
          <a:xfrm>
            <a:off x="799953" y="3659367"/>
            <a:ext cx="2877445" cy="6146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0960" tIns="30480" rIns="60960" bIns="3048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5097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在首页上展示各种电子设备的图片和简要描述，以吸引用户的注意。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74554" y="3243025"/>
            <a:ext cx="1472387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产品展示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0" name="Text Box 10"/>
          <p:cNvSpPr txBox="1">
            <a:spLocks noChangeArrowheads="1"/>
          </p:cNvSpPr>
          <p:nvPr/>
        </p:nvSpPr>
        <p:spPr bwMode="auto">
          <a:xfrm>
            <a:off x="4531898" y="3641587"/>
            <a:ext cx="2877445" cy="11684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0960" tIns="30480" rIns="60960" bIns="3048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5097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提供一个网站数据统计表，显示网站的被访问次数、账户的总交易额，网站用户数量等相关信息，以展示网站的成果和影响力。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4506499" y="3243025"/>
            <a:ext cx="1472387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数据展示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2" name="Text Box 10"/>
          <p:cNvSpPr txBox="1">
            <a:spLocks noChangeArrowheads="1"/>
          </p:cNvSpPr>
          <p:nvPr/>
        </p:nvSpPr>
        <p:spPr bwMode="auto">
          <a:xfrm>
            <a:off x="8413077" y="3659367"/>
            <a:ext cx="2877445" cy="11684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0960" tIns="30480" rIns="60960" bIns="3048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5097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在网站上提供一个搜索栏，允许用户根据关键词搜索特定的电子设备或相关信息。搜索结果显示与搜索词相关的设备列表或相关页面。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8387678" y="3243025"/>
            <a:ext cx="1472387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产品搜索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94" name="图形 2"/>
          <p:cNvGrpSpPr/>
          <p:nvPr/>
        </p:nvGrpSpPr>
        <p:grpSpPr>
          <a:xfrm>
            <a:off x="2458028" y="2650874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95" name="任意多边形: 形状 94"/>
            <p:cNvSpPr/>
            <p:nvPr/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8" name="任意多边形: 形状 97"/>
            <p:cNvSpPr/>
            <p:nvPr/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9" name="任意多边形: 形状 98"/>
            <p:cNvSpPr/>
            <p:nvPr/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0" name="任意多边形: 形状 99"/>
            <p:cNvSpPr/>
            <p:nvPr/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1" name="任意多边形: 形状 100"/>
            <p:cNvSpPr/>
            <p:nvPr/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" name="任意多边形: 形状 101"/>
            <p:cNvSpPr/>
            <p:nvPr/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" name="任意多边形: 形状 102"/>
            <p:cNvSpPr/>
            <p:nvPr/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4" name="任意多边形: 形状 103"/>
            <p:cNvSpPr/>
            <p:nvPr/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5" name="任意多边形: 形状 104"/>
            <p:cNvSpPr/>
            <p:nvPr/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6" name="任意多边形: 形状 105"/>
            <p:cNvSpPr/>
            <p:nvPr/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任意多边形: 形状 106"/>
            <p:cNvSpPr/>
            <p:nvPr/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任意多边形: 形状 107"/>
            <p:cNvSpPr/>
            <p:nvPr/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0" name="图形 2"/>
          <p:cNvGrpSpPr/>
          <p:nvPr/>
        </p:nvGrpSpPr>
        <p:grpSpPr>
          <a:xfrm>
            <a:off x="6231573" y="2650874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111" name="任意多边形: 形状 110"/>
            <p:cNvSpPr/>
            <p:nvPr/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2" name="任意多边形: 形状 111"/>
            <p:cNvSpPr/>
            <p:nvPr/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" name="任意多边形: 形状 112"/>
            <p:cNvSpPr/>
            <p:nvPr/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4" name="任意多边形: 形状 113"/>
            <p:cNvSpPr/>
            <p:nvPr/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5" name="任意多边形: 形状 114"/>
            <p:cNvSpPr/>
            <p:nvPr/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6" name="任意多边形: 形状 115"/>
            <p:cNvSpPr/>
            <p:nvPr/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7" name="任意多边形: 形状 116"/>
            <p:cNvSpPr/>
            <p:nvPr/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8" name="任意多边形: 形状 117"/>
            <p:cNvSpPr/>
            <p:nvPr/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9" name="任意多边形: 形状 118"/>
            <p:cNvSpPr/>
            <p:nvPr/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0" name="任意多边形: 形状 119"/>
            <p:cNvSpPr/>
            <p:nvPr/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1" name="任意多边形: 形状 120"/>
            <p:cNvSpPr/>
            <p:nvPr/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2" name="任意多边形: 形状 121"/>
            <p:cNvSpPr/>
            <p:nvPr/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24" name="图形 2"/>
          <p:cNvGrpSpPr/>
          <p:nvPr/>
        </p:nvGrpSpPr>
        <p:grpSpPr>
          <a:xfrm>
            <a:off x="10159213" y="2650874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125" name="任意多边形: 形状 124"/>
            <p:cNvSpPr/>
            <p:nvPr/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6" name="任意多边形: 形状 125"/>
            <p:cNvSpPr/>
            <p:nvPr/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7" name="任意多边形: 形状 126"/>
            <p:cNvSpPr/>
            <p:nvPr/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8" name="任意多边形: 形状 127"/>
            <p:cNvSpPr/>
            <p:nvPr/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9" name="任意多边形: 形状 128"/>
            <p:cNvSpPr/>
            <p:nvPr/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0" name="任意多边形: 形状 129"/>
            <p:cNvSpPr/>
            <p:nvPr/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1" name="任意多边形: 形状 130"/>
            <p:cNvSpPr/>
            <p:nvPr/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2" name="任意多边形: 形状 131"/>
            <p:cNvSpPr/>
            <p:nvPr/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3" name="任意多边形: 形状 132"/>
            <p:cNvSpPr/>
            <p:nvPr/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4" name="任意多边形: 形状 133"/>
            <p:cNvSpPr/>
            <p:nvPr/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5" name="任意多边形: 形状 134"/>
            <p:cNvSpPr/>
            <p:nvPr/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6" name="任意多边形: 形状 135"/>
            <p:cNvSpPr/>
            <p:nvPr/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914813" y="2550848"/>
            <a:ext cx="585705" cy="550884"/>
            <a:chOff x="1942007" y="622110"/>
            <a:chExt cx="833796" cy="784225"/>
          </a:xfrm>
        </p:grpSpPr>
        <p:sp>
          <p:nvSpPr>
            <p:cNvPr id="54" name="Rectangle: Rounded Corners 39"/>
            <p:cNvSpPr/>
            <p:nvPr/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5" name="Rectangle: Rounded Corners 12"/>
            <p:cNvSpPr/>
            <p:nvPr/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1</a:t>
              </a:r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4683275" y="2550848"/>
            <a:ext cx="585705" cy="550884"/>
            <a:chOff x="1942007" y="622110"/>
            <a:chExt cx="833796" cy="784225"/>
          </a:xfrm>
        </p:grpSpPr>
        <p:sp>
          <p:nvSpPr>
            <p:cNvPr id="59" name="Rectangle: Rounded Corners 39"/>
            <p:cNvSpPr/>
            <p:nvPr/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0" name="Rectangle: Rounded Corners 12"/>
            <p:cNvSpPr/>
            <p:nvPr/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2</a:t>
              </a:r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451736" y="2550848"/>
            <a:ext cx="585705" cy="550884"/>
            <a:chOff x="1942007" y="622110"/>
            <a:chExt cx="833796" cy="784225"/>
          </a:xfrm>
        </p:grpSpPr>
        <p:sp>
          <p:nvSpPr>
            <p:cNvPr id="62" name="Rectangle: Rounded Corners 39"/>
            <p:cNvSpPr/>
            <p:nvPr/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3" name="Rectangle: Rounded Corners 12"/>
            <p:cNvSpPr/>
            <p:nvPr/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3</a:t>
              </a:r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7" name="任意多边形: 形状 66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 rot="21585112">
            <a:off x="4336433" y="367798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500"/>
              </a:spcBef>
              <a:spcAft>
                <a:spcPts val="500"/>
              </a:spcAft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功能展示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任意多边形: 形状 66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 rot="21585112">
            <a:off x="4336433" y="367798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500"/>
              </a:spcBef>
              <a:spcAft>
                <a:spcPts val="500"/>
              </a:spcAft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实际展示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26415" y="959485"/>
            <a:ext cx="11283950" cy="55245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26415" y="899160"/>
            <a:ext cx="11283950" cy="5524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任意多边形: 形状 66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 rot="21585112">
            <a:off x="4336433" y="367798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500"/>
              </a:spcBef>
              <a:spcAft>
                <a:spcPts val="500"/>
              </a:spcAft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实际展示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7855" y="959485"/>
            <a:ext cx="11325860" cy="55454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任意多边形: 形状 66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 rot="21585112">
            <a:off x="4336433" y="367798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500"/>
              </a:spcBef>
              <a:spcAft>
                <a:spcPts val="500"/>
              </a:spcAft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实际展示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265" y="959485"/>
            <a:ext cx="11253470" cy="55092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任意多边形: 形状 174"/>
          <p:cNvSpPr/>
          <p:nvPr/>
        </p:nvSpPr>
        <p:spPr>
          <a:xfrm>
            <a:off x="4294505" y="2793365"/>
            <a:ext cx="3238500" cy="840740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76" name="文本框 175"/>
          <p:cNvSpPr txBox="1"/>
          <p:nvPr/>
        </p:nvSpPr>
        <p:spPr>
          <a:xfrm rot="21585112">
            <a:off x="3389630" y="2227580"/>
            <a:ext cx="5269865" cy="14897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联系客服子系统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任意多边形: 形状 66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 rot="21585112">
            <a:off x="4336433" y="367798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500"/>
              </a:spcBef>
              <a:spcAft>
                <a:spcPts val="500"/>
              </a:spcAft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实际展示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75310" y="1090930"/>
            <a:ext cx="11192510" cy="547941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任意多边形: 形状 174"/>
          <p:cNvSpPr/>
          <p:nvPr/>
        </p:nvSpPr>
        <p:spPr>
          <a:xfrm>
            <a:off x="4294505" y="2793365"/>
            <a:ext cx="3238500" cy="840740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76" name="文本框 175"/>
          <p:cNvSpPr txBox="1"/>
          <p:nvPr/>
        </p:nvSpPr>
        <p:spPr>
          <a:xfrm rot="21585112">
            <a:off x="3389630" y="2227580"/>
            <a:ext cx="5269865" cy="14897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订单创建管理子系统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任意多边形: 形状 66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 rot="21585112">
            <a:off x="4336433" y="367798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500"/>
              </a:spcBef>
              <a:spcAft>
                <a:spcPts val="500"/>
              </a:spcAft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用例图与功能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56590" y="1356360"/>
            <a:ext cx="5895975" cy="484568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Text Box 10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550003" y="1928992"/>
            <a:ext cx="2877445" cy="6146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0960" tIns="30480" rIns="60960" bIns="3048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5097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点击进入商品详情页之后选择回收或者维修，在填写完相应的信息之后创建订单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9" name="矩形 88"/>
          <p:cNvSpPr/>
          <p:nvPr>
            <p:custDataLst>
              <p:tags r:id="rId4"/>
            </p:custDataLst>
          </p:nvPr>
        </p:nvSpPr>
        <p:spPr>
          <a:xfrm>
            <a:off x="7524604" y="1512650"/>
            <a:ext cx="1472387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订单创建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94" name="图形 2"/>
          <p:cNvGrpSpPr/>
          <p:nvPr/>
        </p:nvGrpSpPr>
        <p:grpSpPr>
          <a:xfrm>
            <a:off x="9208078" y="920499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95" name="任意多边形: 形状 94"/>
            <p:cNvSpPr/>
            <p:nvPr>
              <p:custDataLst>
                <p:tags r:id="rId5"/>
              </p:custDataLst>
            </p:nvPr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8" name="任意多边形: 形状 97"/>
            <p:cNvSpPr/>
            <p:nvPr>
              <p:custDataLst>
                <p:tags r:id="rId6"/>
              </p:custDataLst>
            </p:nvPr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9" name="任意多边形: 形状 98"/>
            <p:cNvSpPr/>
            <p:nvPr>
              <p:custDataLst>
                <p:tags r:id="rId7"/>
              </p:custDataLst>
            </p:nvPr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0" name="任意多边形: 形状 99"/>
            <p:cNvSpPr/>
            <p:nvPr>
              <p:custDataLst>
                <p:tags r:id="rId8"/>
              </p:custDataLst>
            </p:nvPr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1" name="任意多边形: 形状 100"/>
            <p:cNvSpPr/>
            <p:nvPr>
              <p:custDataLst>
                <p:tags r:id="rId9"/>
              </p:custDataLst>
            </p:nvPr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" name="任意多边形: 形状 101"/>
            <p:cNvSpPr/>
            <p:nvPr>
              <p:custDataLst>
                <p:tags r:id="rId10"/>
              </p:custDataLst>
            </p:nvPr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" name="任意多边形: 形状 102"/>
            <p:cNvSpPr/>
            <p:nvPr>
              <p:custDataLst>
                <p:tags r:id="rId11"/>
              </p:custDataLst>
            </p:nvPr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4" name="任意多边形: 形状 103"/>
            <p:cNvSpPr/>
            <p:nvPr>
              <p:custDataLst>
                <p:tags r:id="rId12"/>
              </p:custDataLst>
            </p:nvPr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5" name="任意多边形: 形状 104"/>
            <p:cNvSpPr/>
            <p:nvPr>
              <p:custDataLst>
                <p:tags r:id="rId13"/>
              </p:custDataLst>
            </p:nvPr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6" name="任意多边形: 形状 105"/>
            <p:cNvSpPr/>
            <p:nvPr>
              <p:custDataLst>
                <p:tags r:id="rId14"/>
              </p:custDataLst>
            </p:nvPr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任意多边形: 形状 106"/>
            <p:cNvSpPr/>
            <p:nvPr>
              <p:custDataLst>
                <p:tags r:id="rId15"/>
              </p:custDataLst>
            </p:nvPr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任意多边形: 形状 107"/>
            <p:cNvSpPr/>
            <p:nvPr>
              <p:custDataLst>
                <p:tags r:id="rId16"/>
              </p:custDataLst>
            </p:nvPr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664863" y="820473"/>
            <a:ext cx="585705" cy="550884"/>
            <a:chOff x="1942007" y="622110"/>
            <a:chExt cx="833796" cy="784225"/>
          </a:xfrm>
        </p:grpSpPr>
        <p:sp>
          <p:nvSpPr>
            <p:cNvPr id="54" name="Rectangle: Rounded Corners 39"/>
            <p:cNvSpPr/>
            <p:nvPr>
              <p:custDataLst>
                <p:tags r:id="rId17"/>
              </p:custDataLst>
            </p:nvPr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5" name="Rectangle: Rounded Corners 12"/>
            <p:cNvSpPr/>
            <p:nvPr>
              <p:custDataLst>
                <p:tags r:id="rId18"/>
              </p:custDataLst>
            </p:nvPr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1</a:t>
              </a:r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Text Box 10"/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7499838" y="4194672"/>
            <a:ext cx="2877445" cy="6146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0960" tIns="30480" rIns="60960" bIns="3048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5097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在订单查询页可以对订单进行删除操作，这个操作不会对账户金额进行操作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0"/>
            </p:custDataLst>
          </p:nvPr>
        </p:nvSpPr>
        <p:spPr>
          <a:xfrm>
            <a:off x="7474439" y="3778330"/>
            <a:ext cx="1472387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订单删除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8" name="图形 2"/>
          <p:cNvGrpSpPr/>
          <p:nvPr/>
        </p:nvGrpSpPr>
        <p:grpSpPr>
          <a:xfrm>
            <a:off x="9157913" y="3186179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9" name="任意多边形: 形状 94"/>
            <p:cNvSpPr/>
            <p:nvPr>
              <p:custDataLst>
                <p:tags r:id="rId21"/>
              </p:custDataLst>
            </p:nvPr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任意多边形: 形状 97"/>
            <p:cNvSpPr/>
            <p:nvPr>
              <p:custDataLst>
                <p:tags r:id="rId22"/>
              </p:custDataLst>
            </p:nvPr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任意多边形: 形状 98"/>
            <p:cNvSpPr/>
            <p:nvPr>
              <p:custDataLst>
                <p:tags r:id="rId23"/>
              </p:custDataLst>
            </p:nvPr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任意多边形: 形状 99"/>
            <p:cNvSpPr/>
            <p:nvPr>
              <p:custDataLst>
                <p:tags r:id="rId24"/>
              </p:custDataLst>
            </p:nvPr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任意多边形: 形状 100"/>
            <p:cNvSpPr/>
            <p:nvPr>
              <p:custDataLst>
                <p:tags r:id="rId25"/>
              </p:custDataLst>
            </p:nvPr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01"/>
            <p:cNvSpPr/>
            <p:nvPr>
              <p:custDataLst>
                <p:tags r:id="rId26"/>
              </p:custDataLst>
            </p:nvPr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任意多边形: 形状 102"/>
            <p:cNvSpPr/>
            <p:nvPr>
              <p:custDataLst>
                <p:tags r:id="rId27"/>
              </p:custDataLst>
            </p:nvPr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任意多边形: 形状 103"/>
            <p:cNvSpPr/>
            <p:nvPr>
              <p:custDataLst>
                <p:tags r:id="rId28"/>
              </p:custDataLst>
            </p:nvPr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任意多边形: 形状 104"/>
            <p:cNvSpPr/>
            <p:nvPr>
              <p:custDataLst>
                <p:tags r:id="rId29"/>
              </p:custDataLst>
            </p:nvPr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任意多边形: 形状 105"/>
            <p:cNvSpPr/>
            <p:nvPr>
              <p:custDataLst>
                <p:tags r:id="rId30"/>
              </p:custDataLst>
            </p:nvPr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任意多边形: 形状 106"/>
            <p:cNvSpPr/>
            <p:nvPr>
              <p:custDataLst>
                <p:tags r:id="rId31"/>
              </p:custDataLst>
            </p:nvPr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任意多边形: 形状 107"/>
            <p:cNvSpPr/>
            <p:nvPr>
              <p:custDataLst>
                <p:tags r:id="rId32"/>
              </p:custDataLst>
            </p:nvPr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614698" y="3086153"/>
            <a:ext cx="585705" cy="550884"/>
            <a:chOff x="1942007" y="622110"/>
            <a:chExt cx="833796" cy="784225"/>
          </a:xfrm>
        </p:grpSpPr>
        <p:sp>
          <p:nvSpPr>
            <p:cNvPr id="22" name="Rectangle: Rounded Corners 39"/>
            <p:cNvSpPr/>
            <p:nvPr>
              <p:custDataLst>
                <p:tags r:id="rId33"/>
              </p:custDataLst>
            </p:nvPr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3" name="Rectangle: Rounded Corners 12"/>
            <p:cNvSpPr/>
            <p:nvPr>
              <p:custDataLst>
                <p:tags r:id="rId34"/>
              </p:custDataLst>
            </p:nvPr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2</a:t>
              </a:r>
              <a:endParaRPr lang="en-US" alt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4" name="Text Box 10"/>
          <p:cNvSpPr txBox="1">
            <a:spLocks noChangeArrowheads="1"/>
          </p:cNvSpPr>
          <p:nvPr>
            <p:custDataLst>
              <p:tags r:id="rId35"/>
            </p:custDataLst>
          </p:nvPr>
        </p:nvSpPr>
        <p:spPr bwMode="auto">
          <a:xfrm>
            <a:off x="7435068" y="6073637"/>
            <a:ext cx="2877445" cy="6146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0960" tIns="30480" rIns="60960" bIns="3048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5097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在订单查询页可以对订单进行撤回操作，这个操作会对账户金额进行操作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>
            <p:custDataLst>
              <p:tags r:id="rId36"/>
            </p:custDataLst>
          </p:nvPr>
        </p:nvSpPr>
        <p:spPr>
          <a:xfrm>
            <a:off x="7409669" y="5657295"/>
            <a:ext cx="1472387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订单撤回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6" name="图形 2"/>
          <p:cNvGrpSpPr/>
          <p:nvPr/>
        </p:nvGrpSpPr>
        <p:grpSpPr>
          <a:xfrm>
            <a:off x="9093143" y="5065144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27" name="任意多边形: 形状 94"/>
            <p:cNvSpPr/>
            <p:nvPr>
              <p:custDataLst>
                <p:tags r:id="rId37"/>
              </p:custDataLst>
            </p:nvPr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任意多边形: 形状 97"/>
            <p:cNvSpPr/>
            <p:nvPr>
              <p:custDataLst>
                <p:tags r:id="rId38"/>
              </p:custDataLst>
            </p:nvPr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任意多边形: 形状 98"/>
            <p:cNvSpPr/>
            <p:nvPr>
              <p:custDataLst>
                <p:tags r:id="rId39"/>
              </p:custDataLst>
            </p:nvPr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任意多边形: 形状 99"/>
            <p:cNvSpPr/>
            <p:nvPr>
              <p:custDataLst>
                <p:tags r:id="rId40"/>
              </p:custDataLst>
            </p:nvPr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任意多边形: 形状 100"/>
            <p:cNvSpPr/>
            <p:nvPr>
              <p:custDataLst>
                <p:tags r:id="rId41"/>
              </p:custDataLst>
            </p:nvPr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任意多边形: 形状 101"/>
            <p:cNvSpPr/>
            <p:nvPr>
              <p:custDataLst>
                <p:tags r:id="rId42"/>
              </p:custDataLst>
            </p:nvPr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任意多边形: 形状 102"/>
            <p:cNvSpPr/>
            <p:nvPr>
              <p:custDataLst>
                <p:tags r:id="rId43"/>
              </p:custDataLst>
            </p:nvPr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任意多边形: 形状 103"/>
            <p:cNvSpPr/>
            <p:nvPr>
              <p:custDataLst>
                <p:tags r:id="rId44"/>
              </p:custDataLst>
            </p:nvPr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任意多边形: 形状 104"/>
            <p:cNvSpPr/>
            <p:nvPr>
              <p:custDataLst>
                <p:tags r:id="rId45"/>
              </p:custDataLst>
            </p:nvPr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任意多边形: 形状 105"/>
            <p:cNvSpPr/>
            <p:nvPr>
              <p:custDataLst>
                <p:tags r:id="rId46"/>
              </p:custDataLst>
            </p:nvPr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任意多边形: 形状 106"/>
            <p:cNvSpPr/>
            <p:nvPr>
              <p:custDataLst>
                <p:tags r:id="rId47"/>
              </p:custDataLst>
            </p:nvPr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任意多边形: 形状 107"/>
            <p:cNvSpPr/>
            <p:nvPr>
              <p:custDataLst>
                <p:tags r:id="rId48"/>
              </p:custDataLst>
            </p:nvPr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549928" y="4965118"/>
            <a:ext cx="585705" cy="550884"/>
            <a:chOff x="1942007" y="622110"/>
            <a:chExt cx="833796" cy="784225"/>
          </a:xfrm>
        </p:grpSpPr>
        <p:sp>
          <p:nvSpPr>
            <p:cNvPr id="40" name="Rectangle: Rounded Corners 39"/>
            <p:cNvSpPr/>
            <p:nvPr>
              <p:custDataLst>
                <p:tags r:id="rId49"/>
              </p:custDataLst>
            </p:nvPr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1" name="Rectangle: Rounded Corners 12"/>
            <p:cNvSpPr/>
            <p:nvPr>
              <p:custDataLst>
                <p:tags r:id="rId50"/>
              </p:custDataLst>
            </p:nvPr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3</a:t>
              </a:r>
              <a:endParaRPr lang="en-US" alt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/>
        </p:nvSpPr>
        <p:spPr>
          <a:xfrm>
            <a:off x="1600720" y="963113"/>
            <a:ext cx="3170788" cy="615553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2" name="Footer Text"/>
          <p:cNvSpPr txBox="1"/>
          <p:nvPr/>
        </p:nvSpPr>
        <p:spPr>
          <a:xfrm>
            <a:off x="1003489" y="860809"/>
            <a:ext cx="409724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4800" dirty="0">
                <a:latin typeface="汉仪雅酷黑 65W" panose="020B0604020202020204" charset="-122"/>
                <a:ea typeface="汉仪雅酷黑 65W" panose="020B0604020202020204" charset="-122"/>
                <a:cs typeface="汉仪雅酷黑 65W" panose="020B0604020202020204" charset="-122"/>
                <a:sym typeface="+mn-lt"/>
              </a:rPr>
              <a:t>目录</a:t>
            </a:r>
            <a:r>
              <a:rPr lang="en-US" altLang="zh-CN" sz="4000" dirty="0">
                <a:latin typeface="汉仪雅酷黑 65W" panose="020B0604020202020204" charset="-122"/>
                <a:ea typeface="汉仪雅酷黑 65W" panose="020B0604020202020204" charset="-122"/>
                <a:cs typeface="汉仪雅酷黑 65W" panose="020B0604020202020204" charset="-122"/>
                <a:sym typeface="+mn-lt"/>
              </a:rPr>
              <a:t> Contents</a:t>
            </a:r>
            <a:endParaRPr lang="en-US" sz="4000" dirty="0">
              <a:latin typeface="汉仪雅酷黑 65W" panose="020B0604020202020204" charset="-122"/>
              <a:ea typeface="汉仪雅酷黑 65W" panose="020B0604020202020204" charset="-122"/>
              <a:cs typeface="汉仪雅酷黑 65W" panose="020B0604020202020204" charset="-122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08106" y="2512943"/>
            <a:ext cx="2687894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>
              <a:spcBef>
                <a:spcPts val="500"/>
              </a:spcBef>
              <a:spcAft>
                <a:spcPts val="500"/>
              </a:spcAft>
            </a:pPr>
            <a:r>
              <a:rPr lang="zh-CN" altLang="en-US" sz="2800" b="1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系统整体介绍</a:t>
            </a:r>
            <a:endParaRPr lang="zh-CN" altLang="en-US" sz="2800" b="1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08106" y="4231847"/>
            <a:ext cx="2687894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>
              <a:spcBef>
                <a:spcPts val="500"/>
              </a:spcBef>
              <a:spcAft>
                <a:spcPts val="500"/>
              </a:spcAft>
            </a:pPr>
            <a:r>
              <a:rPr lang="zh-CN" altLang="en-US" sz="28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团队协作与分工</a:t>
            </a:r>
            <a:endParaRPr lang="zh-CN" altLang="en-US" sz="28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08106" y="5091298"/>
            <a:ext cx="2687894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>
              <a:spcBef>
                <a:spcPts val="500"/>
              </a:spcBef>
              <a:spcAft>
                <a:spcPts val="500"/>
              </a:spcAft>
            </a:pPr>
            <a:r>
              <a:rPr lang="zh-CN" altLang="en-US" sz="28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平台展示</a:t>
            </a:r>
            <a:endParaRPr lang="zh-CN" altLang="en-US" sz="28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408106" y="3372395"/>
            <a:ext cx="2687894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>
              <a:spcBef>
                <a:spcPts val="500"/>
              </a:spcBef>
              <a:spcAft>
                <a:spcPts val="500"/>
              </a:spcAft>
            </a:pPr>
            <a:r>
              <a:rPr lang="zh-CN" altLang="en-US" sz="28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系统设计与分析</a:t>
            </a:r>
            <a:endParaRPr lang="zh-CN" altLang="en-US" sz="28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84034" y="2512943"/>
            <a:ext cx="1602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PART 01</a:t>
            </a:r>
            <a:endParaRPr lang="en-US" altLang="zh-CN" sz="2800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84034" y="3372395"/>
            <a:ext cx="1602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PART 02</a:t>
            </a:r>
            <a:endParaRPr lang="en-US" altLang="zh-CN" sz="2800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84034" y="4231847"/>
            <a:ext cx="1602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PART 03</a:t>
            </a:r>
            <a:endParaRPr lang="en-US" altLang="zh-CN" sz="2800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84034" y="5091298"/>
            <a:ext cx="1602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PART 04</a:t>
            </a:r>
            <a:endParaRPr lang="en-US" altLang="zh-CN" sz="2800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>
            <a:stCxn id="7" idx="3"/>
            <a:endCxn id="3" idx="1"/>
          </p:cNvCxnSpPr>
          <p:nvPr/>
        </p:nvCxnSpPr>
        <p:spPr>
          <a:xfrm flipV="1">
            <a:off x="2586204" y="2773918"/>
            <a:ext cx="821690" cy="635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2685431" y="3634280"/>
            <a:ext cx="722630" cy="0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685431" y="4493435"/>
            <a:ext cx="722630" cy="0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2685431" y="5353225"/>
            <a:ext cx="722630" cy="0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任意多边形: 形状 174"/>
          <p:cNvSpPr/>
          <p:nvPr/>
        </p:nvSpPr>
        <p:spPr>
          <a:xfrm>
            <a:off x="4294505" y="2793365"/>
            <a:ext cx="3238500" cy="840740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76" name="文本框 175"/>
          <p:cNvSpPr txBox="1"/>
          <p:nvPr/>
        </p:nvSpPr>
        <p:spPr>
          <a:xfrm rot="21585112">
            <a:off x="3389630" y="2227580"/>
            <a:ext cx="5269865" cy="14897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账户信息子系统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任意多边形: 形状 66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 rot="21585112">
            <a:off x="3207385" y="223520"/>
            <a:ext cx="63525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500"/>
              </a:spcBef>
              <a:spcAft>
                <a:spcPts val="500"/>
              </a:spcAft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地址子系统用例图与功能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89" name="矩形 88"/>
          <p:cNvSpPr/>
          <p:nvPr>
            <p:custDataLst>
              <p:tags r:id="rId1"/>
            </p:custDataLst>
          </p:nvPr>
        </p:nvSpPr>
        <p:spPr>
          <a:xfrm>
            <a:off x="7524604" y="1947625"/>
            <a:ext cx="1472387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地址创建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94" name="图形 2"/>
          <p:cNvGrpSpPr/>
          <p:nvPr/>
        </p:nvGrpSpPr>
        <p:grpSpPr>
          <a:xfrm>
            <a:off x="9208078" y="1355474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95" name="任意多边形: 形状 94"/>
            <p:cNvSpPr/>
            <p:nvPr>
              <p:custDataLst>
                <p:tags r:id="rId2"/>
              </p:custDataLst>
            </p:nvPr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8" name="任意多边形: 形状 97"/>
            <p:cNvSpPr/>
            <p:nvPr>
              <p:custDataLst>
                <p:tags r:id="rId3"/>
              </p:custDataLst>
            </p:nvPr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9" name="任意多边形: 形状 98"/>
            <p:cNvSpPr/>
            <p:nvPr>
              <p:custDataLst>
                <p:tags r:id="rId4"/>
              </p:custDataLst>
            </p:nvPr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0" name="任意多边形: 形状 99"/>
            <p:cNvSpPr/>
            <p:nvPr>
              <p:custDataLst>
                <p:tags r:id="rId5"/>
              </p:custDataLst>
            </p:nvPr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1" name="任意多边形: 形状 100"/>
            <p:cNvSpPr/>
            <p:nvPr>
              <p:custDataLst>
                <p:tags r:id="rId6"/>
              </p:custDataLst>
            </p:nvPr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" name="任意多边形: 形状 101"/>
            <p:cNvSpPr/>
            <p:nvPr>
              <p:custDataLst>
                <p:tags r:id="rId7"/>
              </p:custDataLst>
            </p:nvPr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" name="任意多边形: 形状 102"/>
            <p:cNvSpPr/>
            <p:nvPr>
              <p:custDataLst>
                <p:tags r:id="rId8"/>
              </p:custDataLst>
            </p:nvPr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4" name="任意多边形: 形状 103"/>
            <p:cNvSpPr/>
            <p:nvPr>
              <p:custDataLst>
                <p:tags r:id="rId9"/>
              </p:custDataLst>
            </p:nvPr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5" name="任意多边形: 形状 104"/>
            <p:cNvSpPr/>
            <p:nvPr>
              <p:custDataLst>
                <p:tags r:id="rId10"/>
              </p:custDataLst>
            </p:nvPr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6" name="任意多边形: 形状 105"/>
            <p:cNvSpPr/>
            <p:nvPr>
              <p:custDataLst>
                <p:tags r:id="rId11"/>
              </p:custDataLst>
            </p:nvPr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任意多边形: 形状 106"/>
            <p:cNvSpPr/>
            <p:nvPr>
              <p:custDataLst>
                <p:tags r:id="rId12"/>
              </p:custDataLst>
            </p:nvPr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任意多边形: 形状 107"/>
            <p:cNvSpPr/>
            <p:nvPr>
              <p:custDataLst>
                <p:tags r:id="rId13"/>
              </p:custDataLst>
            </p:nvPr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664863" y="1196393"/>
            <a:ext cx="585705" cy="550884"/>
            <a:chOff x="1942007" y="622110"/>
            <a:chExt cx="833796" cy="784225"/>
          </a:xfrm>
        </p:grpSpPr>
        <p:sp>
          <p:nvSpPr>
            <p:cNvPr id="54" name="Rectangle: Rounded Corners 39"/>
            <p:cNvSpPr/>
            <p:nvPr>
              <p:custDataLst>
                <p:tags r:id="rId14"/>
              </p:custDataLst>
            </p:nvPr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5" name="Rectangle: Rounded Corners 12"/>
            <p:cNvSpPr/>
            <p:nvPr>
              <p:custDataLst>
                <p:tags r:id="rId15"/>
              </p:custDataLst>
            </p:nvPr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1</a:t>
              </a:r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7" name="矩形 6"/>
          <p:cNvSpPr/>
          <p:nvPr>
            <p:custDataLst>
              <p:tags r:id="rId16"/>
            </p:custDataLst>
          </p:nvPr>
        </p:nvSpPr>
        <p:spPr>
          <a:xfrm>
            <a:off x="7474439" y="3778330"/>
            <a:ext cx="1472387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地址删除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8" name="图形 2"/>
          <p:cNvGrpSpPr/>
          <p:nvPr/>
        </p:nvGrpSpPr>
        <p:grpSpPr>
          <a:xfrm>
            <a:off x="9157913" y="3186179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9" name="任意多边形: 形状 94"/>
            <p:cNvSpPr/>
            <p:nvPr>
              <p:custDataLst>
                <p:tags r:id="rId17"/>
              </p:custDataLst>
            </p:nvPr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任意多边形: 形状 97"/>
            <p:cNvSpPr/>
            <p:nvPr>
              <p:custDataLst>
                <p:tags r:id="rId18"/>
              </p:custDataLst>
            </p:nvPr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任意多边形: 形状 98"/>
            <p:cNvSpPr/>
            <p:nvPr>
              <p:custDataLst>
                <p:tags r:id="rId19"/>
              </p:custDataLst>
            </p:nvPr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任意多边形: 形状 99"/>
            <p:cNvSpPr/>
            <p:nvPr>
              <p:custDataLst>
                <p:tags r:id="rId20"/>
              </p:custDataLst>
            </p:nvPr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任意多边形: 形状 100"/>
            <p:cNvSpPr/>
            <p:nvPr>
              <p:custDataLst>
                <p:tags r:id="rId21"/>
              </p:custDataLst>
            </p:nvPr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01"/>
            <p:cNvSpPr/>
            <p:nvPr>
              <p:custDataLst>
                <p:tags r:id="rId22"/>
              </p:custDataLst>
            </p:nvPr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任意多边形: 形状 102"/>
            <p:cNvSpPr/>
            <p:nvPr>
              <p:custDataLst>
                <p:tags r:id="rId23"/>
              </p:custDataLst>
            </p:nvPr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任意多边形: 形状 103"/>
            <p:cNvSpPr/>
            <p:nvPr>
              <p:custDataLst>
                <p:tags r:id="rId24"/>
              </p:custDataLst>
            </p:nvPr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任意多边形: 形状 104"/>
            <p:cNvSpPr/>
            <p:nvPr>
              <p:custDataLst>
                <p:tags r:id="rId25"/>
              </p:custDataLst>
            </p:nvPr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任意多边形: 形状 105"/>
            <p:cNvSpPr/>
            <p:nvPr>
              <p:custDataLst>
                <p:tags r:id="rId26"/>
              </p:custDataLst>
            </p:nvPr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任意多边形: 形状 106"/>
            <p:cNvSpPr/>
            <p:nvPr>
              <p:custDataLst>
                <p:tags r:id="rId27"/>
              </p:custDataLst>
            </p:nvPr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任意多边形: 形状 107"/>
            <p:cNvSpPr/>
            <p:nvPr>
              <p:custDataLst>
                <p:tags r:id="rId28"/>
              </p:custDataLst>
            </p:nvPr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614698" y="3086153"/>
            <a:ext cx="585705" cy="550884"/>
            <a:chOff x="1942007" y="622110"/>
            <a:chExt cx="833796" cy="784225"/>
          </a:xfrm>
        </p:grpSpPr>
        <p:sp>
          <p:nvSpPr>
            <p:cNvPr id="22" name="Rectangle: Rounded Corners 39"/>
            <p:cNvSpPr/>
            <p:nvPr>
              <p:custDataLst>
                <p:tags r:id="rId29"/>
              </p:custDataLst>
            </p:nvPr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3" name="Rectangle: Rounded Corners 12"/>
            <p:cNvSpPr/>
            <p:nvPr>
              <p:custDataLst>
                <p:tags r:id="rId30"/>
              </p:custDataLst>
            </p:nvPr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2</a:t>
              </a:r>
              <a:endParaRPr lang="en-US" alt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5" name="矩形 24"/>
          <p:cNvSpPr/>
          <p:nvPr>
            <p:custDataLst>
              <p:tags r:id="rId31"/>
            </p:custDataLst>
          </p:nvPr>
        </p:nvSpPr>
        <p:spPr>
          <a:xfrm>
            <a:off x="7409669" y="5657295"/>
            <a:ext cx="1472387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地址修改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6" name="图形 2"/>
          <p:cNvGrpSpPr/>
          <p:nvPr/>
        </p:nvGrpSpPr>
        <p:grpSpPr>
          <a:xfrm>
            <a:off x="9093143" y="5065144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27" name="任意多边形: 形状 94"/>
            <p:cNvSpPr/>
            <p:nvPr>
              <p:custDataLst>
                <p:tags r:id="rId32"/>
              </p:custDataLst>
            </p:nvPr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任意多边形: 形状 97"/>
            <p:cNvSpPr/>
            <p:nvPr>
              <p:custDataLst>
                <p:tags r:id="rId33"/>
              </p:custDataLst>
            </p:nvPr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任意多边形: 形状 98"/>
            <p:cNvSpPr/>
            <p:nvPr>
              <p:custDataLst>
                <p:tags r:id="rId34"/>
              </p:custDataLst>
            </p:nvPr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任意多边形: 形状 99"/>
            <p:cNvSpPr/>
            <p:nvPr>
              <p:custDataLst>
                <p:tags r:id="rId35"/>
              </p:custDataLst>
            </p:nvPr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任意多边形: 形状 100"/>
            <p:cNvSpPr/>
            <p:nvPr>
              <p:custDataLst>
                <p:tags r:id="rId36"/>
              </p:custDataLst>
            </p:nvPr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任意多边形: 形状 101"/>
            <p:cNvSpPr/>
            <p:nvPr>
              <p:custDataLst>
                <p:tags r:id="rId37"/>
              </p:custDataLst>
            </p:nvPr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任意多边形: 形状 102"/>
            <p:cNvSpPr/>
            <p:nvPr>
              <p:custDataLst>
                <p:tags r:id="rId38"/>
              </p:custDataLst>
            </p:nvPr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任意多边形: 形状 103"/>
            <p:cNvSpPr/>
            <p:nvPr>
              <p:custDataLst>
                <p:tags r:id="rId39"/>
              </p:custDataLst>
            </p:nvPr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任意多边形: 形状 104"/>
            <p:cNvSpPr/>
            <p:nvPr>
              <p:custDataLst>
                <p:tags r:id="rId40"/>
              </p:custDataLst>
            </p:nvPr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任意多边形: 形状 105"/>
            <p:cNvSpPr/>
            <p:nvPr>
              <p:custDataLst>
                <p:tags r:id="rId41"/>
              </p:custDataLst>
            </p:nvPr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任意多边形: 形状 106"/>
            <p:cNvSpPr/>
            <p:nvPr>
              <p:custDataLst>
                <p:tags r:id="rId42"/>
              </p:custDataLst>
            </p:nvPr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任意多边形: 形状 107"/>
            <p:cNvSpPr/>
            <p:nvPr>
              <p:custDataLst>
                <p:tags r:id="rId43"/>
              </p:custDataLst>
            </p:nvPr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549928" y="4965118"/>
            <a:ext cx="585705" cy="550884"/>
            <a:chOff x="1942007" y="622110"/>
            <a:chExt cx="833796" cy="784225"/>
          </a:xfrm>
        </p:grpSpPr>
        <p:sp>
          <p:nvSpPr>
            <p:cNvPr id="40" name="Rectangle: Rounded Corners 39"/>
            <p:cNvSpPr/>
            <p:nvPr>
              <p:custDataLst>
                <p:tags r:id="rId44"/>
              </p:custDataLst>
            </p:nvPr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1" name="Rectangle: Rounded Corners 12"/>
            <p:cNvSpPr/>
            <p:nvPr>
              <p:custDataLst>
                <p:tags r:id="rId45"/>
              </p:custDataLst>
            </p:nvPr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3</a:t>
              </a:r>
              <a:endParaRPr lang="en-US" alt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1471962896" name="图片 1"/>
          <p:cNvPicPr>
            <a:picLocks noChangeAspect="1"/>
          </p:cNvPicPr>
          <p:nvPr>
            <p:custDataLst>
              <p:tags r:id="rId46"/>
            </p:custDataLst>
          </p:nvPr>
        </p:nvPicPr>
        <p:blipFill>
          <a:blip r:embed="rId4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196340"/>
            <a:ext cx="6067425" cy="51689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任意多边形: 形状 66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 rot="21585112">
            <a:off x="3207385" y="223520"/>
            <a:ext cx="63525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500"/>
              </a:spcBef>
              <a:spcAft>
                <a:spcPts val="500"/>
              </a:spcAft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用户信息页用例图与功能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89" name="矩形 88"/>
          <p:cNvSpPr/>
          <p:nvPr>
            <p:custDataLst>
              <p:tags r:id="rId1"/>
            </p:custDataLst>
          </p:nvPr>
        </p:nvSpPr>
        <p:spPr>
          <a:xfrm>
            <a:off x="1083945" y="5355590"/>
            <a:ext cx="1981835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查看个人信息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94" name="图形 2"/>
          <p:cNvGrpSpPr/>
          <p:nvPr/>
        </p:nvGrpSpPr>
        <p:grpSpPr>
          <a:xfrm>
            <a:off x="2767273" y="4763519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95" name="任意多边形: 形状 94"/>
            <p:cNvSpPr/>
            <p:nvPr>
              <p:custDataLst>
                <p:tags r:id="rId2"/>
              </p:custDataLst>
            </p:nvPr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8" name="任意多边形: 形状 97"/>
            <p:cNvSpPr/>
            <p:nvPr>
              <p:custDataLst>
                <p:tags r:id="rId3"/>
              </p:custDataLst>
            </p:nvPr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9" name="任意多边形: 形状 98"/>
            <p:cNvSpPr/>
            <p:nvPr>
              <p:custDataLst>
                <p:tags r:id="rId4"/>
              </p:custDataLst>
            </p:nvPr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0" name="任意多边形: 形状 99"/>
            <p:cNvSpPr/>
            <p:nvPr>
              <p:custDataLst>
                <p:tags r:id="rId5"/>
              </p:custDataLst>
            </p:nvPr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1" name="任意多边形: 形状 100"/>
            <p:cNvSpPr/>
            <p:nvPr>
              <p:custDataLst>
                <p:tags r:id="rId6"/>
              </p:custDataLst>
            </p:nvPr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" name="任意多边形: 形状 101"/>
            <p:cNvSpPr/>
            <p:nvPr>
              <p:custDataLst>
                <p:tags r:id="rId7"/>
              </p:custDataLst>
            </p:nvPr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" name="任意多边形: 形状 102"/>
            <p:cNvSpPr/>
            <p:nvPr>
              <p:custDataLst>
                <p:tags r:id="rId8"/>
              </p:custDataLst>
            </p:nvPr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4" name="任意多边形: 形状 103"/>
            <p:cNvSpPr/>
            <p:nvPr>
              <p:custDataLst>
                <p:tags r:id="rId9"/>
              </p:custDataLst>
            </p:nvPr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5" name="任意多边形: 形状 104"/>
            <p:cNvSpPr/>
            <p:nvPr>
              <p:custDataLst>
                <p:tags r:id="rId10"/>
              </p:custDataLst>
            </p:nvPr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6" name="任意多边形: 形状 105"/>
            <p:cNvSpPr/>
            <p:nvPr>
              <p:custDataLst>
                <p:tags r:id="rId11"/>
              </p:custDataLst>
            </p:nvPr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任意多边形: 形状 106"/>
            <p:cNvSpPr/>
            <p:nvPr>
              <p:custDataLst>
                <p:tags r:id="rId12"/>
              </p:custDataLst>
            </p:nvPr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任意多边形: 形状 107"/>
            <p:cNvSpPr/>
            <p:nvPr>
              <p:custDataLst>
                <p:tags r:id="rId13"/>
              </p:custDataLst>
            </p:nvPr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224058" y="4604438"/>
            <a:ext cx="585705" cy="550884"/>
            <a:chOff x="1942007" y="622110"/>
            <a:chExt cx="833796" cy="784225"/>
          </a:xfrm>
        </p:grpSpPr>
        <p:sp>
          <p:nvSpPr>
            <p:cNvPr id="54" name="Rectangle: Rounded Corners 39"/>
            <p:cNvSpPr/>
            <p:nvPr>
              <p:custDataLst>
                <p:tags r:id="rId14"/>
              </p:custDataLst>
            </p:nvPr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5" name="Rectangle: Rounded Corners 12"/>
            <p:cNvSpPr/>
            <p:nvPr>
              <p:custDataLst>
                <p:tags r:id="rId15"/>
              </p:custDataLst>
            </p:nvPr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1</a:t>
              </a:r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7" name="矩形 6"/>
          <p:cNvSpPr/>
          <p:nvPr>
            <p:custDataLst>
              <p:tags r:id="rId16"/>
            </p:custDataLst>
          </p:nvPr>
        </p:nvSpPr>
        <p:spPr>
          <a:xfrm>
            <a:off x="4593590" y="5296535"/>
            <a:ext cx="1776095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修改个人信息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8" name="图形 2"/>
          <p:cNvGrpSpPr/>
          <p:nvPr/>
        </p:nvGrpSpPr>
        <p:grpSpPr>
          <a:xfrm>
            <a:off x="6276918" y="4704464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9" name="任意多边形: 形状 94"/>
            <p:cNvSpPr/>
            <p:nvPr>
              <p:custDataLst>
                <p:tags r:id="rId17"/>
              </p:custDataLst>
            </p:nvPr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任意多边形: 形状 97"/>
            <p:cNvSpPr/>
            <p:nvPr>
              <p:custDataLst>
                <p:tags r:id="rId18"/>
              </p:custDataLst>
            </p:nvPr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任意多边形: 形状 98"/>
            <p:cNvSpPr/>
            <p:nvPr>
              <p:custDataLst>
                <p:tags r:id="rId19"/>
              </p:custDataLst>
            </p:nvPr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任意多边形: 形状 99"/>
            <p:cNvSpPr/>
            <p:nvPr>
              <p:custDataLst>
                <p:tags r:id="rId20"/>
              </p:custDataLst>
            </p:nvPr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任意多边形: 形状 100"/>
            <p:cNvSpPr/>
            <p:nvPr>
              <p:custDataLst>
                <p:tags r:id="rId21"/>
              </p:custDataLst>
            </p:nvPr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01"/>
            <p:cNvSpPr/>
            <p:nvPr>
              <p:custDataLst>
                <p:tags r:id="rId22"/>
              </p:custDataLst>
            </p:nvPr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任意多边形: 形状 102"/>
            <p:cNvSpPr/>
            <p:nvPr>
              <p:custDataLst>
                <p:tags r:id="rId23"/>
              </p:custDataLst>
            </p:nvPr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任意多边形: 形状 103"/>
            <p:cNvSpPr/>
            <p:nvPr>
              <p:custDataLst>
                <p:tags r:id="rId24"/>
              </p:custDataLst>
            </p:nvPr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任意多边形: 形状 104"/>
            <p:cNvSpPr/>
            <p:nvPr>
              <p:custDataLst>
                <p:tags r:id="rId25"/>
              </p:custDataLst>
            </p:nvPr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任意多边形: 形状 105"/>
            <p:cNvSpPr/>
            <p:nvPr>
              <p:custDataLst>
                <p:tags r:id="rId26"/>
              </p:custDataLst>
            </p:nvPr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任意多边形: 形状 106"/>
            <p:cNvSpPr/>
            <p:nvPr>
              <p:custDataLst>
                <p:tags r:id="rId27"/>
              </p:custDataLst>
            </p:nvPr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任意多边形: 形状 107"/>
            <p:cNvSpPr/>
            <p:nvPr>
              <p:custDataLst>
                <p:tags r:id="rId28"/>
              </p:custDataLst>
            </p:nvPr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733703" y="4604438"/>
            <a:ext cx="585705" cy="550884"/>
            <a:chOff x="1942007" y="622110"/>
            <a:chExt cx="833796" cy="784225"/>
          </a:xfrm>
        </p:grpSpPr>
        <p:sp>
          <p:nvSpPr>
            <p:cNvPr id="22" name="Rectangle: Rounded Corners 39"/>
            <p:cNvSpPr/>
            <p:nvPr>
              <p:custDataLst>
                <p:tags r:id="rId29"/>
              </p:custDataLst>
            </p:nvPr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3" name="Rectangle: Rounded Corners 12"/>
            <p:cNvSpPr/>
            <p:nvPr>
              <p:custDataLst>
                <p:tags r:id="rId30"/>
              </p:custDataLst>
            </p:nvPr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2</a:t>
              </a:r>
              <a:endParaRPr lang="en-US" alt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5" name="矩形 24"/>
          <p:cNvSpPr/>
          <p:nvPr>
            <p:custDataLst>
              <p:tags r:id="rId31"/>
            </p:custDataLst>
          </p:nvPr>
        </p:nvSpPr>
        <p:spPr>
          <a:xfrm>
            <a:off x="8373110" y="5212080"/>
            <a:ext cx="1899285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修改登录密码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6" name="图形 2"/>
          <p:cNvGrpSpPr/>
          <p:nvPr/>
        </p:nvGrpSpPr>
        <p:grpSpPr>
          <a:xfrm>
            <a:off x="10056438" y="4620009"/>
            <a:ext cx="1058689" cy="956105"/>
            <a:chOff x="6263735" y="3150923"/>
            <a:chExt cx="1058689" cy="956105"/>
          </a:xfrm>
          <a:solidFill>
            <a:schemeClr val="tx1"/>
          </a:solidFill>
        </p:grpSpPr>
        <p:sp>
          <p:nvSpPr>
            <p:cNvPr id="27" name="任意多边形: 形状 94"/>
            <p:cNvSpPr/>
            <p:nvPr>
              <p:custDataLst>
                <p:tags r:id="rId32"/>
              </p:custDataLst>
            </p:nvPr>
          </p:nvSpPr>
          <p:spPr>
            <a:xfrm>
              <a:off x="6263735" y="3150923"/>
              <a:ext cx="1057370" cy="931300"/>
            </a:xfrm>
            <a:custGeom>
              <a:avLst/>
              <a:gdLst>
                <a:gd name="connsiteX0" fmla="*/ 168688 w 1057370"/>
                <a:gd name="connsiteY0" fmla="*/ 195971 h 931300"/>
                <a:gd name="connsiteX1" fmla="*/ 413195 w 1057370"/>
                <a:gd name="connsiteY1" fmla="*/ 160252 h 931300"/>
                <a:gd name="connsiteX2" fmla="*/ 424149 w 1057370"/>
                <a:gd name="connsiteY2" fmla="*/ 158728 h 931300"/>
                <a:gd name="connsiteX3" fmla="*/ 429292 w 1057370"/>
                <a:gd name="connsiteY3" fmla="*/ 155775 h 931300"/>
                <a:gd name="connsiteX4" fmla="*/ 575024 w 1057370"/>
                <a:gd name="connsiteY4" fmla="*/ 71003 h 931300"/>
                <a:gd name="connsiteX5" fmla="*/ 904304 w 1057370"/>
                <a:gd name="connsiteY5" fmla="*/ 27473 h 931300"/>
                <a:gd name="connsiteX6" fmla="*/ 952310 w 1057370"/>
                <a:gd name="connsiteY6" fmla="*/ 240071 h 931300"/>
                <a:gd name="connsiteX7" fmla="*/ 1031272 w 1057370"/>
                <a:gd name="connsiteY7" fmla="*/ 609927 h 931300"/>
                <a:gd name="connsiteX8" fmla="*/ 767905 w 1057370"/>
                <a:gd name="connsiteY8" fmla="*/ 664410 h 931300"/>
                <a:gd name="connsiteX9" fmla="*/ 605314 w 1057370"/>
                <a:gd name="connsiteY9" fmla="*/ 754040 h 931300"/>
                <a:gd name="connsiteX10" fmla="*/ 341376 w 1057370"/>
                <a:gd name="connsiteY10" fmla="*/ 805380 h 931300"/>
                <a:gd name="connsiteX11" fmla="*/ 199263 w 1057370"/>
                <a:gd name="connsiteY11" fmla="*/ 891296 h 931300"/>
                <a:gd name="connsiteX12" fmla="*/ 115253 w 1057370"/>
                <a:gd name="connsiteY12" fmla="*/ 598307 h 931300"/>
                <a:gd name="connsiteX13" fmla="*/ 24956 w 1057370"/>
                <a:gd name="connsiteY13" fmla="*/ 284172 h 931300"/>
                <a:gd name="connsiteX14" fmla="*/ 168688 w 1057370"/>
                <a:gd name="connsiteY14" fmla="*/ 195971 h 931300"/>
                <a:gd name="connsiteX15" fmla="*/ 160306 w 1057370"/>
                <a:gd name="connsiteY15" fmla="*/ 175778 h 931300"/>
                <a:gd name="connsiteX16" fmla="*/ 0 w 1057370"/>
                <a:gd name="connsiteY16" fmla="*/ 276933 h 931300"/>
                <a:gd name="connsiteX17" fmla="*/ 188595 w 1057370"/>
                <a:gd name="connsiteY17" fmla="*/ 931301 h 931300"/>
                <a:gd name="connsiteX18" fmla="*/ 349758 w 1057370"/>
                <a:gd name="connsiteY18" fmla="*/ 825478 h 931300"/>
                <a:gd name="connsiteX19" fmla="*/ 612172 w 1057370"/>
                <a:gd name="connsiteY19" fmla="*/ 775853 h 931300"/>
                <a:gd name="connsiteX20" fmla="*/ 776288 w 1057370"/>
                <a:gd name="connsiteY20" fmla="*/ 684508 h 931300"/>
                <a:gd name="connsiteX21" fmla="*/ 1057370 w 1057370"/>
                <a:gd name="connsiteY21" fmla="*/ 632501 h 931300"/>
                <a:gd name="connsiteX22" fmla="*/ 922401 w 1057370"/>
                <a:gd name="connsiteY22" fmla="*/ 8138 h 931300"/>
                <a:gd name="connsiteX23" fmla="*/ 566547 w 1057370"/>
                <a:gd name="connsiteY23" fmla="*/ 50810 h 931300"/>
                <a:gd name="connsiteX24" fmla="*/ 415766 w 1057370"/>
                <a:gd name="connsiteY24" fmla="*/ 138630 h 931300"/>
                <a:gd name="connsiteX25" fmla="*/ 160306 w 1057370"/>
                <a:gd name="connsiteY25" fmla="*/ 175778 h 931300"/>
                <a:gd name="connsiteX26" fmla="*/ 160306 w 1057370"/>
                <a:gd name="connsiteY26" fmla="*/ 175778 h 93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57370" h="931300">
                  <a:moveTo>
                    <a:pt x="168688" y="195971"/>
                  </a:moveTo>
                  <a:cubicBezTo>
                    <a:pt x="247936" y="163109"/>
                    <a:pt x="332518" y="150822"/>
                    <a:pt x="413195" y="160252"/>
                  </a:cubicBezTo>
                  <a:cubicBezTo>
                    <a:pt x="416909" y="160728"/>
                    <a:pt x="420720" y="160157"/>
                    <a:pt x="424149" y="158728"/>
                  </a:cubicBezTo>
                  <a:cubicBezTo>
                    <a:pt x="425958" y="157966"/>
                    <a:pt x="427673" y="157013"/>
                    <a:pt x="429292" y="155775"/>
                  </a:cubicBezTo>
                  <a:cubicBezTo>
                    <a:pt x="473202" y="121390"/>
                    <a:pt x="522161" y="92815"/>
                    <a:pt x="575024" y="71003"/>
                  </a:cubicBezTo>
                  <a:cubicBezTo>
                    <a:pt x="680561" y="27283"/>
                    <a:pt x="794099" y="12329"/>
                    <a:pt x="904304" y="27473"/>
                  </a:cubicBezTo>
                  <a:cubicBezTo>
                    <a:pt x="919734" y="99578"/>
                    <a:pt x="936307" y="170920"/>
                    <a:pt x="952310" y="240071"/>
                  </a:cubicBezTo>
                  <a:cubicBezTo>
                    <a:pt x="980123" y="359991"/>
                    <a:pt x="1008793" y="483721"/>
                    <a:pt x="1031272" y="609927"/>
                  </a:cubicBezTo>
                  <a:cubicBezTo>
                    <a:pt x="944880" y="609451"/>
                    <a:pt x="856488" y="627739"/>
                    <a:pt x="767905" y="664410"/>
                  </a:cubicBezTo>
                  <a:cubicBezTo>
                    <a:pt x="711898" y="687651"/>
                    <a:pt x="657130" y="717750"/>
                    <a:pt x="605314" y="754040"/>
                  </a:cubicBezTo>
                  <a:cubicBezTo>
                    <a:pt x="515208" y="753945"/>
                    <a:pt x="421767" y="772043"/>
                    <a:pt x="341376" y="805380"/>
                  </a:cubicBezTo>
                  <a:cubicBezTo>
                    <a:pt x="286703" y="828050"/>
                    <a:pt x="239078" y="856815"/>
                    <a:pt x="199263" y="891296"/>
                  </a:cubicBezTo>
                  <a:cubicBezTo>
                    <a:pt x="169926" y="792902"/>
                    <a:pt x="142208" y="694128"/>
                    <a:pt x="115253" y="598307"/>
                  </a:cubicBezTo>
                  <a:cubicBezTo>
                    <a:pt x="86392" y="495627"/>
                    <a:pt x="56674" y="389709"/>
                    <a:pt x="24956" y="284172"/>
                  </a:cubicBezTo>
                  <a:cubicBezTo>
                    <a:pt x="68104" y="247215"/>
                    <a:pt x="116396" y="217592"/>
                    <a:pt x="168688" y="195971"/>
                  </a:cubicBezTo>
                  <a:moveTo>
                    <a:pt x="160306" y="175778"/>
                  </a:moveTo>
                  <a:cubicBezTo>
                    <a:pt x="101822" y="199971"/>
                    <a:pt x="47339" y="234356"/>
                    <a:pt x="0" y="276933"/>
                  </a:cubicBezTo>
                  <a:cubicBezTo>
                    <a:pt x="66389" y="496294"/>
                    <a:pt x="122206" y="711845"/>
                    <a:pt x="188595" y="931301"/>
                  </a:cubicBezTo>
                  <a:cubicBezTo>
                    <a:pt x="232886" y="885962"/>
                    <a:pt x="288703" y="850814"/>
                    <a:pt x="349758" y="825478"/>
                  </a:cubicBezTo>
                  <a:cubicBezTo>
                    <a:pt x="432911" y="790998"/>
                    <a:pt x="525780" y="774805"/>
                    <a:pt x="612172" y="775853"/>
                  </a:cubicBezTo>
                  <a:cubicBezTo>
                    <a:pt x="663035" y="739658"/>
                    <a:pt x="718281" y="708511"/>
                    <a:pt x="776288" y="684508"/>
                  </a:cubicBezTo>
                  <a:cubicBezTo>
                    <a:pt x="865632" y="647456"/>
                    <a:pt x="961358" y="627453"/>
                    <a:pt x="1057370" y="632501"/>
                  </a:cubicBezTo>
                  <a:cubicBezTo>
                    <a:pt x="1020889" y="419141"/>
                    <a:pt x="967359" y="219878"/>
                    <a:pt x="922401" y="8138"/>
                  </a:cubicBezTo>
                  <a:cubicBezTo>
                    <a:pt x="802863" y="-11293"/>
                    <a:pt x="678275" y="4518"/>
                    <a:pt x="566547" y="50810"/>
                  </a:cubicBezTo>
                  <a:cubicBezTo>
                    <a:pt x="512636" y="73098"/>
                    <a:pt x="461677" y="102626"/>
                    <a:pt x="415766" y="138630"/>
                  </a:cubicBezTo>
                  <a:cubicBezTo>
                    <a:pt x="328708" y="128343"/>
                    <a:pt x="240792" y="142440"/>
                    <a:pt x="160306" y="175778"/>
                  </a:cubicBezTo>
                  <a:lnTo>
                    <a:pt x="160306" y="17577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任意多边形: 形状 97"/>
            <p:cNvSpPr/>
            <p:nvPr>
              <p:custDataLst>
                <p:tags r:id="rId33"/>
              </p:custDataLst>
            </p:nvPr>
          </p:nvSpPr>
          <p:spPr>
            <a:xfrm>
              <a:off x="6914301" y="3150925"/>
              <a:ext cx="224615" cy="232482"/>
            </a:xfrm>
            <a:custGeom>
              <a:avLst/>
              <a:gdLst>
                <a:gd name="connsiteX0" fmla="*/ 217733 w 224615"/>
                <a:gd name="connsiteY0" fmla="*/ 198635 h 232482"/>
                <a:gd name="connsiteX1" fmla="*/ 207541 w 224615"/>
                <a:gd name="connsiteY1" fmla="*/ 197683 h 232482"/>
                <a:gd name="connsiteX2" fmla="*/ 140866 w 224615"/>
                <a:gd name="connsiteY2" fmla="*/ 153391 h 232482"/>
                <a:gd name="connsiteX3" fmla="*/ 92384 w 224615"/>
                <a:gd name="connsiteY3" fmla="*/ 225496 h 232482"/>
                <a:gd name="connsiteX4" fmla="*/ 81430 w 224615"/>
                <a:gd name="connsiteY4" fmla="*/ 232449 h 232482"/>
                <a:gd name="connsiteX5" fmla="*/ 71524 w 224615"/>
                <a:gd name="connsiteY5" fmla="*/ 224067 h 232482"/>
                <a:gd name="connsiteX6" fmla="*/ 1134 w 224615"/>
                <a:gd name="connsiteY6" fmla="*/ 28995 h 232482"/>
                <a:gd name="connsiteX7" fmla="*/ 6087 w 224615"/>
                <a:gd name="connsiteY7" fmla="*/ 14326 h 232482"/>
                <a:gd name="connsiteX8" fmla="*/ 20756 w 224615"/>
                <a:gd name="connsiteY8" fmla="*/ 19279 h 232482"/>
                <a:gd name="connsiteX9" fmla="*/ 85430 w 224615"/>
                <a:gd name="connsiteY9" fmla="*/ 189396 h 232482"/>
                <a:gd name="connsiteX10" fmla="*/ 132865 w 224615"/>
                <a:gd name="connsiteY10" fmla="*/ 131389 h 232482"/>
                <a:gd name="connsiteX11" fmla="*/ 146009 w 224615"/>
                <a:gd name="connsiteY11" fmla="*/ 130531 h 232482"/>
                <a:gd name="connsiteX12" fmla="*/ 201254 w 224615"/>
                <a:gd name="connsiteY12" fmla="*/ 167203 h 232482"/>
                <a:gd name="connsiteX13" fmla="*/ 179633 w 224615"/>
                <a:gd name="connsiteY13" fmla="*/ 13088 h 232482"/>
                <a:gd name="connsiteX14" fmla="*/ 188205 w 224615"/>
                <a:gd name="connsiteY14" fmla="*/ 229 h 232482"/>
                <a:gd name="connsiteX15" fmla="*/ 201064 w 224615"/>
                <a:gd name="connsiteY15" fmla="*/ 8802 h 232482"/>
                <a:gd name="connsiteX16" fmla="*/ 224591 w 224615"/>
                <a:gd name="connsiteY16" fmla="*/ 187967 h 232482"/>
                <a:gd name="connsiteX17" fmla="*/ 219161 w 224615"/>
                <a:gd name="connsiteY17" fmla="*/ 198064 h 232482"/>
                <a:gd name="connsiteX18" fmla="*/ 217733 w 224615"/>
                <a:gd name="connsiteY18" fmla="*/ 198635 h 23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4615" h="232482">
                  <a:moveTo>
                    <a:pt x="217733" y="198635"/>
                  </a:moveTo>
                  <a:cubicBezTo>
                    <a:pt x="214399" y="199969"/>
                    <a:pt x="210589" y="199683"/>
                    <a:pt x="207541" y="197683"/>
                  </a:cubicBezTo>
                  <a:lnTo>
                    <a:pt x="140866" y="153391"/>
                  </a:lnTo>
                  <a:cubicBezTo>
                    <a:pt x="119530" y="173394"/>
                    <a:pt x="102861" y="198159"/>
                    <a:pt x="92384" y="225496"/>
                  </a:cubicBezTo>
                  <a:cubicBezTo>
                    <a:pt x="90669" y="229972"/>
                    <a:pt x="86193" y="232830"/>
                    <a:pt x="81430" y="232449"/>
                  </a:cubicBezTo>
                  <a:cubicBezTo>
                    <a:pt x="76668" y="232163"/>
                    <a:pt x="72667" y="228734"/>
                    <a:pt x="71524" y="224067"/>
                  </a:cubicBezTo>
                  <a:cubicBezTo>
                    <a:pt x="55712" y="156630"/>
                    <a:pt x="31995" y="91003"/>
                    <a:pt x="1134" y="28995"/>
                  </a:cubicBezTo>
                  <a:cubicBezTo>
                    <a:pt x="-1533" y="23566"/>
                    <a:pt x="658" y="16993"/>
                    <a:pt x="6087" y="14326"/>
                  </a:cubicBezTo>
                  <a:cubicBezTo>
                    <a:pt x="11516" y="11659"/>
                    <a:pt x="18089" y="13850"/>
                    <a:pt x="20756" y="19279"/>
                  </a:cubicBezTo>
                  <a:cubicBezTo>
                    <a:pt x="47807" y="73667"/>
                    <a:pt x="69524" y="130722"/>
                    <a:pt x="85430" y="189396"/>
                  </a:cubicBezTo>
                  <a:cubicBezTo>
                    <a:pt x="97717" y="167488"/>
                    <a:pt x="113815" y="147772"/>
                    <a:pt x="132865" y="131389"/>
                  </a:cubicBezTo>
                  <a:cubicBezTo>
                    <a:pt x="136580" y="128150"/>
                    <a:pt x="142009" y="127864"/>
                    <a:pt x="146009" y="130531"/>
                  </a:cubicBezTo>
                  <a:lnTo>
                    <a:pt x="201254" y="167203"/>
                  </a:lnTo>
                  <a:cubicBezTo>
                    <a:pt x="197159" y="115482"/>
                    <a:pt x="189919" y="63761"/>
                    <a:pt x="179633" y="13088"/>
                  </a:cubicBezTo>
                  <a:cubicBezTo>
                    <a:pt x="178395" y="7183"/>
                    <a:pt x="182204" y="1372"/>
                    <a:pt x="188205" y="229"/>
                  </a:cubicBezTo>
                  <a:cubicBezTo>
                    <a:pt x="194110" y="-1009"/>
                    <a:pt x="199921" y="2896"/>
                    <a:pt x="201064" y="8802"/>
                  </a:cubicBezTo>
                  <a:cubicBezTo>
                    <a:pt x="212970" y="67666"/>
                    <a:pt x="220971" y="127960"/>
                    <a:pt x="224591" y="187967"/>
                  </a:cubicBezTo>
                  <a:cubicBezTo>
                    <a:pt x="224877" y="192063"/>
                    <a:pt x="222685" y="196063"/>
                    <a:pt x="219161" y="198064"/>
                  </a:cubicBezTo>
                  <a:cubicBezTo>
                    <a:pt x="218685" y="198159"/>
                    <a:pt x="218209" y="198445"/>
                    <a:pt x="217733" y="19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任意多边形: 形状 98"/>
            <p:cNvSpPr/>
            <p:nvPr>
              <p:custDataLst>
                <p:tags r:id="rId34"/>
              </p:custDataLst>
            </p:nvPr>
          </p:nvSpPr>
          <p:spPr>
            <a:xfrm>
              <a:off x="6356693" y="3399517"/>
              <a:ext cx="322100" cy="314447"/>
            </a:xfrm>
            <a:custGeom>
              <a:avLst/>
              <a:gdLst>
                <a:gd name="connsiteX0" fmla="*/ 315188 w 322100"/>
                <a:gd name="connsiteY0" fmla="*/ 244366 h 314447"/>
                <a:gd name="connsiteX1" fmla="*/ 312521 w 322100"/>
                <a:gd name="connsiteY1" fmla="*/ 245129 h 314447"/>
                <a:gd name="connsiteX2" fmla="*/ 75444 w 322100"/>
                <a:gd name="connsiteY2" fmla="*/ 313327 h 314447"/>
                <a:gd name="connsiteX3" fmla="*/ 66204 w 322100"/>
                <a:gd name="connsiteY3" fmla="*/ 313423 h 314447"/>
                <a:gd name="connsiteX4" fmla="*/ 60204 w 322100"/>
                <a:gd name="connsiteY4" fmla="*/ 306374 h 314447"/>
                <a:gd name="connsiteX5" fmla="*/ 387 w 322100"/>
                <a:gd name="connsiteY5" fmla="*/ 89681 h 314447"/>
                <a:gd name="connsiteX6" fmla="*/ 5816 w 322100"/>
                <a:gd name="connsiteY6" fmla="*/ 77107 h 314447"/>
                <a:gd name="connsiteX7" fmla="*/ 248798 w 322100"/>
                <a:gd name="connsiteY7" fmla="*/ 50 h 314447"/>
                <a:gd name="connsiteX8" fmla="*/ 260038 w 322100"/>
                <a:gd name="connsiteY8" fmla="*/ 7099 h 314447"/>
                <a:gd name="connsiteX9" fmla="*/ 321950 w 322100"/>
                <a:gd name="connsiteY9" fmla="*/ 232270 h 314447"/>
                <a:gd name="connsiteX10" fmla="*/ 320045 w 322100"/>
                <a:gd name="connsiteY10" fmla="*/ 240556 h 314447"/>
                <a:gd name="connsiteX11" fmla="*/ 315188 w 322100"/>
                <a:gd name="connsiteY11" fmla="*/ 244366 h 314447"/>
                <a:gd name="connsiteX12" fmla="*/ 102495 w 322100"/>
                <a:gd name="connsiteY12" fmla="*/ 277228 h 314447"/>
                <a:gd name="connsiteX13" fmla="*/ 298233 w 322100"/>
                <a:gd name="connsiteY13" fmla="*/ 225126 h 314447"/>
                <a:gd name="connsiteX14" fmla="*/ 242322 w 322100"/>
                <a:gd name="connsiteY14" fmla="*/ 22815 h 314447"/>
                <a:gd name="connsiteX15" fmla="*/ 23723 w 322100"/>
                <a:gd name="connsiteY15" fmla="*/ 92538 h 314447"/>
                <a:gd name="connsiteX16" fmla="*/ 77730 w 322100"/>
                <a:gd name="connsiteY16" fmla="*/ 288182 h 314447"/>
                <a:gd name="connsiteX17" fmla="*/ 102495 w 322100"/>
                <a:gd name="connsiteY17" fmla="*/ 277228 h 314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100" h="314447">
                  <a:moveTo>
                    <a:pt x="315188" y="244366"/>
                  </a:moveTo>
                  <a:cubicBezTo>
                    <a:pt x="314331" y="244748"/>
                    <a:pt x="313474" y="244938"/>
                    <a:pt x="312521" y="245129"/>
                  </a:cubicBezTo>
                  <a:cubicBezTo>
                    <a:pt x="221271" y="257701"/>
                    <a:pt x="143738" y="280085"/>
                    <a:pt x="75444" y="313327"/>
                  </a:cubicBezTo>
                  <a:cubicBezTo>
                    <a:pt x="72586" y="314756"/>
                    <a:pt x="69157" y="314851"/>
                    <a:pt x="66204" y="313423"/>
                  </a:cubicBezTo>
                  <a:cubicBezTo>
                    <a:pt x="63252" y="312089"/>
                    <a:pt x="61061" y="309517"/>
                    <a:pt x="60204" y="306374"/>
                  </a:cubicBezTo>
                  <a:lnTo>
                    <a:pt x="387" y="89681"/>
                  </a:lnTo>
                  <a:cubicBezTo>
                    <a:pt x="-947" y="84727"/>
                    <a:pt x="1244" y="79489"/>
                    <a:pt x="5816" y="77107"/>
                  </a:cubicBezTo>
                  <a:cubicBezTo>
                    <a:pt x="89160" y="33007"/>
                    <a:pt x="170884" y="7099"/>
                    <a:pt x="248798" y="50"/>
                  </a:cubicBezTo>
                  <a:cubicBezTo>
                    <a:pt x="253752" y="-426"/>
                    <a:pt x="258323" y="2527"/>
                    <a:pt x="260038" y="7099"/>
                  </a:cubicBezTo>
                  <a:cubicBezTo>
                    <a:pt x="288423" y="83108"/>
                    <a:pt x="308616" y="156736"/>
                    <a:pt x="321950" y="232270"/>
                  </a:cubicBezTo>
                  <a:cubicBezTo>
                    <a:pt x="322427" y="235223"/>
                    <a:pt x="321760" y="238175"/>
                    <a:pt x="320045" y="240556"/>
                  </a:cubicBezTo>
                  <a:cubicBezTo>
                    <a:pt x="318617" y="242366"/>
                    <a:pt x="316998" y="243605"/>
                    <a:pt x="315188" y="244366"/>
                  </a:cubicBezTo>
                  <a:close/>
                  <a:moveTo>
                    <a:pt x="102495" y="277228"/>
                  </a:moveTo>
                  <a:cubicBezTo>
                    <a:pt x="160692" y="253130"/>
                    <a:pt x="225177" y="235984"/>
                    <a:pt x="298233" y="225126"/>
                  </a:cubicBezTo>
                  <a:cubicBezTo>
                    <a:pt x="285660" y="157403"/>
                    <a:pt x="267277" y="91014"/>
                    <a:pt x="242322" y="22815"/>
                  </a:cubicBezTo>
                  <a:cubicBezTo>
                    <a:pt x="172218" y="30340"/>
                    <a:pt x="98780" y="53771"/>
                    <a:pt x="23723" y="92538"/>
                  </a:cubicBezTo>
                  <a:lnTo>
                    <a:pt x="77730" y="288182"/>
                  </a:lnTo>
                  <a:cubicBezTo>
                    <a:pt x="85826" y="284276"/>
                    <a:pt x="94113" y="280657"/>
                    <a:pt x="102495" y="277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任意多边形: 形状 99"/>
            <p:cNvSpPr/>
            <p:nvPr>
              <p:custDataLst>
                <p:tags r:id="rId35"/>
              </p:custDataLst>
            </p:nvPr>
          </p:nvSpPr>
          <p:spPr>
            <a:xfrm>
              <a:off x="6481000" y="3481164"/>
              <a:ext cx="81227" cy="136304"/>
            </a:xfrm>
            <a:custGeom>
              <a:avLst/>
              <a:gdLst>
                <a:gd name="connsiteX0" fmla="*/ 17431 w 81227"/>
                <a:gd name="connsiteY0" fmla="*/ 1365 h 136304"/>
                <a:gd name="connsiteX1" fmla="*/ 18955 w 81227"/>
                <a:gd name="connsiteY1" fmla="*/ 3080 h 136304"/>
                <a:gd name="connsiteX2" fmla="*/ 79915 w 81227"/>
                <a:gd name="connsiteY2" fmla="*/ 98711 h 136304"/>
                <a:gd name="connsiteX3" fmla="*/ 80772 w 81227"/>
                <a:gd name="connsiteY3" fmla="*/ 100044 h 136304"/>
                <a:gd name="connsiteX4" fmla="*/ 81153 w 81227"/>
                <a:gd name="connsiteY4" fmla="*/ 103473 h 136304"/>
                <a:gd name="connsiteX5" fmla="*/ 77438 w 81227"/>
                <a:gd name="connsiteY5" fmla="*/ 108521 h 136304"/>
                <a:gd name="connsiteX6" fmla="*/ 76486 w 81227"/>
                <a:gd name="connsiteY6" fmla="*/ 108807 h 136304"/>
                <a:gd name="connsiteX7" fmla="*/ 70199 w 81227"/>
                <a:gd name="connsiteY7" fmla="*/ 106521 h 136304"/>
                <a:gd name="connsiteX8" fmla="*/ 49816 w 81227"/>
                <a:gd name="connsiteY8" fmla="*/ 74803 h 136304"/>
                <a:gd name="connsiteX9" fmla="*/ 15526 w 81227"/>
                <a:gd name="connsiteY9" fmla="*/ 88519 h 136304"/>
                <a:gd name="connsiteX10" fmla="*/ 12859 w 81227"/>
                <a:gd name="connsiteY10" fmla="*/ 129572 h 136304"/>
                <a:gd name="connsiteX11" fmla="*/ 12763 w 81227"/>
                <a:gd name="connsiteY11" fmla="*/ 130905 h 136304"/>
                <a:gd name="connsiteX12" fmla="*/ 8763 w 81227"/>
                <a:gd name="connsiteY12" fmla="*/ 135858 h 136304"/>
                <a:gd name="connsiteX13" fmla="*/ 5143 w 81227"/>
                <a:gd name="connsiteY13" fmla="*/ 136144 h 136304"/>
                <a:gd name="connsiteX14" fmla="*/ 381 w 81227"/>
                <a:gd name="connsiteY14" fmla="*/ 132239 h 136304"/>
                <a:gd name="connsiteX15" fmla="*/ 0 w 81227"/>
                <a:gd name="connsiteY15" fmla="*/ 130334 h 136304"/>
                <a:gd name="connsiteX16" fmla="*/ 571 w 81227"/>
                <a:gd name="connsiteY16" fmla="*/ 116999 h 136304"/>
                <a:gd name="connsiteX17" fmla="*/ 6572 w 81227"/>
                <a:gd name="connsiteY17" fmla="*/ 6985 h 136304"/>
                <a:gd name="connsiteX18" fmla="*/ 10668 w 81227"/>
                <a:gd name="connsiteY18" fmla="*/ 508 h 136304"/>
                <a:gd name="connsiteX19" fmla="*/ 17431 w 81227"/>
                <a:gd name="connsiteY19" fmla="*/ 1365 h 136304"/>
                <a:gd name="connsiteX20" fmla="*/ 19240 w 81227"/>
                <a:gd name="connsiteY20" fmla="*/ 27464 h 136304"/>
                <a:gd name="connsiteX21" fmla="*/ 16288 w 81227"/>
                <a:gd name="connsiteY21" fmla="*/ 73946 h 136304"/>
                <a:gd name="connsiteX22" fmla="*/ 42481 w 81227"/>
                <a:gd name="connsiteY22" fmla="*/ 63468 h 136304"/>
                <a:gd name="connsiteX23" fmla="*/ 19240 w 81227"/>
                <a:gd name="connsiteY23" fmla="*/ 27464 h 13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1227" h="136304">
                  <a:moveTo>
                    <a:pt x="17431" y="1365"/>
                  </a:moveTo>
                  <a:cubicBezTo>
                    <a:pt x="17907" y="1842"/>
                    <a:pt x="18383" y="2413"/>
                    <a:pt x="18955" y="3080"/>
                  </a:cubicBezTo>
                  <a:cubicBezTo>
                    <a:pt x="21812" y="6699"/>
                    <a:pt x="42100" y="38608"/>
                    <a:pt x="79915" y="98711"/>
                  </a:cubicBezTo>
                  <a:cubicBezTo>
                    <a:pt x="80296" y="99092"/>
                    <a:pt x="80581" y="99568"/>
                    <a:pt x="80772" y="100044"/>
                  </a:cubicBezTo>
                  <a:cubicBezTo>
                    <a:pt x="81153" y="101092"/>
                    <a:pt x="81343" y="102235"/>
                    <a:pt x="81153" y="103473"/>
                  </a:cubicBezTo>
                  <a:cubicBezTo>
                    <a:pt x="80772" y="105950"/>
                    <a:pt x="79534" y="107664"/>
                    <a:pt x="77438" y="108521"/>
                  </a:cubicBezTo>
                  <a:cubicBezTo>
                    <a:pt x="77152" y="108617"/>
                    <a:pt x="76771" y="108712"/>
                    <a:pt x="76486" y="108807"/>
                  </a:cubicBezTo>
                  <a:cubicBezTo>
                    <a:pt x="73914" y="109379"/>
                    <a:pt x="71818" y="108617"/>
                    <a:pt x="70199" y="106521"/>
                  </a:cubicBezTo>
                  <a:lnTo>
                    <a:pt x="49816" y="74803"/>
                  </a:lnTo>
                  <a:lnTo>
                    <a:pt x="15526" y="88519"/>
                  </a:lnTo>
                  <a:lnTo>
                    <a:pt x="12859" y="129572"/>
                  </a:lnTo>
                  <a:cubicBezTo>
                    <a:pt x="12859" y="130048"/>
                    <a:pt x="12859" y="130429"/>
                    <a:pt x="12763" y="130905"/>
                  </a:cubicBezTo>
                  <a:cubicBezTo>
                    <a:pt x="12001" y="133477"/>
                    <a:pt x="10668" y="135192"/>
                    <a:pt x="8763" y="135858"/>
                  </a:cubicBezTo>
                  <a:cubicBezTo>
                    <a:pt x="7620" y="136335"/>
                    <a:pt x="6382" y="136430"/>
                    <a:pt x="5143" y="136144"/>
                  </a:cubicBezTo>
                  <a:cubicBezTo>
                    <a:pt x="2857" y="135668"/>
                    <a:pt x="1238" y="134334"/>
                    <a:pt x="381" y="132239"/>
                  </a:cubicBezTo>
                  <a:cubicBezTo>
                    <a:pt x="95" y="131667"/>
                    <a:pt x="0" y="131001"/>
                    <a:pt x="0" y="130334"/>
                  </a:cubicBezTo>
                  <a:cubicBezTo>
                    <a:pt x="95" y="127476"/>
                    <a:pt x="286" y="123095"/>
                    <a:pt x="571" y="116999"/>
                  </a:cubicBezTo>
                  <a:cubicBezTo>
                    <a:pt x="3619" y="54991"/>
                    <a:pt x="5620" y="18320"/>
                    <a:pt x="6572" y="6985"/>
                  </a:cubicBezTo>
                  <a:cubicBezTo>
                    <a:pt x="6858" y="3651"/>
                    <a:pt x="8191" y="1556"/>
                    <a:pt x="10668" y="508"/>
                  </a:cubicBezTo>
                  <a:cubicBezTo>
                    <a:pt x="13144" y="-349"/>
                    <a:pt x="15430" y="-159"/>
                    <a:pt x="17431" y="1365"/>
                  </a:cubicBezTo>
                  <a:close/>
                  <a:moveTo>
                    <a:pt x="19240" y="27464"/>
                  </a:moveTo>
                  <a:lnTo>
                    <a:pt x="16288" y="73946"/>
                  </a:lnTo>
                  <a:lnTo>
                    <a:pt x="42481" y="63468"/>
                  </a:lnTo>
                  <a:lnTo>
                    <a:pt x="19240" y="274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任意多边形: 形状 100"/>
            <p:cNvSpPr/>
            <p:nvPr>
              <p:custDataLst>
                <p:tags r:id="rId36"/>
              </p:custDataLst>
            </p:nvPr>
          </p:nvSpPr>
          <p:spPr>
            <a:xfrm>
              <a:off x="6451461" y="3703833"/>
              <a:ext cx="280418" cy="104082"/>
            </a:xfrm>
            <a:custGeom>
              <a:avLst/>
              <a:gdLst>
                <a:gd name="connsiteX0" fmla="*/ 273856 w 280418"/>
                <a:gd name="connsiteY0" fmla="*/ 21012 h 104082"/>
                <a:gd name="connsiteX1" fmla="*/ 273856 w 280418"/>
                <a:gd name="connsiteY1" fmla="*/ 21012 h 104082"/>
                <a:gd name="connsiteX2" fmla="*/ 172890 w 280418"/>
                <a:gd name="connsiteY2" fmla="*/ 62065 h 104082"/>
                <a:gd name="connsiteX3" fmla="*/ 123170 w 280418"/>
                <a:gd name="connsiteY3" fmla="*/ 70542 h 104082"/>
                <a:gd name="connsiteX4" fmla="*/ 116789 w 280418"/>
                <a:gd name="connsiteY4" fmla="*/ 68732 h 104082"/>
                <a:gd name="connsiteX5" fmla="*/ 108216 w 280418"/>
                <a:gd name="connsiteY5" fmla="*/ 67018 h 104082"/>
                <a:gd name="connsiteX6" fmla="*/ 99358 w 280418"/>
                <a:gd name="connsiteY6" fmla="*/ 72161 h 104082"/>
                <a:gd name="connsiteX7" fmla="*/ 97453 w 280418"/>
                <a:gd name="connsiteY7" fmla="*/ 73590 h 104082"/>
                <a:gd name="connsiteX8" fmla="*/ 13061 w 280418"/>
                <a:gd name="connsiteY8" fmla="*/ 103880 h 104082"/>
                <a:gd name="connsiteX9" fmla="*/ 202 w 280418"/>
                <a:gd name="connsiteY9" fmla="*/ 95307 h 104082"/>
                <a:gd name="connsiteX10" fmla="*/ 8775 w 280418"/>
                <a:gd name="connsiteY10" fmla="*/ 82448 h 104082"/>
                <a:gd name="connsiteX11" fmla="*/ 84594 w 280418"/>
                <a:gd name="connsiteY11" fmla="*/ 55874 h 104082"/>
                <a:gd name="connsiteX12" fmla="*/ 86309 w 280418"/>
                <a:gd name="connsiteY12" fmla="*/ 54540 h 104082"/>
                <a:gd name="connsiteX13" fmla="*/ 105263 w 280418"/>
                <a:gd name="connsiteY13" fmla="*/ 45301 h 104082"/>
                <a:gd name="connsiteX14" fmla="*/ 123266 w 280418"/>
                <a:gd name="connsiteY14" fmla="*/ 47777 h 104082"/>
                <a:gd name="connsiteX15" fmla="*/ 128028 w 280418"/>
                <a:gd name="connsiteY15" fmla="*/ 49111 h 104082"/>
                <a:gd name="connsiteX16" fmla="*/ 164604 w 280418"/>
                <a:gd name="connsiteY16" fmla="*/ 41681 h 104082"/>
                <a:gd name="connsiteX17" fmla="*/ 265188 w 280418"/>
                <a:gd name="connsiteY17" fmla="*/ 819 h 104082"/>
                <a:gd name="connsiteX18" fmla="*/ 279571 w 280418"/>
                <a:gd name="connsiteY18" fmla="*/ 6725 h 104082"/>
                <a:gd name="connsiteX19" fmla="*/ 273856 w 280418"/>
                <a:gd name="connsiteY19" fmla="*/ 21012 h 10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418" h="104082">
                  <a:moveTo>
                    <a:pt x="273856" y="21012"/>
                  </a:moveTo>
                  <a:cubicBezTo>
                    <a:pt x="273760" y="21107"/>
                    <a:pt x="273760" y="21107"/>
                    <a:pt x="273856" y="21012"/>
                  </a:cubicBezTo>
                  <a:lnTo>
                    <a:pt x="172890" y="62065"/>
                  </a:lnTo>
                  <a:cubicBezTo>
                    <a:pt x="159651" y="67399"/>
                    <a:pt x="141553" y="74828"/>
                    <a:pt x="123170" y="70542"/>
                  </a:cubicBezTo>
                  <a:cubicBezTo>
                    <a:pt x="121075" y="70066"/>
                    <a:pt x="118884" y="69399"/>
                    <a:pt x="116789" y="68732"/>
                  </a:cubicBezTo>
                  <a:cubicBezTo>
                    <a:pt x="113455" y="67685"/>
                    <a:pt x="110311" y="66732"/>
                    <a:pt x="108216" y="67018"/>
                  </a:cubicBezTo>
                  <a:cubicBezTo>
                    <a:pt x="105740" y="67399"/>
                    <a:pt x="102692" y="69685"/>
                    <a:pt x="99358" y="72161"/>
                  </a:cubicBezTo>
                  <a:lnTo>
                    <a:pt x="97453" y="73590"/>
                  </a:lnTo>
                  <a:cubicBezTo>
                    <a:pt x="72021" y="92164"/>
                    <a:pt x="40684" y="98450"/>
                    <a:pt x="13061" y="103880"/>
                  </a:cubicBezTo>
                  <a:cubicBezTo>
                    <a:pt x="7156" y="105023"/>
                    <a:pt x="1345" y="101213"/>
                    <a:pt x="202" y="95307"/>
                  </a:cubicBezTo>
                  <a:cubicBezTo>
                    <a:pt x="-941" y="89401"/>
                    <a:pt x="2869" y="83687"/>
                    <a:pt x="8775" y="82448"/>
                  </a:cubicBezTo>
                  <a:cubicBezTo>
                    <a:pt x="34207" y="77400"/>
                    <a:pt x="63067" y="71685"/>
                    <a:pt x="84594" y="55874"/>
                  </a:cubicBezTo>
                  <a:lnTo>
                    <a:pt x="86309" y="54540"/>
                  </a:lnTo>
                  <a:cubicBezTo>
                    <a:pt x="91166" y="50921"/>
                    <a:pt x="97262" y="46444"/>
                    <a:pt x="105263" y="45301"/>
                  </a:cubicBezTo>
                  <a:cubicBezTo>
                    <a:pt x="112216" y="44348"/>
                    <a:pt x="118312" y="46253"/>
                    <a:pt x="123266" y="47777"/>
                  </a:cubicBezTo>
                  <a:cubicBezTo>
                    <a:pt x="124885" y="48254"/>
                    <a:pt x="126409" y="48825"/>
                    <a:pt x="128028" y="49111"/>
                  </a:cubicBezTo>
                  <a:cubicBezTo>
                    <a:pt x="138791" y="51587"/>
                    <a:pt x="150983" y="47206"/>
                    <a:pt x="164604" y="41681"/>
                  </a:cubicBezTo>
                  <a:lnTo>
                    <a:pt x="265188" y="819"/>
                  </a:lnTo>
                  <a:cubicBezTo>
                    <a:pt x="270808" y="-1467"/>
                    <a:pt x="277285" y="1200"/>
                    <a:pt x="279571" y="6725"/>
                  </a:cubicBezTo>
                  <a:cubicBezTo>
                    <a:pt x="281856" y="12440"/>
                    <a:pt x="279380" y="18726"/>
                    <a:pt x="273856" y="210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任意多边形: 形状 101"/>
            <p:cNvSpPr/>
            <p:nvPr>
              <p:custDataLst>
                <p:tags r:id="rId37"/>
              </p:custDataLst>
            </p:nvPr>
          </p:nvSpPr>
          <p:spPr>
            <a:xfrm>
              <a:off x="6479802" y="3765128"/>
              <a:ext cx="267032" cy="115220"/>
            </a:xfrm>
            <a:custGeom>
              <a:avLst/>
              <a:gdLst>
                <a:gd name="connsiteX0" fmla="*/ 255611 w 267032"/>
                <a:gd name="connsiteY0" fmla="*/ 23154 h 115220"/>
                <a:gd name="connsiteX1" fmla="*/ 224274 w 267032"/>
                <a:gd name="connsiteY1" fmla="*/ 34393 h 115220"/>
                <a:gd name="connsiteX2" fmla="*/ 170076 w 267032"/>
                <a:gd name="connsiteY2" fmla="*/ 52300 h 115220"/>
                <a:gd name="connsiteX3" fmla="*/ 138263 w 267032"/>
                <a:gd name="connsiteY3" fmla="*/ 61254 h 115220"/>
                <a:gd name="connsiteX4" fmla="*/ 130071 w 267032"/>
                <a:gd name="connsiteY4" fmla="*/ 62587 h 115220"/>
                <a:gd name="connsiteX5" fmla="*/ 118260 w 267032"/>
                <a:gd name="connsiteY5" fmla="*/ 64683 h 115220"/>
                <a:gd name="connsiteX6" fmla="*/ 91876 w 267032"/>
                <a:gd name="connsiteY6" fmla="*/ 75542 h 115220"/>
                <a:gd name="connsiteX7" fmla="*/ 70159 w 267032"/>
                <a:gd name="connsiteY7" fmla="*/ 85352 h 115220"/>
                <a:gd name="connsiteX8" fmla="*/ 55300 w 267032"/>
                <a:gd name="connsiteY8" fmla="*/ 90019 h 115220"/>
                <a:gd name="connsiteX9" fmla="*/ 20629 w 267032"/>
                <a:gd name="connsiteY9" fmla="*/ 109260 h 115220"/>
                <a:gd name="connsiteX10" fmla="*/ 5961 w 267032"/>
                <a:gd name="connsiteY10" fmla="*/ 114023 h 115220"/>
                <a:gd name="connsiteX11" fmla="*/ 1198 w 267032"/>
                <a:gd name="connsiteY11" fmla="*/ 99354 h 115220"/>
                <a:gd name="connsiteX12" fmla="*/ 49204 w 267032"/>
                <a:gd name="connsiteY12" fmla="*/ 69065 h 115220"/>
                <a:gd name="connsiteX13" fmla="*/ 62825 w 267032"/>
                <a:gd name="connsiteY13" fmla="*/ 64778 h 115220"/>
                <a:gd name="connsiteX14" fmla="*/ 82256 w 267032"/>
                <a:gd name="connsiteY14" fmla="*/ 56015 h 115220"/>
                <a:gd name="connsiteX15" fmla="*/ 113116 w 267032"/>
                <a:gd name="connsiteY15" fmla="*/ 43442 h 115220"/>
                <a:gd name="connsiteX16" fmla="*/ 126928 w 267032"/>
                <a:gd name="connsiteY16" fmla="*/ 40870 h 115220"/>
                <a:gd name="connsiteX17" fmla="*/ 134358 w 267032"/>
                <a:gd name="connsiteY17" fmla="*/ 39632 h 115220"/>
                <a:gd name="connsiteX18" fmla="*/ 163313 w 267032"/>
                <a:gd name="connsiteY18" fmla="*/ 31441 h 115220"/>
                <a:gd name="connsiteX19" fmla="*/ 217511 w 267032"/>
                <a:gd name="connsiteY19" fmla="*/ 13534 h 115220"/>
                <a:gd name="connsiteX20" fmla="*/ 251705 w 267032"/>
                <a:gd name="connsiteY20" fmla="*/ 961 h 115220"/>
                <a:gd name="connsiteX21" fmla="*/ 266088 w 267032"/>
                <a:gd name="connsiteY21" fmla="*/ 6485 h 115220"/>
                <a:gd name="connsiteX22" fmla="*/ 260469 w 267032"/>
                <a:gd name="connsiteY22" fmla="*/ 20868 h 115220"/>
                <a:gd name="connsiteX23" fmla="*/ 255611 w 267032"/>
                <a:gd name="connsiteY23" fmla="*/ 23154 h 11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7032" h="115220">
                  <a:moveTo>
                    <a:pt x="255611" y="23154"/>
                  </a:moveTo>
                  <a:cubicBezTo>
                    <a:pt x="245133" y="27440"/>
                    <a:pt x="234560" y="30965"/>
                    <a:pt x="224274" y="34393"/>
                  </a:cubicBezTo>
                  <a:lnTo>
                    <a:pt x="170076" y="52300"/>
                  </a:lnTo>
                  <a:cubicBezTo>
                    <a:pt x="159885" y="55634"/>
                    <a:pt x="149407" y="59158"/>
                    <a:pt x="138263" y="61254"/>
                  </a:cubicBezTo>
                  <a:cubicBezTo>
                    <a:pt x="135596" y="61730"/>
                    <a:pt x="132833" y="62207"/>
                    <a:pt x="130071" y="62587"/>
                  </a:cubicBezTo>
                  <a:cubicBezTo>
                    <a:pt x="125880" y="63254"/>
                    <a:pt x="121975" y="63826"/>
                    <a:pt x="118260" y="64683"/>
                  </a:cubicBezTo>
                  <a:cubicBezTo>
                    <a:pt x="109402" y="66874"/>
                    <a:pt x="100829" y="71065"/>
                    <a:pt x="91876" y="75542"/>
                  </a:cubicBezTo>
                  <a:cubicBezTo>
                    <a:pt x="84923" y="78970"/>
                    <a:pt x="77779" y="82590"/>
                    <a:pt x="70159" y="85352"/>
                  </a:cubicBezTo>
                  <a:cubicBezTo>
                    <a:pt x="65301" y="87067"/>
                    <a:pt x="60253" y="88591"/>
                    <a:pt x="55300" y="90019"/>
                  </a:cubicBezTo>
                  <a:cubicBezTo>
                    <a:pt x="40250" y="94401"/>
                    <a:pt x="26058" y="98592"/>
                    <a:pt x="20629" y="109260"/>
                  </a:cubicBezTo>
                  <a:cubicBezTo>
                    <a:pt x="17867" y="114594"/>
                    <a:pt x="11295" y="116785"/>
                    <a:pt x="5961" y="114023"/>
                  </a:cubicBezTo>
                  <a:cubicBezTo>
                    <a:pt x="626" y="111260"/>
                    <a:pt x="-1564" y="104688"/>
                    <a:pt x="1198" y="99354"/>
                  </a:cubicBezTo>
                  <a:cubicBezTo>
                    <a:pt x="10913" y="80304"/>
                    <a:pt x="31297" y="74303"/>
                    <a:pt x="49204" y="69065"/>
                  </a:cubicBezTo>
                  <a:cubicBezTo>
                    <a:pt x="53966" y="67636"/>
                    <a:pt x="58538" y="66302"/>
                    <a:pt x="62825" y="64778"/>
                  </a:cubicBezTo>
                  <a:cubicBezTo>
                    <a:pt x="69302" y="62492"/>
                    <a:pt x="75588" y="59349"/>
                    <a:pt x="82256" y="56015"/>
                  </a:cubicBezTo>
                  <a:cubicBezTo>
                    <a:pt x="91971" y="51253"/>
                    <a:pt x="101972" y="46300"/>
                    <a:pt x="113116" y="43442"/>
                  </a:cubicBezTo>
                  <a:cubicBezTo>
                    <a:pt x="117784" y="42299"/>
                    <a:pt x="122451" y="41633"/>
                    <a:pt x="126928" y="40870"/>
                  </a:cubicBezTo>
                  <a:cubicBezTo>
                    <a:pt x="129404" y="40490"/>
                    <a:pt x="131881" y="40108"/>
                    <a:pt x="134358" y="39632"/>
                  </a:cubicBezTo>
                  <a:cubicBezTo>
                    <a:pt x="144073" y="37823"/>
                    <a:pt x="153884" y="34584"/>
                    <a:pt x="163313" y="31441"/>
                  </a:cubicBezTo>
                  <a:lnTo>
                    <a:pt x="217511" y="13534"/>
                  </a:lnTo>
                  <a:cubicBezTo>
                    <a:pt x="228941" y="9724"/>
                    <a:pt x="240752" y="5914"/>
                    <a:pt x="251705" y="961"/>
                  </a:cubicBezTo>
                  <a:cubicBezTo>
                    <a:pt x="257134" y="-1516"/>
                    <a:pt x="263707" y="961"/>
                    <a:pt x="266088" y="6485"/>
                  </a:cubicBezTo>
                  <a:cubicBezTo>
                    <a:pt x="268565" y="12010"/>
                    <a:pt x="265993" y="18487"/>
                    <a:pt x="260469" y="20868"/>
                  </a:cubicBezTo>
                  <a:cubicBezTo>
                    <a:pt x="258849" y="21820"/>
                    <a:pt x="257230" y="22487"/>
                    <a:pt x="255611" y="231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任意多边形: 形状 102"/>
            <p:cNvSpPr/>
            <p:nvPr>
              <p:custDataLst>
                <p:tags r:id="rId38"/>
              </p:custDataLst>
            </p:nvPr>
          </p:nvSpPr>
          <p:spPr>
            <a:xfrm>
              <a:off x="6853488" y="3461844"/>
              <a:ext cx="276369" cy="107683"/>
            </a:xfrm>
            <a:custGeom>
              <a:avLst/>
              <a:gdLst>
                <a:gd name="connsiteX0" fmla="*/ 214347 w 276369"/>
                <a:gd name="connsiteY0" fmla="*/ 46022 h 107683"/>
                <a:gd name="connsiteX1" fmla="*/ 207013 w 276369"/>
                <a:gd name="connsiteY1" fmla="*/ 48689 h 107683"/>
                <a:gd name="connsiteX2" fmla="*/ 162436 w 276369"/>
                <a:gd name="connsiteY2" fmla="*/ 53261 h 107683"/>
                <a:gd name="connsiteX3" fmla="*/ 121479 w 276369"/>
                <a:gd name="connsiteY3" fmla="*/ 57928 h 107683"/>
                <a:gd name="connsiteX4" fmla="*/ 105286 w 276369"/>
                <a:gd name="connsiteY4" fmla="*/ 66405 h 107683"/>
                <a:gd name="connsiteX5" fmla="*/ 80997 w 276369"/>
                <a:gd name="connsiteY5" fmla="*/ 78026 h 107683"/>
                <a:gd name="connsiteX6" fmla="*/ 56327 w 276369"/>
                <a:gd name="connsiteY6" fmla="*/ 81550 h 107683"/>
                <a:gd name="connsiteX7" fmla="*/ 40706 w 276369"/>
                <a:gd name="connsiteY7" fmla="*/ 83169 h 107683"/>
                <a:gd name="connsiteX8" fmla="*/ 21847 w 276369"/>
                <a:gd name="connsiteY8" fmla="*/ 97647 h 107683"/>
                <a:gd name="connsiteX9" fmla="*/ 10036 w 276369"/>
                <a:gd name="connsiteY9" fmla="*/ 107648 h 107683"/>
                <a:gd name="connsiteX10" fmla="*/ 35 w 276369"/>
                <a:gd name="connsiteY10" fmla="*/ 95838 h 107683"/>
                <a:gd name="connsiteX11" fmla="*/ 36515 w 276369"/>
                <a:gd name="connsiteY11" fmla="*/ 61738 h 107683"/>
                <a:gd name="connsiteX12" fmla="*/ 54898 w 276369"/>
                <a:gd name="connsiteY12" fmla="*/ 59738 h 107683"/>
                <a:gd name="connsiteX13" fmla="*/ 74710 w 276369"/>
                <a:gd name="connsiteY13" fmla="*/ 57071 h 107683"/>
                <a:gd name="connsiteX14" fmla="*/ 94141 w 276369"/>
                <a:gd name="connsiteY14" fmla="*/ 47546 h 107683"/>
                <a:gd name="connsiteX15" fmla="*/ 113477 w 276369"/>
                <a:gd name="connsiteY15" fmla="*/ 37545 h 107683"/>
                <a:gd name="connsiteX16" fmla="*/ 162341 w 276369"/>
                <a:gd name="connsiteY16" fmla="*/ 31353 h 107683"/>
                <a:gd name="connsiteX17" fmla="*/ 200345 w 276369"/>
                <a:gd name="connsiteY17" fmla="*/ 27829 h 107683"/>
                <a:gd name="connsiteX18" fmla="*/ 224634 w 276369"/>
                <a:gd name="connsiteY18" fmla="*/ 16113 h 107683"/>
                <a:gd name="connsiteX19" fmla="*/ 263972 w 276369"/>
                <a:gd name="connsiteY19" fmla="*/ 111 h 107683"/>
                <a:gd name="connsiteX20" fmla="*/ 276260 w 276369"/>
                <a:gd name="connsiteY20" fmla="*/ 9446 h 107683"/>
                <a:gd name="connsiteX21" fmla="*/ 266925 w 276369"/>
                <a:gd name="connsiteY21" fmla="*/ 21733 h 107683"/>
                <a:gd name="connsiteX22" fmla="*/ 235493 w 276369"/>
                <a:gd name="connsiteY22" fmla="*/ 35068 h 107683"/>
                <a:gd name="connsiteX23" fmla="*/ 214347 w 276369"/>
                <a:gd name="connsiteY23" fmla="*/ 46022 h 10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6369" h="107683">
                  <a:moveTo>
                    <a:pt x="214347" y="46022"/>
                  </a:moveTo>
                  <a:cubicBezTo>
                    <a:pt x="211966" y="46974"/>
                    <a:pt x="209489" y="47927"/>
                    <a:pt x="207013" y="48689"/>
                  </a:cubicBezTo>
                  <a:cubicBezTo>
                    <a:pt x="192154" y="53356"/>
                    <a:pt x="177104" y="53261"/>
                    <a:pt x="162436" y="53261"/>
                  </a:cubicBezTo>
                  <a:cubicBezTo>
                    <a:pt x="147672" y="53261"/>
                    <a:pt x="133766" y="53165"/>
                    <a:pt x="121479" y="57928"/>
                  </a:cubicBezTo>
                  <a:cubicBezTo>
                    <a:pt x="116049" y="60023"/>
                    <a:pt x="110905" y="63072"/>
                    <a:pt x="105286" y="66405"/>
                  </a:cubicBezTo>
                  <a:cubicBezTo>
                    <a:pt x="97761" y="70787"/>
                    <a:pt x="90046" y="75359"/>
                    <a:pt x="80997" y="78026"/>
                  </a:cubicBezTo>
                  <a:cubicBezTo>
                    <a:pt x="72615" y="80502"/>
                    <a:pt x="64329" y="81074"/>
                    <a:pt x="56327" y="81550"/>
                  </a:cubicBezTo>
                  <a:cubicBezTo>
                    <a:pt x="50803" y="81931"/>
                    <a:pt x="45659" y="82217"/>
                    <a:pt x="40706" y="83169"/>
                  </a:cubicBezTo>
                  <a:cubicBezTo>
                    <a:pt x="32039" y="84884"/>
                    <a:pt x="22418" y="90504"/>
                    <a:pt x="21847" y="97647"/>
                  </a:cubicBezTo>
                  <a:cubicBezTo>
                    <a:pt x="21371" y="103648"/>
                    <a:pt x="16037" y="108125"/>
                    <a:pt x="10036" y="107648"/>
                  </a:cubicBezTo>
                  <a:cubicBezTo>
                    <a:pt x="4035" y="107172"/>
                    <a:pt x="-442" y="101838"/>
                    <a:pt x="35" y="95838"/>
                  </a:cubicBezTo>
                  <a:cubicBezTo>
                    <a:pt x="1654" y="76883"/>
                    <a:pt x="19561" y="65072"/>
                    <a:pt x="36515" y="61738"/>
                  </a:cubicBezTo>
                  <a:cubicBezTo>
                    <a:pt x="42802" y="60500"/>
                    <a:pt x="48898" y="60119"/>
                    <a:pt x="54898" y="59738"/>
                  </a:cubicBezTo>
                  <a:cubicBezTo>
                    <a:pt x="62042" y="59262"/>
                    <a:pt x="68710" y="58881"/>
                    <a:pt x="74710" y="57071"/>
                  </a:cubicBezTo>
                  <a:cubicBezTo>
                    <a:pt x="81187" y="55166"/>
                    <a:pt x="87474" y="51451"/>
                    <a:pt x="94141" y="47546"/>
                  </a:cubicBezTo>
                  <a:cubicBezTo>
                    <a:pt x="100237" y="44022"/>
                    <a:pt x="106429" y="40212"/>
                    <a:pt x="113477" y="37545"/>
                  </a:cubicBezTo>
                  <a:cubicBezTo>
                    <a:pt x="129575" y="31353"/>
                    <a:pt x="146243" y="31353"/>
                    <a:pt x="162341" y="31353"/>
                  </a:cubicBezTo>
                  <a:cubicBezTo>
                    <a:pt x="175866" y="31353"/>
                    <a:pt x="188725" y="31448"/>
                    <a:pt x="200345" y="27829"/>
                  </a:cubicBezTo>
                  <a:cubicBezTo>
                    <a:pt x="208537" y="25257"/>
                    <a:pt x="216347" y="20781"/>
                    <a:pt x="224634" y="16113"/>
                  </a:cubicBezTo>
                  <a:cubicBezTo>
                    <a:pt x="236635" y="9255"/>
                    <a:pt x="249113" y="2207"/>
                    <a:pt x="263972" y="111"/>
                  </a:cubicBezTo>
                  <a:cubicBezTo>
                    <a:pt x="269973" y="-746"/>
                    <a:pt x="275498" y="3445"/>
                    <a:pt x="276260" y="9446"/>
                  </a:cubicBezTo>
                  <a:cubicBezTo>
                    <a:pt x="277117" y="15447"/>
                    <a:pt x="272830" y="20971"/>
                    <a:pt x="266925" y="21733"/>
                  </a:cubicBezTo>
                  <a:cubicBezTo>
                    <a:pt x="256257" y="23162"/>
                    <a:pt x="246160" y="28972"/>
                    <a:pt x="235493" y="35068"/>
                  </a:cubicBezTo>
                  <a:cubicBezTo>
                    <a:pt x="228825" y="38973"/>
                    <a:pt x="221872" y="42974"/>
                    <a:pt x="214347" y="460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任意多边形: 形状 103"/>
            <p:cNvSpPr/>
            <p:nvPr>
              <p:custDataLst>
                <p:tags r:id="rId39"/>
              </p:custDataLst>
            </p:nvPr>
          </p:nvSpPr>
          <p:spPr>
            <a:xfrm>
              <a:off x="6873628" y="3543115"/>
              <a:ext cx="263637" cy="117333"/>
            </a:xfrm>
            <a:custGeom>
              <a:avLst/>
              <a:gdLst>
                <a:gd name="connsiteX0" fmla="*/ 238022 w 263637"/>
                <a:gd name="connsiteY0" fmla="*/ 29616 h 117333"/>
                <a:gd name="connsiteX1" fmla="*/ 163156 w 263637"/>
                <a:gd name="connsiteY1" fmla="*/ 50000 h 117333"/>
                <a:gd name="connsiteX2" fmla="*/ 155917 w 263637"/>
                <a:gd name="connsiteY2" fmla="*/ 51524 h 117333"/>
                <a:gd name="connsiteX3" fmla="*/ 152106 w 263637"/>
                <a:gd name="connsiteY3" fmla="*/ 54191 h 117333"/>
                <a:gd name="connsiteX4" fmla="*/ 150678 w 263637"/>
                <a:gd name="connsiteY4" fmla="*/ 55334 h 117333"/>
                <a:gd name="connsiteX5" fmla="*/ 87432 w 263637"/>
                <a:gd name="connsiteY5" fmla="*/ 76955 h 117333"/>
                <a:gd name="connsiteX6" fmla="*/ 74668 w 263637"/>
                <a:gd name="connsiteY6" fmla="*/ 79146 h 117333"/>
                <a:gd name="connsiteX7" fmla="*/ 20948 w 263637"/>
                <a:gd name="connsiteY7" fmla="*/ 110769 h 117333"/>
                <a:gd name="connsiteX8" fmla="*/ 6565 w 263637"/>
                <a:gd name="connsiteY8" fmla="*/ 116389 h 117333"/>
                <a:gd name="connsiteX9" fmla="*/ 945 w 263637"/>
                <a:gd name="connsiteY9" fmla="*/ 102006 h 117333"/>
                <a:gd name="connsiteX10" fmla="*/ 70668 w 263637"/>
                <a:gd name="connsiteY10" fmla="*/ 57715 h 117333"/>
                <a:gd name="connsiteX11" fmla="*/ 83812 w 263637"/>
                <a:gd name="connsiteY11" fmla="*/ 55429 h 117333"/>
                <a:gd name="connsiteX12" fmla="*/ 137534 w 263637"/>
                <a:gd name="connsiteY12" fmla="*/ 37903 h 117333"/>
                <a:gd name="connsiteX13" fmla="*/ 138772 w 263637"/>
                <a:gd name="connsiteY13" fmla="*/ 36950 h 117333"/>
                <a:gd name="connsiteX14" fmla="*/ 146392 w 263637"/>
                <a:gd name="connsiteY14" fmla="*/ 31902 h 117333"/>
                <a:gd name="connsiteX15" fmla="*/ 159536 w 263637"/>
                <a:gd name="connsiteY15" fmla="*/ 28473 h 117333"/>
                <a:gd name="connsiteX16" fmla="*/ 247833 w 263637"/>
                <a:gd name="connsiteY16" fmla="*/ 1137 h 117333"/>
                <a:gd name="connsiteX17" fmla="*/ 262501 w 263637"/>
                <a:gd name="connsiteY17" fmla="*/ 5994 h 117333"/>
                <a:gd name="connsiteX18" fmla="*/ 257644 w 263637"/>
                <a:gd name="connsiteY18" fmla="*/ 20663 h 117333"/>
                <a:gd name="connsiteX19" fmla="*/ 238022 w 263637"/>
                <a:gd name="connsiteY19" fmla="*/ 29616 h 11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3637" h="117333">
                  <a:moveTo>
                    <a:pt x="238022" y="29616"/>
                  </a:moveTo>
                  <a:cubicBezTo>
                    <a:pt x="214019" y="39522"/>
                    <a:pt x="188968" y="46380"/>
                    <a:pt x="163156" y="50000"/>
                  </a:cubicBezTo>
                  <a:cubicBezTo>
                    <a:pt x="160012" y="50476"/>
                    <a:pt x="157440" y="50666"/>
                    <a:pt x="155917" y="51524"/>
                  </a:cubicBezTo>
                  <a:cubicBezTo>
                    <a:pt x="154869" y="52000"/>
                    <a:pt x="153535" y="53048"/>
                    <a:pt x="152106" y="54191"/>
                  </a:cubicBezTo>
                  <a:lnTo>
                    <a:pt x="150678" y="55334"/>
                  </a:lnTo>
                  <a:cubicBezTo>
                    <a:pt x="131914" y="69431"/>
                    <a:pt x="109339" y="73241"/>
                    <a:pt x="87432" y="76955"/>
                  </a:cubicBezTo>
                  <a:cubicBezTo>
                    <a:pt x="83146" y="77718"/>
                    <a:pt x="78859" y="78384"/>
                    <a:pt x="74668" y="79146"/>
                  </a:cubicBezTo>
                  <a:cubicBezTo>
                    <a:pt x="45808" y="84575"/>
                    <a:pt x="27710" y="95244"/>
                    <a:pt x="20948" y="110769"/>
                  </a:cubicBezTo>
                  <a:cubicBezTo>
                    <a:pt x="18566" y="116294"/>
                    <a:pt x="12089" y="118865"/>
                    <a:pt x="6565" y="116389"/>
                  </a:cubicBezTo>
                  <a:cubicBezTo>
                    <a:pt x="1040" y="114008"/>
                    <a:pt x="-1532" y="107531"/>
                    <a:pt x="945" y="102006"/>
                  </a:cubicBezTo>
                  <a:cubicBezTo>
                    <a:pt x="10756" y="79432"/>
                    <a:pt x="34282" y="64573"/>
                    <a:pt x="70668" y="57715"/>
                  </a:cubicBezTo>
                  <a:cubicBezTo>
                    <a:pt x="75050" y="56858"/>
                    <a:pt x="79431" y="56191"/>
                    <a:pt x="83812" y="55429"/>
                  </a:cubicBezTo>
                  <a:cubicBezTo>
                    <a:pt x="104005" y="52000"/>
                    <a:pt x="123055" y="48857"/>
                    <a:pt x="137534" y="37903"/>
                  </a:cubicBezTo>
                  <a:lnTo>
                    <a:pt x="138772" y="36950"/>
                  </a:lnTo>
                  <a:cubicBezTo>
                    <a:pt x="140867" y="35331"/>
                    <a:pt x="143344" y="33426"/>
                    <a:pt x="146392" y="31902"/>
                  </a:cubicBezTo>
                  <a:cubicBezTo>
                    <a:pt x="150964" y="29712"/>
                    <a:pt x="155726" y="29045"/>
                    <a:pt x="159536" y="28473"/>
                  </a:cubicBezTo>
                  <a:cubicBezTo>
                    <a:pt x="190683" y="24092"/>
                    <a:pt x="220210" y="14948"/>
                    <a:pt x="247833" y="1137"/>
                  </a:cubicBezTo>
                  <a:cubicBezTo>
                    <a:pt x="253262" y="-1530"/>
                    <a:pt x="259834" y="660"/>
                    <a:pt x="262501" y="5994"/>
                  </a:cubicBezTo>
                  <a:cubicBezTo>
                    <a:pt x="265168" y="11423"/>
                    <a:pt x="262978" y="17996"/>
                    <a:pt x="257644" y="20663"/>
                  </a:cubicBezTo>
                  <a:cubicBezTo>
                    <a:pt x="251262" y="23901"/>
                    <a:pt x="244690" y="26949"/>
                    <a:pt x="238022" y="296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任意多边形: 形状 104"/>
            <p:cNvSpPr/>
            <p:nvPr>
              <p:custDataLst>
                <p:tags r:id="rId40"/>
              </p:custDataLst>
            </p:nvPr>
          </p:nvSpPr>
          <p:spPr>
            <a:xfrm>
              <a:off x="6897933" y="3602837"/>
              <a:ext cx="267146" cy="131510"/>
            </a:xfrm>
            <a:custGeom>
              <a:avLst/>
              <a:gdLst>
                <a:gd name="connsiteX0" fmla="*/ 132279 w 267146"/>
                <a:gd name="connsiteY0" fmla="*/ 83623 h 131510"/>
                <a:gd name="connsiteX1" fmla="*/ 131993 w 267146"/>
                <a:gd name="connsiteY1" fmla="*/ 83718 h 131510"/>
                <a:gd name="connsiteX2" fmla="*/ 88559 w 267146"/>
                <a:gd name="connsiteY2" fmla="*/ 96005 h 131510"/>
                <a:gd name="connsiteX3" fmla="*/ 68842 w 267146"/>
                <a:gd name="connsiteY3" fmla="*/ 100673 h 131510"/>
                <a:gd name="connsiteX4" fmla="*/ 19407 w 267146"/>
                <a:gd name="connsiteY4" fmla="*/ 127533 h 131510"/>
                <a:gd name="connsiteX5" fmla="*/ 3977 w 267146"/>
                <a:gd name="connsiteY5" fmla="*/ 128962 h 131510"/>
                <a:gd name="connsiteX6" fmla="*/ 2548 w 267146"/>
                <a:gd name="connsiteY6" fmla="*/ 113532 h 131510"/>
                <a:gd name="connsiteX7" fmla="*/ 63318 w 267146"/>
                <a:gd name="connsiteY7" fmla="*/ 79527 h 131510"/>
                <a:gd name="connsiteX8" fmla="*/ 83892 w 267146"/>
                <a:gd name="connsiteY8" fmla="*/ 74669 h 131510"/>
                <a:gd name="connsiteX9" fmla="*/ 123706 w 267146"/>
                <a:gd name="connsiteY9" fmla="*/ 63525 h 131510"/>
                <a:gd name="connsiteX10" fmla="*/ 147138 w 267146"/>
                <a:gd name="connsiteY10" fmla="*/ 51809 h 131510"/>
                <a:gd name="connsiteX11" fmla="*/ 171331 w 267146"/>
                <a:gd name="connsiteY11" fmla="*/ 39618 h 131510"/>
                <a:gd name="connsiteX12" fmla="*/ 197811 w 267146"/>
                <a:gd name="connsiteY12" fmla="*/ 30283 h 131510"/>
                <a:gd name="connsiteX13" fmla="*/ 247817 w 267146"/>
                <a:gd name="connsiteY13" fmla="*/ 3994 h 131510"/>
                <a:gd name="connsiteX14" fmla="*/ 263152 w 267146"/>
                <a:gd name="connsiteY14" fmla="*/ 2470 h 131510"/>
                <a:gd name="connsiteX15" fmla="*/ 264676 w 267146"/>
                <a:gd name="connsiteY15" fmla="*/ 17805 h 131510"/>
                <a:gd name="connsiteX16" fmla="*/ 204383 w 267146"/>
                <a:gd name="connsiteY16" fmla="*/ 51047 h 131510"/>
                <a:gd name="connsiteX17" fmla="*/ 179904 w 267146"/>
                <a:gd name="connsiteY17" fmla="*/ 59620 h 131510"/>
                <a:gd name="connsiteX18" fmla="*/ 157615 w 267146"/>
                <a:gd name="connsiteY18" fmla="*/ 70859 h 131510"/>
                <a:gd name="connsiteX19" fmla="*/ 132279 w 267146"/>
                <a:gd name="connsiteY19" fmla="*/ 83623 h 131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7146" h="131510">
                  <a:moveTo>
                    <a:pt x="132279" y="83623"/>
                  </a:moveTo>
                  <a:cubicBezTo>
                    <a:pt x="132184" y="83623"/>
                    <a:pt x="132088" y="83718"/>
                    <a:pt x="131993" y="83718"/>
                  </a:cubicBezTo>
                  <a:cubicBezTo>
                    <a:pt x="117801" y="89624"/>
                    <a:pt x="102942" y="92862"/>
                    <a:pt x="88559" y="96005"/>
                  </a:cubicBezTo>
                  <a:cubicBezTo>
                    <a:pt x="81987" y="97434"/>
                    <a:pt x="75319" y="98958"/>
                    <a:pt x="68842" y="100673"/>
                  </a:cubicBezTo>
                  <a:cubicBezTo>
                    <a:pt x="45125" y="106959"/>
                    <a:pt x="29409" y="115436"/>
                    <a:pt x="19407" y="127533"/>
                  </a:cubicBezTo>
                  <a:cubicBezTo>
                    <a:pt x="15598" y="132201"/>
                    <a:pt x="8644" y="132867"/>
                    <a:pt x="3977" y="128962"/>
                  </a:cubicBezTo>
                  <a:cubicBezTo>
                    <a:pt x="-690" y="125152"/>
                    <a:pt x="-1357" y="118199"/>
                    <a:pt x="2548" y="113532"/>
                  </a:cubicBezTo>
                  <a:cubicBezTo>
                    <a:pt x="15598" y="97815"/>
                    <a:pt x="34933" y="86957"/>
                    <a:pt x="63318" y="79527"/>
                  </a:cubicBezTo>
                  <a:cubicBezTo>
                    <a:pt x="70176" y="77718"/>
                    <a:pt x="77129" y="76193"/>
                    <a:pt x="83892" y="74669"/>
                  </a:cubicBezTo>
                  <a:cubicBezTo>
                    <a:pt x="97989" y="71526"/>
                    <a:pt x="111228" y="68669"/>
                    <a:pt x="123706" y="63525"/>
                  </a:cubicBezTo>
                  <a:cubicBezTo>
                    <a:pt x="131803" y="60477"/>
                    <a:pt x="139137" y="56191"/>
                    <a:pt x="147138" y="51809"/>
                  </a:cubicBezTo>
                  <a:cubicBezTo>
                    <a:pt x="154853" y="47618"/>
                    <a:pt x="162854" y="43237"/>
                    <a:pt x="171331" y="39618"/>
                  </a:cubicBezTo>
                  <a:cubicBezTo>
                    <a:pt x="179904" y="35998"/>
                    <a:pt x="189048" y="33045"/>
                    <a:pt x="197811" y="30283"/>
                  </a:cubicBezTo>
                  <a:cubicBezTo>
                    <a:pt x="217623" y="23996"/>
                    <a:pt x="236387" y="18091"/>
                    <a:pt x="247817" y="3994"/>
                  </a:cubicBezTo>
                  <a:cubicBezTo>
                    <a:pt x="251627" y="-673"/>
                    <a:pt x="258485" y="-1340"/>
                    <a:pt x="263152" y="2470"/>
                  </a:cubicBezTo>
                  <a:cubicBezTo>
                    <a:pt x="267819" y="6280"/>
                    <a:pt x="268486" y="13138"/>
                    <a:pt x="264676" y="17805"/>
                  </a:cubicBezTo>
                  <a:cubicBezTo>
                    <a:pt x="249150" y="36855"/>
                    <a:pt x="226386" y="44094"/>
                    <a:pt x="204383" y="51047"/>
                  </a:cubicBezTo>
                  <a:cubicBezTo>
                    <a:pt x="195715" y="53810"/>
                    <a:pt x="187619" y="56286"/>
                    <a:pt x="179904" y="59620"/>
                  </a:cubicBezTo>
                  <a:cubicBezTo>
                    <a:pt x="172379" y="62763"/>
                    <a:pt x="165235" y="66764"/>
                    <a:pt x="157615" y="70859"/>
                  </a:cubicBezTo>
                  <a:cubicBezTo>
                    <a:pt x="149519" y="75336"/>
                    <a:pt x="141137" y="79908"/>
                    <a:pt x="132279" y="83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任意多边形: 形状 105"/>
            <p:cNvSpPr/>
            <p:nvPr>
              <p:custDataLst>
                <p:tags r:id="rId41"/>
              </p:custDataLst>
            </p:nvPr>
          </p:nvSpPr>
          <p:spPr>
            <a:xfrm>
              <a:off x="6687276" y="3319236"/>
              <a:ext cx="193852" cy="557282"/>
            </a:xfrm>
            <a:custGeom>
              <a:avLst/>
              <a:gdLst>
                <a:gd name="connsiteX0" fmla="*/ 187106 w 193852"/>
                <a:gd name="connsiteY0" fmla="*/ 556486 h 557282"/>
                <a:gd name="connsiteX1" fmla="*/ 186249 w 193852"/>
                <a:gd name="connsiteY1" fmla="*/ 556771 h 557282"/>
                <a:gd name="connsiteX2" fmla="*/ 172533 w 193852"/>
                <a:gd name="connsiteY2" fmla="*/ 549723 h 557282"/>
                <a:gd name="connsiteX3" fmla="*/ 512 w 193852"/>
                <a:gd name="connsiteY3" fmla="*/ 14228 h 557282"/>
                <a:gd name="connsiteX4" fmla="*/ 7560 w 193852"/>
                <a:gd name="connsiteY4" fmla="*/ 512 h 557282"/>
                <a:gd name="connsiteX5" fmla="*/ 21276 w 193852"/>
                <a:gd name="connsiteY5" fmla="*/ 7560 h 557282"/>
                <a:gd name="connsiteX6" fmla="*/ 193297 w 193852"/>
                <a:gd name="connsiteY6" fmla="*/ 543055 h 557282"/>
                <a:gd name="connsiteX7" fmla="*/ 187106 w 193852"/>
                <a:gd name="connsiteY7" fmla="*/ 556486 h 55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852" h="557282">
                  <a:moveTo>
                    <a:pt x="187106" y="556486"/>
                  </a:moveTo>
                  <a:cubicBezTo>
                    <a:pt x="186820" y="556581"/>
                    <a:pt x="186534" y="556676"/>
                    <a:pt x="186249" y="556771"/>
                  </a:cubicBezTo>
                  <a:cubicBezTo>
                    <a:pt x="180534" y="558581"/>
                    <a:pt x="174343" y="555438"/>
                    <a:pt x="172533" y="549723"/>
                  </a:cubicBezTo>
                  <a:lnTo>
                    <a:pt x="512" y="14228"/>
                  </a:lnTo>
                  <a:cubicBezTo>
                    <a:pt x="-1298" y="8512"/>
                    <a:pt x="1845" y="2321"/>
                    <a:pt x="7560" y="512"/>
                  </a:cubicBezTo>
                  <a:cubicBezTo>
                    <a:pt x="13275" y="-1298"/>
                    <a:pt x="19466" y="1845"/>
                    <a:pt x="21276" y="7560"/>
                  </a:cubicBezTo>
                  <a:lnTo>
                    <a:pt x="193297" y="543055"/>
                  </a:lnTo>
                  <a:cubicBezTo>
                    <a:pt x="195107" y="548580"/>
                    <a:pt x="192345" y="554390"/>
                    <a:pt x="187106" y="556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任意多边形: 形状 106"/>
            <p:cNvSpPr/>
            <p:nvPr>
              <p:custDataLst>
                <p:tags r:id="rId42"/>
              </p:custDataLst>
            </p:nvPr>
          </p:nvSpPr>
          <p:spPr>
            <a:xfrm>
              <a:off x="6440202" y="3907099"/>
              <a:ext cx="469176" cy="199929"/>
            </a:xfrm>
            <a:custGeom>
              <a:avLst/>
              <a:gdLst>
                <a:gd name="connsiteX0" fmla="*/ 462375 w 469176"/>
                <a:gd name="connsiteY0" fmla="*/ 73874 h 199929"/>
                <a:gd name="connsiteX1" fmla="*/ 456755 w 469176"/>
                <a:gd name="connsiteY1" fmla="*/ 74635 h 199929"/>
                <a:gd name="connsiteX2" fmla="*/ 452088 w 469176"/>
                <a:gd name="connsiteY2" fmla="*/ 73874 h 199929"/>
                <a:gd name="connsiteX3" fmla="*/ 447230 w 469176"/>
                <a:gd name="connsiteY3" fmla="*/ 73683 h 199929"/>
                <a:gd name="connsiteX4" fmla="*/ 440848 w 469176"/>
                <a:gd name="connsiteY4" fmla="*/ 75207 h 199929"/>
                <a:gd name="connsiteX5" fmla="*/ 123475 w 469176"/>
                <a:gd name="connsiteY5" fmla="*/ 160265 h 199929"/>
                <a:gd name="connsiteX6" fmla="*/ 83470 w 469176"/>
                <a:gd name="connsiteY6" fmla="*/ 195603 h 199929"/>
                <a:gd name="connsiteX7" fmla="*/ 70421 w 469176"/>
                <a:gd name="connsiteY7" fmla="*/ 199032 h 199929"/>
                <a:gd name="connsiteX8" fmla="*/ 6603 w 469176"/>
                <a:gd name="connsiteY8" fmla="*/ 171314 h 199929"/>
                <a:gd name="connsiteX9" fmla="*/ 889 w 469176"/>
                <a:gd name="connsiteY9" fmla="*/ 156932 h 199929"/>
                <a:gd name="connsiteX10" fmla="*/ 15271 w 469176"/>
                <a:gd name="connsiteY10" fmla="*/ 151216 h 199929"/>
                <a:gd name="connsiteX11" fmla="*/ 71564 w 469176"/>
                <a:gd name="connsiteY11" fmla="*/ 175600 h 199929"/>
                <a:gd name="connsiteX12" fmla="*/ 111378 w 469176"/>
                <a:gd name="connsiteY12" fmla="*/ 141977 h 199929"/>
                <a:gd name="connsiteX13" fmla="*/ 439324 w 469176"/>
                <a:gd name="connsiteY13" fmla="*/ 53204 h 199929"/>
                <a:gd name="connsiteX14" fmla="*/ 442468 w 469176"/>
                <a:gd name="connsiteY14" fmla="*/ 52157 h 199929"/>
                <a:gd name="connsiteX15" fmla="*/ 429037 w 469176"/>
                <a:gd name="connsiteY15" fmla="*/ 14628 h 199929"/>
                <a:gd name="connsiteX16" fmla="*/ 435705 w 469176"/>
                <a:gd name="connsiteY16" fmla="*/ 626 h 199929"/>
                <a:gd name="connsiteX17" fmla="*/ 449706 w 469176"/>
                <a:gd name="connsiteY17" fmla="*/ 7198 h 199929"/>
                <a:gd name="connsiteX18" fmla="*/ 468566 w 469176"/>
                <a:gd name="connsiteY18" fmla="*/ 60062 h 199929"/>
                <a:gd name="connsiteX19" fmla="*/ 466756 w 469176"/>
                <a:gd name="connsiteY19" fmla="*/ 70635 h 199929"/>
                <a:gd name="connsiteX20" fmla="*/ 462375 w 469176"/>
                <a:gd name="connsiteY20" fmla="*/ 73874 h 19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9176" h="199929">
                  <a:moveTo>
                    <a:pt x="462375" y="73874"/>
                  </a:moveTo>
                  <a:cubicBezTo>
                    <a:pt x="460660" y="74635"/>
                    <a:pt x="458660" y="74826"/>
                    <a:pt x="456755" y="74635"/>
                  </a:cubicBezTo>
                  <a:cubicBezTo>
                    <a:pt x="455040" y="74445"/>
                    <a:pt x="453517" y="74159"/>
                    <a:pt x="452088" y="73874"/>
                  </a:cubicBezTo>
                  <a:cubicBezTo>
                    <a:pt x="448183" y="73111"/>
                    <a:pt x="448087" y="73207"/>
                    <a:pt x="447230" y="73683"/>
                  </a:cubicBezTo>
                  <a:cubicBezTo>
                    <a:pt x="445325" y="74826"/>
                    <a:pt x="443134" y="75397"/>
                    <a:pt x="440848" y="75207"/>
                  </a:cubicBezTo>
                  <a:cubicBezTo>
                    <a:pt x="329311" y="68158"/>
                    <a:pt x="216535" y="98353"/>
                    <a:pt x="123475" y="160265"/>
                  </a:cubicBezTo>
                  <a:cubicBezTo>
                    <a:pt x="105854" y="171981"/>
                    <a:pt x="92328" y="183887"/>
                    <a:pt x="83470" y="195603"/>
                  </a:cubicBezTo>
                  <a:cubicBezTo>
                    <a:pt x="80422" y="199603"/>
                    <a:pt x="74993" y="201032"/>
                    <a:pt x="70421" y="199032"/>
                  </a:cubicBezTo>
                  <a:lnTo>
                    <a:pt x="6603" y="171314"/>
                  </a:lnTo>
                  <a:cubicBezTo>
                    <a:pt x="1079" y="168933"/>
                    <a:pt x="-1493" y="162456"/>
                    <a:pt x="889" y="156932"/>
                  </a:cubicBezTo>
                  <a:cubicBezTo>
                    <a:pt x="3270" y="151407"/>
                    <a:pt x="9747" y="148835"/>
                    <a:pt x="15271" y="151216"/>
                  </a:cubicBezTo>
                  <a:lnTo>
                    <a:pt x="71564" y="175600"/>
                  </a:lnTo>
                  <a:cubicBezTo>
                    <a:pt x="81565" y="164170"/>
                    <a:pt x="94900" y="152931"/>
                    <a:pt x="111378" y="141977"/>
                  </a:cubicBezTo>
                  <a:cubicBezTo>
                    <a:pt x="207581" y="78065"/>
                    <a:pt x="323977" y="46537"/>
                    <a:pt x="439324" y="53204"/>
                  </a:cubicBezTo>
                  <a:cubicBezTo>
                    <a:pt x="440372" y="52728"/>
                    <a:pt x="441420" y="52442"/>
                    <a:pt x="442468" y="52157"/>
                  </a:cubicBezTo>
                  <a:lnTo>
                    <a:pt x="429037" y="14628"/>
                  </a:lnTo>
                  <a:cubicBezTo>
                    <a:pt x="427037" y="8913"/>
                    <a:pt x="429895" y="2626"/>
                    <a:pt x="435705" y="626"/>
                  </a:cubicBezTo>
                  <a:cubicBezTo>
                    <a:pt x="441420" y="-1374"/>
                    <a:pt x="447611" y="1578"/>
                    <a:pt x="449706" y="7198"/>
                  </a:cubicBezTo>
                  <a:lnTo>
                    <a:pt x="468566" y="60062"/>
                  </a:lnTo>
                  <a:cubicBezTo>
                    <a:pt x="469805" y="63682"/>
                    <a:pt x="469138" y="67682"/>
                    <a:pt x="466756" y="70635"/>
                  </a:cubicBezTo>
                  <a:cubicBezTo>
                    <a:pt x="465518" y="72064"/>
                    <a:pt x="463994" y="73207"/>
                    <a:pt x="462375" y="738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任意多边形: 形状 107"/>
            <p:cNvSpPr/>
            <p:nvPr>
              <p:custDataLst>
                <p:tags r:id="rId43"/>
              </p:custDataLst>
            </p:nvPr>
          </p:nvSpPr>
          <p:spPr>
            <a:xfrm>
              <a:off x="6887438" y="3771085"/>
              <a:ext cx="434985" cy="210738"/>
            </a:xfrm>
            <a:custGeom>
              <a:avLst/>
              <a:gdLst>
                <a:gd name="connsiteX0" fmla="*/ 413283 w 434985"/>
                <a:gd name="connsiteY0" fmla="*/ 86825 h 210738"/>
                <a:gd name="connsiteX1" fmla="*/ 408902 w 434985"/>
                <a:gd name="connsiteY1" fmla="*/ 87682 h 210738"/>
                <a:gd name="connsiteX2" fmla="*/ 17805 w 434985"/>
                <a:gd name="connsiteY2" fmla="*/ 208268 h 210738"/>
                <a:gd name="connsiteX3" fmla="*/ 2470 w 434985"/>
                <a:gd name="connsiteY3" fmla="*/ 206744 h 210738"/>
                <a:gd name="connsiteX4" fmla="*/ 3994 w 434985"/>
                <a:gd name="connsiteY4" fmla="*/ 191409 h 210738"/>
                <a:gd name="connsiteX5" fmla="*/ 400424 w 434985"/>
                <a:gd name="connsiteY5" fmla="*/ 65774 h 210738"/>
                <a:gd name="connsiteX6" fmla="*/ 413378 w 434985"/>
                <a:gd name="connsiteY6" fmla="*/ 8529 h 210738"/>
                <a:gd name="connsiteX7" fmla="*/ 426427 w 434985"/>
                <a:gd name="connsiteY7" fmla="*/ 242 h 210738"/>
                <a:gd name="connsiteX8" fmla="*/ 434714 w 434985"/>
                <a:gd name="connsiteY8" fmla="*/ 13292 h 210738"/>
                <a:gd name="connsiteX9" fmla="*/ 419855 w 434985"/>
                <a:gd name="connsiteY9" fmla="*/ 79109 h 210738"/>
                <a:gd name="connsiteX10" fmla="*/ 413283 w 434985"/>
                <a:gd name="connsiteY10" fmla="*/ 86825 h 2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4985" h="210738">
                  <a:moveTo>
                    <a:pt x="413283" y="86825"/>
                  </a:moveTo>
                  <a:cubicBezTo>
                    <a:pt x="411950" y="87396"/>
                    <a:pt x="410426" y="87682"/>
                    <a:pt x="408902" y="87682"/>
                  </a:cubicBezTo>
                  <a:cubicBezTo>
                    <a:pt x="261550" y="85015"/>
                    <a:pt x="111722" y="131211"/>
                    <a:pt x="17805" y="208268"/>
                  </a:cubicBezTo>
                  <a:cubicBezTo>
                    <a:pt x="13138" y="212078"/>
                    <a:pt x="6280" y="211411"/>
                    <a:pt x="2470" y="206744"/>
                  </a:cubicBezTo>
                  <a:cubicBezTo>
                    <a:pt x="-1340" y="202077"/>
                    <a:pt x="-673" y="195219"/>
                    <a:pt x="3994" y="191409"/>
                  </a:cubicBezTo>
                  <a:cubicBezTo>
                    <a:pt x="99815" y="112828"/>
                    <a:pt x="250977" y="65012"/>
                    <a:pt x="400424" y="65774"/>
                  </a:cubicBezTo>
                  <a:lnTo>
                    <a:pt x="413378" y="8529"/>
                  </a:lnTo>
                  <a:cubicBezTo>
                    <a:pt x="414712" y="2624"/>
                    <a:pt x="420522" y="-996"/>
                    <a:pt x="426427" y="242"/>
                  </a:cubicBezTo>
                  <a:cubicBezTo>
                    <a:pt x="432333" y="1576"/>
                    <a:pt x="436048" y="7386"/>
                    <a:pt x="434714" y="13292"/>
                  </a:cubicBezTo>
                  <a:lnTo>
                    <a:pt x="419855" y="79109"/>
                  </a:lnTo>
                  <a:cubicBezTo>
                    <a:pt x="418998" y="82729"/>
                    <a:pt x="416522" y="85491"/>
                    <a:pt x="413283" y="86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513223" y="4519983"/>
            <a:ext cx="585705" cy="550884"/>
            <a:chOff x="1942007" y="622110"/>
            <a:chExt cx="833796" cy="784225"/>
          </a:xfrm>
        </p:grpSpPr>
        <p:sp>
          <p:nvSpPr>
            <p:cNvPr id="40" name="Rectangle: Rounded Corners 39"/>
            <p:cNvSpPr/>
            <p:nvPr>
              <p:custDataLst>
                <p:tags r:id="rId44"/>
              </p:custDataLst>
            </p:nvPr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1" name="Rectangle: Rounded Corners 12"/>
            <p:cNvSpPr/>
            <p:nvPr>
              <p:custDataLst>
                <p:tags r:id="rId45"/>
              </p:custDataLst>
            </p:nvPr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3</a:t>
              </a:r>
              <a:endParaRPr lang="en-US" alt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77724586" name="图片 1"/>
          <p:cNvPicPr>
            <a:picLocks noChangeAspect="1"/>
          </p:cNvPicPr>
          <p:nvPr>
            <p:custDataLst>
              <p:tags r:id="rId46"/>
            </p:custDataLst>
          </p:nvPr>
        </p:nvPicPr>
        <p:blipFill>
          <a:blip r:embed="rId47"/>
          <a:stretch>
            <a:fillRect/>
          </a:stretch>
        </p:blipFill>
        <p:spPr>
          <a:xfrm>
            <a:off x="2225675" y="885190"/>
            <a:ext cx="7599680" cy="329184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任意多边形: 形状 93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95" name="文本框 94"/>
          <p:cNvSpPr txBox="1"/>
          <p:nvPr/>
        </p:nvSpPr>
        <p:spPr>
          <a:xfrm rot="21585112">
            <a:off x="4309128" y="340493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实际展示</a:t>
            </a:r>
            <a:endParaRPr lang="zh-CN" altLang="en-US" sz="3200" b="1" kern="0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33755" y="1063625"/>
            <a:ext cx="11112500" cy="544068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任意多边形: 形状 174"/>
          <p:cNvSpPr/>
          <p:nvPr/>
        </p:nvSpPr>
        <p:spPr>
          <a:xfrm>
            <a:off x="4294505" y="2793365"/>
            <a:ext cx="3238500" cy="840740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76" name="文本框 175"/>
          <p:cNvSpPr txBox="1"/>
          <p:nvPr/>
        </p:nvSpPr>
        <p:spPr>
          <a:xfrm rot="21585112">
            <a:off x="3389630" y="2227580"/>
            <a:ext cx="5269865" cy="14897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充值提现子系统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9286875" y="3148965"/>
            <a:ext cx="1988185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选择充值或提现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851650" y="4744085"/>
            <a:ext cx="4646930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选择卡号，输入密码和金额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547495" y="3256280"/>
            <a:ext cx="2760345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充值或提现成功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777103" y="1588475"/>
            <a:ext cx="1472387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绑定银行卡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5952695" y="1452448"/>
            <a:ext cx="585705" cy="550884"/>
            <a:chOff x="1942007" y="622110"/>
            <a:chExt cx="833796" cy="784225"/>
          </a:xfrm>
        </p:grpSpPr>
        <p:sp>
          <p:nvSpPr>
            <p:cNvPr id="60" name="Rectangle: Rounded Corners 39"/>
            <p:cNvSpPr/>
            <p:nvPr/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1" name="Rectangle: Rounded Corners 12"/>
            <p:cNvSpPr/>
            <p:nvPr/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1</a:t>
              </a:r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3722117" y="3148987"/>
            <a:ext cx="585705" cy="550884"/>
            <a:chOff x="1942007" y="622110"/>
            <a:chExt cx="833796" cy="784225"/>
          </a:xfrm>
        </p:grpSpPr>
        <p:sp>
          <p:nvSpPr>
            <p:cNvPr id="63" name="Rectangle: Rounded Corners 39"/>
            <p:cNvSpPr/>
            <p:nvPr/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4" name="Rectangle: Rounded Corners 12"/>
            <p:cNvSpPr/>
            <p:nvPr/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4</a:t>
              </a:r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8273814" y="3083506"/>
            <a:ext cx="585705" cy="550884"/>
            <a:chOff x="1942007" y="622110"/>
            <a:chExt cx="833796" cy="784225"/>
          </a:xfrm>
        </p:grpSpPr>
        <p:sp>
          <p:nvSpPr>
            <p:cNvPr id="66" name="Rectangle: Rounded Corners 39"/>
            <p:cNvSpPr/>
            <p:nvPr/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7" name="Rectangle: Rounded Corners 12"/>
            <p:cNvSpPr/>
            <p:nvPr/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2</a:t>
              </a:r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6061298" y="4728268"/>
            <a:ext cx="585705" cy="550884"/>
            <a:chOff x="1942007" y="622110"/>
            <a:chExt cx="833796" cy="784225"/>
          </a:xfrm>
        </p:grpSpPr>
        <p:sp>
          <p:nvSpPr>
            <p:cNvPr id="69" name="Rectangle: Rounded Corners 39"/>
            <p:cNvSpPr/>
            <p:nvPr/>
          </p:nvSpPr>
          <p:spPr>
            <a:xfrm>
              <a:off x="2013803" y="644335"/>
              <a:ext cx="762000" cy="762000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70" name="Rectangle: Rounded Corners 12"/>
            <p:cNvSpPr/>
            <p:nvPr/>
          </p:nvSpPr>
          <p:spPr>
            <a:xfrm>
              <a:off x="1942007" y="622110"/>
              <a:ext cx="762000" cy="762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0" dist="254000" dir="2700000" sx="90000" sy="9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2000" b="1" dirty="0">
                  <a:solidFill>
                    <a:schemeClr val="tx1"/>
                  </a:solidFill>
                  <a:cs typeface="+mn-ea"/>
                  <a:sym typeface="+mn-lt"/>
                </a:rPr>
                <a:t>3</a:t>
              </a:r>
              <a:endParaRPr lang="en-ID" sz="2000" b="1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4452089" y="2226103"/>
            <a:ext cx="3647355" cy="2364526"/>
            <a:chOff x="4452089" y="2226103"/>
            <a:chExt cx="3647355" cy="2364526"/>
          </a:xfrm>
        </p:grpSpPr>
        <p:grpSp>
          <p:nvGrpSpPr>
            <p:cNvPr id="75" name="组合 74"/>
            <p:cNvGrpSpPr/>
            <p:nvPr/>
          </p:nvGrpSpPr>
          <p:grpSpPr>
            <a:xfrm>
              <a:off x="5753050" y="2226103"/>
              <a:ext cx="790049" cy="569886"/>
              <a:chOff x="5753050" y="2226103"/>
              <a:chExt cx="790049" cy="569886"/>
            </a:xfrm>
          </p:grpSpPr>
          <p:sp>
            <p:nvSpPr>
              <p:cNvPr id="71" name="任意多边形: 形状 70"/>
              <p:cNvSpPr/>
              <p:nvPr/>
            </p:nvSpPr>
            <p:spPr>
              <a:xfrm>
                <a:off x="5753050" y="2226103"/>
                <a:ext cx="557872" cy="412322"/>
              </a:xfrm>
              <a:custGeom>
                <a:avLst/>
                <a:gdLst>
                  <a:gd name="connsiteX0" fmla="*/ 1181 w 102157"/>
                  <a:gd name="connsiteY0" fmla="*/ 74404 h 75504"/>
                  <a:gd name="connsiteX1" fmla="*/ 51669 w 102157"/>
                  <a:gd name="connsiteY1" fmla="*/ 34544 h 75504"/>
                  <a:gd name="connsiteX2" fmla="*/ 78242 w 102157"/>
                  <a:gd name="connsiteY2" fmla="*/ 18601 h 75504"/>
                  <a:gd name="connsiteX3" fmla="*/ 91528 w 102157"/>
                  <a:gd name="connsiteY3" fmla="*/ 10629 h 75504"/>
                  <a:gd name="connsiteX4" fmla="*/ 102157 w 102157"/>
                  <a:gd name="connsiteY4" fmla="*/ 2657 h 75504"/>
                  <a:gd name="connsiteX5" fmla="*/ 102157 w 102157"/>
                  <a:gd name="connsiteY5" fmla="*/ 0 h 75504"/>
                  <a:gd name="connsiteX6" fmla="*/ 88871 w 102157"/>
                  <a:gd name="connsiteY6" fmla="*/ 2657 h 75504"/>
                  <a:gd name="connsiteX7" fmla="*/ 75585 w 102157"/>
                  <a:gd name="connsiteY7" fmla="*/ 10629 h 75504"/>
                  <a:gd name="connsiteX8" fmla="*/ 49012 w 102157"/>
                  <a:gd name="connsiteY8" fmla="*/ 29230 h 75504"/>
                  <a:gd name="connsiteX9" fmla="*/ 1181 w 102157"/>
                  <a:gd name="connsiteY9" fmla="*/ 71746 h 75504"/>
                  <a:gd name="connsiteX10" fmla="*/ 1181 w 102157"/>
                  <a:gd name="connsiteY10" fmla="*/ 74404 h 75504"/>
                  <a:gd name="connsiteX11" fmla="*/ 1181 w 102157"/>
                  <a:gd name="connsiteY11" fmla="*/ 74404 h 7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157" h="75504">
                    <a:moveTo>
                      <a:pt x="1181" y="74404"/>
                    </a:moveTo>
                    <a:cubicBezTo>
                      <a:pt x="17125" y="61117"/>
                      <a:pt x="33068" y="45174"/>
                      <a:pt x="51669" y="34544"/>
                    </a:cubicBezTo>
                    <a:cubicBezTo>
                      <a:pt x="59641" y="29230"/>
                      <a:pt x="70270" y="23915"/>
                      <a:pt x="78242" y="18601"/>
                    </a:cubicBezTo>
                    <a:cubicBezTo>
                      <a:pt x="83556" y="15943"/>
                      <a:pt x="88871" y="13286"/>
                      <a:pt x="91528" y="10629"/>
                    </a:cubicBezTo>
                    <a:cubicBezTo>
                      <a:pt x="94185" y="7972"/>
                      <a:pt x="99500" y="7972"/>
                      <a:pt x="102157" y="2657"/>
                    </a:cubicBezTo>
                    <a:cubicBezTo>
                      <a:pt x="102157" y="2657"/>
                      <a:pt x="102157" y="0"/>
                      <a:pt x="102157" y="0"/>
                    </a:cubicBezTo>
                    <a:cubicBezTo>
                      <a:pt x="96843" y="0"/>
                      <a:pt x="94185" y="2657"/>
                      <a:pt x="88871" y="2657"/>
                    </a:cubicBezTo>
                    <a:cubicBezTo>
                      <a:pt x="83556" y="5315"/>
                      <a:pt x="78242" y="7972"/>
                      <a:pt x="75585" y="10629"/>
                    </a:cubicBezTo>
                    <a:cubicBezTo>
                      <a:pt x="64956" y="15943"/>
                      <a:pt x="56984" y="21258"/>
                      <a:pt x="49012" y="29230"/>
                    </a:cubicBezTo>
                    <a:cubicBezTo>
                      <a:pt x="30411" y="42516"/>
                      <a:pt x="14467" y="55802"/>
                      <a:pt x="1181" y="71746"/>
                    </a:cubicBezTo>
                    <a:cubicBezTo>
                      <a:pt x="-1476" y="74404"/>
                      <a:pt x="1181" y="77061"/>
                      <a:pt x="1181" y="74404"/>
                    </a:cubicBezTo>
                    <a:lnTo>
                      <a:pt x="1181" y="74404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2" name="任意多边形: 形状 71"/>
              <p:cNvSpPr/>
              <p:nvPr/>
            </p:nvSpPr>
            <p:spPr>
              <a:xfrm>
                <a:off x="5805126" y="2307154"/>
                <a:ext cx="520306" cy="402001"/>
              </a:xfrm>
              <a:custGeom>
                <a:avLst/>
                <a:gdLst>
                  <a:gd name="connsiteX0" fmla="*/ 4931 w 95278"/>
                  <a:gd name="connsiteY0" fmla="*/ 72847 h 73614"/>
                  <a:gd name="connsiteX1" fmla="*/ 52762 w 95278"/>
                  <a:gd name="connsiteY1" fmla="*/ 38303 h 73614"/>
                  <a:gd name="connsiteX2" fmla="*/ 74020 w 95278"/>
                  <a:gd name="connsiteY2" fmla="*/ 22359 h 73614"/>
                  <a:gd name="connsiteX3" fmla="*/ 95278 w 95278"/>
                  <a:gd name="connsiteY3" fmla="*/ 3758 h 73614"/>
                  <a:gd name="connsiteX4" fmla="*/ 92621 w 95278"/>
                  <a:gd name="connsiteY4" fmla="*/ 1101 h 73614"/>
                  <a:gd name="connsiteX5" fmla="*/ 71363 w 95278"/>
                  <a:gd name="connsiteY5" fmla="*/ 17045 h 73614"/>
                  <a:gd name="connsiteX6" fmla="*/ 47447 w 95278"/>
                  <a:gd name="connsiteY6" fmla="*/ 35645 h 73614"/>
                  <a:gd name="connsiteX7" fmla="*/ 2274 w 95278"/>
                  <a:gd name="connsiteY7" fmla="*/ 72847 h 73614"/>
                  <a:gd name="connsiteX8" fmla="*/ 4931 w 95278"/>
                  <a:gd name="connsiteY8" fmla="*/ 72847 h 73614"/>
                  <a:gd name="connsiteX9" fmla="*/ 4931 w 95278"/>
                  <a:gd name="connsiteY9" fmla="*/ 72847 h 73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5278" h="73614">
                    <a:moveTo>
                      <a:pt x="4931" y="72847"/>
                    </a:moveTo>
                    <a:cubicBezTo>
                      <a:pt x="20875" y="62218"/>
                      <a:pt x="36818" y="48932"/>
                      <a:pt x="52762" y="38303"/>
                    </a:cubicBezTo>
                    <a:cubicBezTo>
                      <a:pt x="60734" y="32988"/>
                      <a:pt x="68706" y="27673"/>
                      <a:pt x="74020" y="22359"/>
                    </a:cubicBezTo>
                    <a:cubicBezTo>
                      <a:pt x="81992" y="17045"/>
                      <a:pt x="89964" y="11730"/>
                      <a:pt x="95278" y="3758"/>
                    </a:cubicBezTo>
                    <a:cubicBezTo>
                      <a:pt x="95278" y="1101"/>
                      <a:pt x="95278" y="-1557"/>
                      <a:pt x="92621" y="1101"/>
                    </a:cubicBezTo>
                    <a:cubicBezTo>
                      <a:pt x="84649" y="3758"/>
                      <a:pt x="76677" y="11730"/>
                      <a:pt x="71363" y="17045"/>
                    </a:cubicBezTo>
                    <a:cubicBezTo>
                      <a:pt x="63391" y="22359"/>
                      <a:pt x="55419" y="27673"/>
                      <a:pt x="47447" y="35645"/>
                    </a:cubicBezTo>
                    <a:cubicBezTo>
                      <a:pt x="31504" y="48932"/>
                      <a:pt x="15560" y="59561"/>
                      <a:pt x="2274" y="72847"/>
                    </a:cubicBezTo>
                    <a:cubicBezTo>
                      <a:pt x="-3041" y="70190"/>
                      <a:pt x="2274" y="75504"/>
                      <a:pt x="4931" y="72847"/>
                    </a:cubicBezTo>
                    <a:lnTo>
                      <a:pt x="4931" y="72847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3" name="任意多边形: 形状 72"/>
              <p:cNvSpPr/>
              <p:nvPr/>
            </p:nvSpPr>
            <p:spPr>
              <a:xfrm>
                <a:off x="5869581" y="2385726"/>
                <a:ext cx="499385" cy="391794"/>
              </a:xfrm>
              <a:custGeom>
                <a:avLst/>
                <a:gdLst>
                  <a:gd name="connsiteX0" fmla="*/ 3758 w 91447"/>
                  <a:gd name="connsiteY0" fmla="*/ 71746 h 71745"/>
                  <a:gd name="connsiteX1" fmla="*/ 51589 w 91447"/>
                  <a:gd name="connsiteY1" fmla="*/ 37202 h 71745"/>
                  <a:gd name="connsiteX2" fmla="*/ 72847 w 91447"/>
                  <a:gd name="connsiteY2" fmla="*/ 21258 h 71745"/>
                  <a:gd name="connsiteX3" fmla="*/ 91448 w 91447"/>
                  <a:gd name="connsiteY3" fmla="*/ 2657 h 71745"/>
                  <a:gd name="connsiteX4" fmla="*/ 88791 w 91447"/>
                  <a:gd name="connsiteY4" fmla="*/ 0 h 71745"/>
                  <a:gd name="connsiteX5" fmla="*/ 78161 w 91447"/>
                  <a:gd name="connsiteY5" fmla="*/ 5314 h 71745"/>
                  <a:gd name="connsiteX6" fmla="*/ 67532 w 91447"/>
                  <a:gd name="connsiteY6" fmla="*/ 13286 h 71745"/>
                  <a:gd name="connsiteX7" fmla="*/ 46274 w 91447"/>
                  <a:gd name="connsiteY7" fmla="*/ 29230 h 71745"/>
                  <a:gd name="connsiteX8" fmla="*/ 1101 w 91447"/>
                  <a:gd name="connsiteY8" fmla="*/ 66432 h 71745"/>
                  <a:gd name="connsiteX9" fmla="*/ 3758 w 91447"/>
                  <a:gd name="connsiteY9" fmla="*/ 71746 h 71745"/>
                  <a:gd name="connsiteX10" fmla="*/ 3758 w 91447"/>
                  <a:gd name="connsiteY10" fmla="*/ 71746 h 71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1447" h="71745">
                    <a:moveTo>
                      <a:pt x="3758" y="71746"/>
                    </a:moveTo>
                    <a:cubicBezTo>
                      <a:pt x="19702" y="61117"/>
                      <a:pt x="35645" y="50488"/>
                      <a:pt x="51589" y="37202"/>
                    </a:cubicBezTo>
                    <a:cubicBezTo>
                      <a:pt x="59560" y="31887"/>
                      <a:pt x="64875" y="26572"/>
                      <a:pt x="72847" y="21258"/>
                    </a:cubicBezTo>
                    <a:cubicBezTo>
                      <a:pt x="78161" y="15943"/>
                      <a:pt x="88791" y="10629"/>
                      <a:pt x="91448" y="2657"/>
                    </a:cubicBezTo>
                    <a:cubicBezTo>
                      <a:pt x="91448" y="0"/>
                      <a:pt x="88791" y="0"/>
                      <a:pt x="88791" y="0"/>
                    </a:cubicBezTo>
                    <a:cubicBezTo>
                      <a:pt x="83476" y="0"/>
                      <a:pt x="80819" y="2657"/>
                      <a:pt x="78161" y="5314"/>
                    </a:cubicBezTo>
                    <a:cubicBezTo>
                      <a:pt x="75504" y="7971"/>
                      <a:pt x="70189" y="10629"/>
                      <a:pt x="67532" y="13286"/>
                    </a:cubicBezTo>
                    <a:cubicBezTo>
                      <a:pt x="59560" y="18601"/>
                      <a:pt x="54246" y="23915"/>
                      <a:pt x="46274" y="29230"/>
                    </a:cubicBezTo>
                    <a:cubicBezTo>
                      <a:pt x="30331" y="39859"/>
                      <a:pt x="14387" y="53145"/>
                      <a:pt x="1101" y="66432"/>
                    </a:cubicBezTo>
                    <a:cubicBezTo>
                      <a:pt x="-1557" y="69089"/>
                      <a:pt x="1101" y="71746"/>
                      <a:pt x="3758" y="71746"/>
                    </a:cubicBezTo>
                    <a:lnTo>
                      <a:pt x="3758" y="71746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4" name="任意多边形: 形状 73"/>
              <p:cNvSpPr/>
              <p:nvPr/>
            </p:nvSpPr>
            <p:spPr>
              <a:xfrm>
                <a:off x="6006186" y="2356701"/>
                <a:ext cx="536913" cy="439288"/>
              </a:xfrm>
              <a:custGeom>
                <a:avLst/>
                <a:gdLst>
                  <a:gd name="connsiteX0" fmla="*/ 5315 w 98319"/>
                  <a:gd name="connsiteY0" fmla="*/ 79718 h 80442"/>
                  <a:gd name="connsiteX1" fmla="*/ 53146 w 98319"/>
                  <a:gd name="connsiteY1" fmla="*/ 42516 h 80442"/>
                  <a:gd name="connsiteX2" fmla="*/ 77061 w 98319"/>
                  <a:gd name="connsiteY2" fmla="*/ 23915 h 80442"/>
                  <a:gd name="connsiteX3" fmla="*/ 98319 w 98319"/>
                  <a:gd name="connsiteY3" fmla="*/ 5315 h 80442"/>
                  <a:gd name="connsiteX4" fmla="*/ 95662 w 98319"/>
                  <a:gd name="connsiteY4" fmla="*/ 0 h 80442"/>
                  <a:gd name="connsiteX5" fmla="*/ 71746 w 98319"/>
                  <a:gd name="connsiteY5" fmla="*/ 15943 h 80442"/>
                  <a:gd name="connsiteX6" fmla="*/ 47831 w 98319"/>
                  <a:gd name="connsiteY6" fmla="*/ 34544 h 80442"/>
                  <a:gd name="connsiteX7" fmla="*/ 0 w 98319"/>
                  <a:gd name="connsiteY7" fmla="*/ 74404 h 80442"/>
                  <a:gd name="connsiteX8" fmla="*/ 5315 w 98319"/>
                  <a:gd name="connsiteY8" fmla="*/ 79718 h 80442"/>
                  <a:gd name="connsiteX9" fmla="*/ 5315 w 98319"/>
                  <a:gd name="connsiteY9" fmla="*/ 79718 h 80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319" h="80442">
                    <a:moveTo>
                      <a:pt x="5315" y="79718"/>
                    </a:moveTo>
                    <a:cubicBezTo>
                      <a:pt x="21258" y="66432"/>
                      <a:pt x="37202" y="55802"/>
                      <a:pt x="53146" y="42516"/>
                    </a:cubicBezTo>
                    <a:cubicBezTo>
                      <a:pt x="61117" y="37202"/>
                      <a:pt x="69089" y="29230"/>
                      <a:pt x="77061" y="23915"/>
                    </a:cubicBezTo>
                    <a:cubicBezTo>
                      <a:pt x="85033" y="18601"/>
                      <a:pt x="95662" y="13286"/>
                      <a:pt x="98319" y="5315"/>
                    </a:cubicBezTo>
                    <a:cubicBezTo>
                      <a:pt x="98319" y="2657"/>
                      <a:pt x="98319" y="0"/>
                      <a:pt x="95662" y="0"/>
                    </a:cubicBezTo>
                    <a:cubicBezTo>
                      <a:pt x="87690" y="2657"/>
                      <a:pt x="79718" y="10629"/>
                      <a:pt x="71746" y="15943"/>
                    </a:cubicBezTo>
                    <a:cubicBezTo>
                      <a:pt x="63775" y="21258"/>
                      <a:pt x="55803" y="29230"/>
                      <a:pt x="47831" y="34544"/>
                    </a:cubicBezTo>
                    <a:cubicBezTo>
                      <a:pt x="31887" y="47831"/>
                      <a:pt x="15944" y="61117"/>
                      <a:pt x="0" y="74404"/>
                    </a:cubicBezTo>
                    <a:cubicBezTo>
                      <a:pt x="0" y="77061"/>
                      <a:pt x="2657" y="82375"/>
                      <a:pt x="5315" y="79718"/>
                    </a:cubicBezTo>
                    <a:lnTo>
                      <a:pt x="5315" y="79718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5929786" y="3902766"/>
              <a:ext cx="790049" cy="569886"/>
              <a:chOff x="5753050" y="2226103"/>
              <a:chExt cx="790049" cy="569886"/>
            </a:xfrm>
          </p:grpSpPr>
          <p:sp>
            <p:nvSpPr>
              <p:cNvPr id="79" name="任意多边形: 形状 78"/>
              <p:cNvSpPr/>
              <p:nvPr/>
            </p:nvSpPr>
            <p:spPr>
              <a:xfrm>
                <a:off x="5753050" y="2226103"/>
                <a:ext cx="557872" cy="412322"/>
              </a:xfrm>
              <a:custGeom>
                <a:avLst/>
                <a:gdLst>
                  <a:gd name="connsiteX0" fmla="*/ 1181 w 102157"/>
                  <a:gd name="connsiteY0" fmla="*/ 74404 h 75504"/>
                  <a:gd name="connsiteX1" fmla="*/ 51669 w 102157"/>
                  <a:gd name="connsiteY1" fmla="*/ 34544 h 75504"/>
                  <a:gd name="connsiteX2" fmla="*/ 78242 w 102157"/>
                  <a:gd name="connsiteY2" fmla="*/ 18601 h 75504"/>
                  <a:gd name="connsiteX3" fmla="*/ 91528 w 102157"/>
                  <a:gd name="connsiteY3" fmla="*/ 10629 h 75504"/>
                  <a:gd name="connsiteX4" fmla="*/ 102157 w 102157"/>
                  <a:gd name="connsiteY4" fmla="*/ 2657 h 75504"/>
                  <a:gd name="connsiteX5" fmla="*/ 102157 w 102157"/>
                  <a:gd name="connsiteY5" fmla="*/ 0 h 75504"/>
                  <a:gd name="connsiteX6" fmla="*/ 88871 w 102157"/>
                  <a:gd name="connsiteY6" fmla="*/ 2657 h 75504"/>
                  <a:gd name="connsiteX7" fmla="*/ 75585 w 102157"/>
                  <a:gd name="connsiteY7" fmla="*/ 10629 h 75504"/>
                  <a:gd name="connsiteX8" fmla="*/ 49012 w 102157"/>
                  <a:gd name="connsiteY8" fmla="*/ 29230 h 75504"/>
                  <a:gd name="connsiteX9" fmla="*/ 1181 w 102157"/>
                  <a:gd name="connsiteY9" fmla="*/ 71746 h 75504"/>
                  <a:gd name="connsiteX10" fmla="*/ 1181 w 102157"/>
                  <a:gd name="connsiteY10" fmla="*/ 74404 h 75504"/>
                  <a:gd name="connsiteX11" fmla="*/ 1181 w 102157"/>
                  <a:gd name="connsiteY11" fmla="*/ 74404 h 7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157" h="75504">
                    <a:moveTo>
                      <a:pt x="1181" y="74404"/>
                    </a:moveTo>
                    <a:cubicBezTo>
                      <a:pt x="17125" y="61117"/>
                      <a:pt x="33068" y="45174"/>
                      <a:pt x="51669" y="34544"/>
                    </a:cubicBezTo>
                    <a:cubicBezTo>
                      <a:pt x="59641" y="29230"/>
                      <a:pt x="70270" y="23915"/>
                      <a:pt x="78242" y="18601"/>
                    </a:cubicBezTo>
                    <a:cubicBezTo>
                      <a:pt x="83556" y="15943"/>
                      <a:pt x="88871" y="13286"/>
                      <a:pt x="91528" y="10629"/>
                    </a:cubicBezTo>
                    <a:cubicBezTo>
                      <a:pt x="94185" y="7972"/>
                      <a:pt x="99500" y="7972"/>
                      <a:pt x="102157" y="2657"/>
                    </a:cubicBezTo>
                    <a:cubicBezTo>
                      <a:pt x="102157" y="2657"/>
                      <a:pt x="102157" y="0"/>
                      <a:pt x="102157" y="0"/>
                    </a:cubicBezTo>
                    <a:cubicBezTo>
                      <a:pt x="96843" y="0"/>
                      <a:pt x="94185" y="2657"/>
                      <a:pt x="88871" y="2657"/>
                    </a:cubicBezTo>
                    <a:cubicBezTo>
                      <a:pt x="83556" y="5315"/>
                      <a:pt x="78242" y="7972"/>
                      <a:pt x="75585" y="10629"/>
                    </a:cubicBezTo>
                    <a:cubicBezTo>
                      <a:pt x="64956" y="15943"/>
                      <a:pt x="56984" y="21258"/>
                      <a:pt x="49012" y="29230"/>
                    </a:cubicBezTo>
                    <a:cubicBezTo>
                      <a:pt x="30411" y="42516"/>
                      <a:pt x="14467" y="55802"/>
                      <a:pt x="1181" y="71746"/>
                    </a:cubicBezTo>
                    <a:cubicBezTo>
                      <a:pt x="-1476" y="74404"/>
                      <a:pt x="1181" y="77061"/>
                      <a:pt x="1181" y="74404"/>
                    </a:cubicBezTo>
                    <a:lnTo>
                      <a:pt x="1181" y="74404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0" name="任意多边形: 形状 79"/>
              <p:cNvSpPr/>
              <p:nvPr/>
            </p:nvSpPr>
            <p:spPr>
              <a:xfrm>
                <a:off x="5805126" y="2307154"/>
                <a:ext cx="520306" cy="402001"/>
              </a:xfrm>
              <a:custGeom>
                <a:avLst/>
                <a:gdLst>
                  <a:gd name="connsiteX0" fmla="*/ 4931 w 95278"/>
                  <a:gd name="connsiteY0" fmla="*/ 72847 h 73614"/>
                  <a:gd name="connsiteX1" fmla="*/ 52762 w 95278"/>
                  <a:gd name="connsiteY1" fmla="*/ 38303 h 73614"/>
                  <a:gd name="connsiteX2" fmla="*/ 74020 w 95278"/>
                  <a:gd name="connsiteY2" fmla="*/ 22359 h 73614"/>
                  <a:gd name="connsiteX3" fmla="*/ 95278 w 95278"/>
                  <a:gd name="connsiteY3" fmla="*/ 3758 h 73614"/>
                  <a:gd name="connsiteX4" fmla="*/ 92621 w 95278"/>
                  <a:gd name="connsiteY4" fmla="*/ 1101 h 73614"/>
                  <a:gd name="connsiteX5" fmla="*/ 71363 w 95278"/>
                  <a:gd name="connsiteY5" fmla="*/ 17045 h 73614"/>
                  <a:gd name="connsiteX6" fmla="*/ 47447 w 95278"/>
                  <a:gd name="connsiteY6" fmla="*/ 35645 h 73614"/>
                  <a:gd name="connsiteX7" fmla="*/ 2274 w 95278"/>
                  <a:gd name="connsiteY7" fmla="*/ 72847 h 73614"/>
                  <a:gd name="connsiteX8" fmla="*/ 4931 w 95278"/>
                  <a:gd name="connsiteY8" fmla="*/ 72847 h 73614"/>
                  <a:gd name="connsiteX9" fmla="*/ 4931 w 95278"/>
                  <a:gd name="connsiteY9" fmla="*/ 72847 h 73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5278" h="73614">
                    <a:moveTo>
                      <a:pt x="4931" y="72847"/>
                    </a:moveTo>
                    <a:cubicBezTo>
                      <a:pt x="20875" y="62218"/>
                      <a:pt x="36818" y="48932"/>
                      <a:pt x="52762" y="38303"/>
                    </a:cubicBezTo>
                    <a:cubicBezTo>
                      <a:pt x="60734" y="32988"/>
                      <a:pt x="68706" y="27673"/>
                      <a:pt x="74020" y="22359"/>
                    </a:cubicBezTo>
                    <a:cubicBezTo>
                      <a:pt x="81992" y="17045"/>
                      <a:pt x="89964" y="11730"/>
                      <a:pt x="95278" y="3758"/>
                    </a:cubicBezTo>
                    <a:cubicBezTo>
                      <a:pt x="95278" y="1101"/>
                      <a:pt x="95278" y="-1557"/>
                      <a:pt x="92621" y="1101"/>
                    </a:cubicBezTo>
                    <a:cubicBezTo>
                      <a:pt x="84649" y="3758"/>
                      <a:pt x="76677" y="11730"/>
                      <a:pt x="71363" y="17045"/>
                    </a:cubicBezTo>
                    <a:cubicBezTo>
                      <a:pt x="63391" y="22359"/>
                      <a:pt x="55419" y="27673"/>
                      <a:pt x="47447" y="35645"/>
                    </a:cubicBezTo>
                    <a:cubicBezTo>
                      <a:pt x="31504" y="48932"/>
                      <a:pt x="15560" y="59561"/>
                      <a:pt x="2274" y="72847"/>
                    </a:cubicBezTo>
                    <a:cubicBezTo>
                      <a:pt x="-3041" y="70190"/>
                      <a:pt x="2274" y="75504"/>
                      <a:pt x="4931" y="72847"/>
                    </a:cubicBezTo>
                    <a:lnTo>
                      <a:pt x="4931" y="72847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1" name="任意多边形: 形状 80"/>
              <p:cNvSpPr/>
              <p:nvPr/>
            </p:nvSpPr>
            <p:spPr>
              <a:xfrm>
                <a:off x="5869581" y="2385726"/>
                <a:ext cx="499385" cy="391794"/>
              </a:xfrm>
              <a:custGeom>
                <a:avLst/>
                <a:gdLst>
                  <a:gd name="connsiteX0" fmla="*/ 3758 w 91447"/>
                  <a:gd name="connsiteY0" fmla="*/ 71746 h 71745"/>
                  <a:gd name="connsiteX1" fmla="*/ 51589 w 91447"/>
                  <a:gd name="connsiteY1" fmla="*/ 37202 h 71745"/>
                  <a:gd name="connsiteX2" fmla="*/ 72847 w 91447"/>
                  <a:gd name="connsiteY2" fmla="*/ 21258 h 71745"/>
                  <a:gd name="connsiteX3" fmla="*/ 91448 w 91447"/>
                  <a:gd name="connsiteY3" fmla="*/ 2657 h 71745"/>
                  <a:gd name="connsiteX4" fmla="*/ 88791 w 91447"/>
                  <a:gd name="connsiteY4" fmla="*/ 0 h 71745"/>
                  <a:gd name="connsiteX5" fmla="*/ 78161 w 91447"/>
                  <a:gd name="connsiteY5" fmla="*/ 5314 h 71745"/>
                  <a:gd name="connsiteX6" fmla="*/ 67532 w 91447"/>
                  <a:gd name="connsiteY6" fmla="*/ 13286 h 71745"/>
                  <a:gd name="connsiteX7" fmla="*/ 46274 w 91447"/>
                  <a:gd name="connsiteY7" fmla="*/ 29230 h 71745"/>
                  <a:gd name="connsiteX8" fmla="*/ 1101 w 91447"/>
                  <a:gd name="connsiteY8" fmla="*/ 66432 h 71745"/>
                  <a:gd name="connsiteX9" fmla="*/ 3758 w 91447"/>
                  <a:gd name="connsiteY9" fmla="*/ 71746 h 71745"/>
                  <a:gd name="connsiteX10" fmla="*/ 3758 w 91447"/>
                  <a:gd name="connsiteY10" fmla="*/ 71746 h 71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1447" h="71745">
                    <a:moveTo>
                      <a:pt x="3758" y="71746"/>
                    </a:moveTo>
                    <a:cubicBezTo>
                      <a:pt x="19702" y="61117"/>
                      <a:pt x="35645" y="50488"/>
                      <a:pt x="51589" y="37202"/>
                    </a:cubicBezTo>
                    <a:cubicBezTo>
                      <a:pt x="59560" y="31887"/>
                      <a:pt x="64875" y="26572"/>
                      <a:pt x="72847" y="21258"/>
                    </a:cubicBezTo>
                    <a:cubicBezTo>
                      <a:pt x="78161" y="15943"/>
                      <a:pt x="88791" y="10629"/>
                      <a:pt x="91448" y="2657"/>
                    </a:cubicBezTo>
                    <a:cubicBezTo>
                      <a:pt x="91448" y="0"/>
                      <a:pt x="88791" y="0"/>
                      <a:pt x="88791" y="0"/>
                    </a:cubicBezTo>
                    <a:cubicBezTo>
                      <a:pt x="83476" y="0"/>
                      <a:pt x="80819" y="2657"/>
                      <a:pt x="78161" y="5314"/>
                    </a:cubicBezTo>
                    <a:cubicBezTo>
                      <a:pt x="75504" y="7971"/>
                      <a:pt x="70189" y="10629"/>
                      <a:pt x="67532" y="13286"/>
                    </a:cubicBezTo>
                    <a:cubicBezTo>
                      <a:pt x="59560" y="18601"/>
                      <a:pt x="54246" y="23915"/>
                      <a:pt x="46274" y="29230"/>
                    </a:cubicBezTo>
                    <a:cubicBezTo>
                      <a:pt x="30331" y="39859"/>
                      <a:pt x="14387" y="53145"/>
                      <a:pt x="1101" y="66432"/>
                    </a:cubicBezTo>
                    <a:cubicBezTo>
                      <a:pt x="-1557" y="69089"/>
                      <a:pt x="1101" y="71746"/>
                      <a:pt x="3758" y="71746"/>
                    </a:cubicBezTo>
                    <a:lnTo>
                      <a:pt x="3758" y="71746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2" name="任意多边形: 形状 81"/>
              <p:cNvSpPr/>
              <p:nvPr/>
            </p:nvSpPr>
            <p:spPr>
              <a:xfrm>
                <a:off x="6006186" y="2356701"/>
                <a:ext cx="536913" cy="439288"/>
              </a:xfrm>
              <a:custGeom>
                <a:avLst/>
                <a:gdLst>
                  <a:gd name="connsiteX0" fmla="*/ 5315 w 98319"/>
                  <a:gd name="connsiteY0" fmla="*/ 79718 h 80442"/>
                  <a:gd name="connsiteX1" fmla="*/ 53146 w 98319"/>
                  <a:gd name="connsiteY1" fmla="*/ 42516 h 80442"/>
                  <a:gd name="connsiteX2" fmla="*/ 77061 w 98319"/>
                  <a:gd name="connsiteY2" fmla="*/ 23915 h 80442"/>
                  <a:gd name="connsiteX3" fmla="*/ 98319 w 98319"/>
                  <a:gd name="connsiteY3" fmla="*/ 5315 h 80442"/>
                  <a:gd name="connsiteX4" fmla="*/ 95662 w 98319"/>
                  <a:gd name="connsiteY4" fmla="*/ 0 h 80442"/>
                  <a:gd name="connsiteX5" fmla="*/ 71746 w 98319"/>
                  <a:gd name="connsiteY5" fmla="*/ 15943 h 80442"/>
                  <a:gd name="connsiteX6" fmla="*/ 47831 w 98319"/>
                  <a:gd name="connsiteY6" fmla="*/ 34544 h 80442"/>
                  <a:gd name="connsiteX7" fmla="*/ 0 w 98319"/>
                  <a:gd name="connsiteY7" fmla="*/ 74404 h 80442"/>
                  <a:gd name="connsiteX8" fmla="*/ 5315 w 98319"/>
                  <a:gd name="connsiteY8" fmla="*/ 79718 h 80442"/>
                  <a:gd name="connsiteX9" fmla="*/ 5315 w 98319"/>
                  <a:gd name="connsiteY9" fmla="*/ 79718 h 80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319" h="80442">
                    <a:moveTo>
                      <a:pt x="5315" y="79718"/>
                    </a:moveTo>
                    <a:cubicBezTo>
                      <a:pt x="21258" y="66432"/>
                      <a:pt x="37202" y="55802"/>
                      <a:pt x="53146" y="42516"/>
                    </a:cubicBezTo>
                    <a:cubicBezTo>
                      <a:pt x="61117" y="37202"/>
                      <a:pt x="69089" y="29230"/>
                      <a:pt x="77061" y="23915"/>
                    </a:cubicBezTo>
                    <a:cubicBezTo>
                      <a:pt x="85033" y="18601"/>
                      <a:pt x="95662" y="13286"/>
                      <a:pt x="98319" y="5315"/>
                    </a:cubicBezTo>
                    <a:cubicBezTo>
                      <a:pt x="98319" y="2657"/>
                      <a:pt x="98319" y="0"/>
                      <a:pt x="95662" y="0"/>
                    </a:cubicBezTo>
                    <a:cubicBezTo>
                      <a:pt x="87690" y="2657"/>
                      <a:pt x="79718" y="10629"/>
                      <a:pt x="71746" y="15943"/>
                    </a:cubicBezTo>
                    <a:cubicBezTo>
                      <a:pt x="63775" y="21258"/>
                      <a:pt x="55803" y="29230"/>
                      <a:pt x="47831" y="34544"/>
                    </a:cubicBezTo>
                    <a:cubicBezTo>
                      <a:pt x="31887" y="47831"/>
                      <a:pt x="15944" y="61117"/>
                      <a:pt x="0" y="74404"/>
                    </a:cubicBezTo>
                    <a:cubicBezTo>
                      <a:pt x="0" y="77061"/>
                      <a:pt x="2657" y="82375"/>
                      <a:pt x="5315" y="79718"/>
                    </a:cubicBezTo>
                    <a:lnTo>
                      <a:pt x="5315" y="79718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83" name="组合 82"/>
            <p:cNvGrpSpPr/>
            <p:nvPr/>
          </p:nvGrpSpPr>
          <p:grpSpPr>
            <a:xfrm>
              <a:off x="7309395" y="3064838"/>
              <a:ext cx="790049" cy="569886"/>
              <a:chOff x="5753050" y="2226103"/>
              <a:chExt cx="790049" cy="569886"/>
            </a:xfrm>
          </p:grpSpPr>
          <p:sp>
            <p:nvSpPr>
              <p:cNvPr id="84" name="任意多边形: 形状 83"/>
              <p:cNvSpPr/>
              <p:nvPr/>
            </p:nvSpPr>
            <p:spPr>
              <a:xfrm>
                <a:off x="5753050" y="2226103"/>
                <a:ext cx="557872" cy="412322"/>
              </a:xfrm>
              <a:custGeom>
                <a:avLst/>
                <a:gdLst>
                  <a:gd name="connsiteX0" fmla="*/ 1181 w 102157"/>
                  <a:gd name="connsiteY0" fmla="*/ 74404 h 75504"/>
                  <a:gd name="connsiteX1" fmla="*/ 51669 w 102157"/>
                  <a:gd name="connsiteY1" fmla="*/ 34544 h 75504"/>
                  <a:gd name="connsiteX2" fmla="*/ 78242 w 102157"/>
                  <a:gd name="connsiteY2" fmla="*/ 18601 h 75504"/>
                  <a:gd name="connsiteX3" fmla="*/ 91528 w 102157"/>
                  <a:gd name="connsiteY3" fmla="*/ 10629 h 75504"/>
                  <a:gd name="connsiteX4" fmla="*/ 102157 w 102157"/>
                  <a:gd name="connsiteY4" fmla="*/ 2657 h 75504"/>
                  <a:gd name="connsiteX5" fmla="*/ 102157 w 102157"/>
                  <a:gd name="connsiteY5" fmla="*/ 0 h 75504"/>
                  <a:gd name="connsiteX6" fmla="*/ 88871 w 102157"/>
                  <a:gd name="connsiteY6" fmla="*/ 2657 h 75504"/>
                  <a:gd name="connsiteX7" fmla="*/ 75585 w 102157"/>
                  <a:gd name="connsiteY7" fmla="*/ 10629 h 75504"/>
                  <a:gd name="connsiteX8" fmla="*/ 49012 w 102157"/>
                  <a:gd name="connsiteY8" fmla="*/ 29230 h 75504"/>
                  <a:gd name="connsiteX9" fmla="*/ 1181 w 102157"/>
                  <a:gd name="connsiteY9" fmla="*/ 71746 h 75504"/>
                  <a:gd name="connsiteX10" fmla="*/ 1181 w 102157"/>
                  <a:gd name="connsiteY10" fmla="*/ 74404 h 75504"/>
                  <a:gd name="connsiteX11" fmla="*/ 1181 w 102157"/>
                  <a:gd name="connsiteY11" fmla="*/ 74404 h 7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157" h="75504">
                    <a:moveTo>
                      <a:pt x="1181" y="74404"/>
                    </a:moveTo>
                    <a:cubicBezTo>
                      <a:pt x="17125" y="61117"/>
                      <a:pt x="33068" y="45174"/>
                      <a:pt x="51669" y="34544"/>
                    </a:cubicBezTo>
                    <a:cubicBezTo>
                      <a:pt x="59641" y="29230"/>
                      <a:pt x="70270" y="23915"/>
                      <a:pt x="78242" y="18601"/>
                    </a:cubicBezTo>
                    <a:cubicBezTo>
                      <a:pt x="83556" y="15943"/>
                      <a:pt x="88871" y="13286"/>
                      <a:pt x="91528" y="10629"/>
                    </a:cubicBezTo>
                    <a:cubicBezTo>
                      <a:pt x="94185" y="7972"/>
                      <a:pt x="99500" y="7972"/>
                      <a:pt x="102157" y="2657"/>
                    </a:cubicBezTo>
                    <a:cubicBezTo>
                      <a:pt x="102157" y="2657"/>
                      <a:pt x="102157" y="0"/>
                      <a:pt x="102157" y="0"/>
                    </a:cubicBezTo>
                    <a:cubicBezTo>
                      <a:pt x="96843" y="0"/>
                      <a:pt x="94185" y="2657"/>
                      <a:pt x="88871" y="2657"/>
                    </a:cubicBezTo>
                    <a:cubicBezTo>
                      <a:pt x="83556" y="5315"/>
                      <a:pt x="78242" y="7972"/>
                      <a:pt x="75585" y="10629"/>
                    </a:cubicBezTo>
                    <a:cubicBezTo>
                      <a:pt x="64956" y="15943"/>
                      <a:pt x="56984" y="21258"/>
                      <a:pt x="49012" y="29230"/>
                    </a:cubicBezTo>
                    <a:cubicBezTo>
                      <a:pt x="30411" y="42516"/>
                      <a:pt x="14467" y="55802"/>
                      <a:pt x="1181" y="71746"/>
                    </a:cubicBezTo>
                    <a:cubicBezTo>
                      <a:pt x="-1476" y="74404"/>
                      <a:pt x="1181" y="77061"/>
                      <a:pt x="1181" y="74404"/>
                    </a:cubicBezTo>
                    <a:lnTo>
                      <a:pt x="1181" y="74404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5805126" y="2307154"/>
                <a:ext cx="520306" cy="402001"/>
              </a:xfrm>
              <a:custGeom>
                <a:avLst/>
                <a:gdLst>
                  <a:gd name="connsiteX0" fmla="*/ 4931 w 95278"/>
                  <a:gd name="connsiteY0" fmla="*/ 72847 h 73614"/>
                  <a:gd name="connsiteX1" fmla="*/ 52762 w 95278"/>
                  <a:gd name="connsiteY1" fmla="*/ 38303 h 73614"/>
                  <a:gd name="connsiteX2" fmla="*/ 74020 w 95278"/>
                  <a:gd name="connsiteY2" fmla="*/ 22359 h 73614"/>
                  <a:gd name="connsiteX3" fmla="*/ 95278 w 95278"/>
                  <a:gd name="connsiteY3" fmla="*/ 3758 h 73614"/>
                  <a:gd name="connsiteX4" fmla="*/ 92621 w 95278"/>
                  <a:gd name="connsiteY4" fmla="*/ 1101 h 73614"/>
                  <a:gd name="connsiteX5" fmla="*/ 71363 w 95278"/>
                  <a:gd name="connsiteY5" fmla="*/ 17045 h 73614"/>
                  <a:gd name="connsiteX6" fmla="*/ 47447 w 95278"/>
                  <a:gd name="connsiteY6" fmla="*/ 35645 h 73614"/>
                  <a:gd name="connsiteX7" fmla="*/ 2274 w 95278"/>
                  <a:gd name="connsiteY7" fmla="*/ 72847 h 73614"/>
                  <a:gd name="connsiteX8" fmla="*/ 4931 w 95278"/>
                  <a:gd name="connsiteY8" fmla="*/ 72847 h 73614"/>
                  <a:gd name="connsiteX9" fmla="*/ 4931 w 95278"/>
                  <a:gd name="connsiteY9" fmla="*/ 72847 h 73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5278" h="73614">
                    <a:moveTo>
                      <a:pt x="4931" y="72847"/>
                    </a:moveTo>
                    <a:cubicBezTo>
                      <a:pt x="20875" y="62218"/>
                      <a:pt x="36818" y="48932"/>
                      <a:pt x="52762" y="38303"/>
                    </a:cubicBezTo>
                    <a:cubicBezTo>
                      <a:pt x="60734" y="32988"/>
                      <a:pt x="68706" y="27673"/>
                      <a:pt x="74020" y="22359"/>
                    </a:cubicBezTo>
                    <a:cubicBezTo>
                      <a:pt x="81992" y="17045"/>
                      <a:pt x="89964" y="11730"/>
                      <a:pt x="95278" y="3758"/>
                    </a:cubicBezTo>
                    <a:cubicBezTo>
                      <a:pt x="95278" y="1101"/>
                      <a:pt x="95278" y="-1557"/>
                      <a:pt x="92621" y="1101"/>
                    </a:cubicBezTo>
                    <a:cubicBezTo>
                      <a:pt x="84649" y="3758"/>
                      <a:pt x="76677" y="11730"/>
                      <a:pt x="71363" y="17045"/>
                    </a:cubicBezTo>
                    <a:cubicBezTo>
                      <a:pt x="63391" y="22359"/>
                      <a:pt x="55419" y="27673"/>
                      <a:pt x="47447" y="35645"/>
                    </a:cubicBezTo>
                    <a:cubicBezTo>
                      <a:pt x="31504" y="48932"/>
                      <a:pt x="15560" y="59561"/>
                      <a:pt x="2274" y="72847"/>
                    </a:cubicBezTo>
                    <a:cubicBezTo>
                      <a:pt x="-3041" y="70190"/>
                      <a:pt x="2274" y="75504"/>
                      <a:pt x="4931" y="72847"/>
                    </a:cubicBezTo>
                    <a:lnTo>
                      <a:pt x="4931" y="72847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5869581" y="2385726"/>
                <a:ext cx="499385" cy="391794"/>
              </a:xfrm>
              <a:custGeom>
                <a:avLst/>
                <a:gdLst>
                  <a:gd name="connsiteX0" fmla="*/ 3758 w 91447"/>
                  <a:gd name="connsiteY0" fmla="*/ 71746 h 71745"/>
                  <a:gd name="connsiteX1" fmla="*/ 51589 w 91447"/>
                  <a:gd name="connsiteY1" fmla="*/ 37202 h 71745"/>
                  <a:gd name="connsiteX2" fmla="*/ 72847 w 91447"/>
                  <a:gd name="connsiteY2" fmla="*/ 21258 h 71745"/>
                  <a:gd name="connsiteX3" fmla="*/ 91448 w 91447"/>
                  <a:gd name="connsiteY3" fmla="*/ 2657 h 71745"/>
                  <a:gd name="connsiteX4" fmla="*/ 88791 w 91447"/>
                  <a:gd name="connsiteY4" fmla="*/ 0 h 71745"/>
                  <a:gd name="connsiteX5" fmla="*/ 78161 w 91447"/>
                  <a:gd name="connsiteY5" fmla="*/ 5314 h 71745"/>
                  <a:gd name="connsiteX6" fmla="*/ 67532 w 91447"/>
                  <a:gd name="connsiteY6" fmla="*/ 13286 h 71745"/>
                  <a:gd name="connsiteX7" fmla="*/ 46274 w 91447"/>
                  <a:gd name="connsiteY7" fmla="*/ 29230 h 71745"/>
                  <a:gd name="connsiteX8" fmla="*/ 1101 w 91447"/>
                  <a:gd name="connsiteY8" fmla="*/ 66432 h 71745"/>
                  <a:gd name="connsiteX9" fmla="*/ 3758 w 91447"/>
                  <a:gd name="connsiteY9" fmla="*/ 71746 h 71745"/>
                  <a:gd name="connsiteX10" fmla="*/ 3758 w 91447"/>
                  <a:gd name="connsiteY10" fmla="*/ 71746 h 71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1447" h="71745">
                    <a:moveTo>
                      <a:pt x="3758" y="71746"/>
                    </a:moveTo>
                    <a:cubicBezTo>
                      <a:pt x="19702" y="61117"/>
                      <a:pt x="35645" y="50488"/>
                      <a:pt x="51589" y="37202"/>
                    </a:cubicBezTo>
                    <a:cubicBezTo>
                      <a:pt x="59560" y="31887"/>
                      <a:pt x="64875" y="26572"/>
                      <a:pt x="72847" y="21258"/>
                    </a:cubicBezTo>
                    <a:cubicBezTo>
                      <a:pt x="78161" y="15943"/>
                      <a:pt x="88791" y="10629"/>
                      <a:pt x="91448" y="2657"/>
                    </a:cubicBezTo>
                    <a:cubicBezTo>
                      <a:pt x="91448" y="0"/>
                      <a:pt x="88791" y="0"/>
                      <a:pt x="88791" y="0"/>
                    </a:cubicBezTo>
                    <a:cubicBezTo>
                      <a:pt x="83476" y="0"/>
                      <a:pt x="80819" y="2657"/>
                      <a:pt x="78161" y="5314"/>
                    </a:cubicBezTo>
                    <a:cubicBezTo>
                      <a:pt x="75504" y="7971"/>
                      <a:pt x="70189" y="10629"/>
                      <a:pt x="67532" y="13286"/>
                    </a:cubicBezTo>
                    <a:cubicBezTo>
                      <a:pt x="59560" y="18601"/>
                      <a:pt x="54246" y="23915"/>
                      <a:pt x="46274" y="29230"/>
                    </a:cubicBezTo>
                    <a:cubicBezTo>
                      <a:pt x="30331" y="39859"/>
                      <a:pt x="14387" y="53145"/>
                      <a:pt x="1101" y="66432"/>
                    </a:cubicBezTo>
                    <a:cubicBezTo>
                      <a:pt x="-1557" y="69089"/>
                      <a:pt x="1101" y="71746"/>
                      <a:pt x="3758" y="71746"/>
                    </a:cubicBezTo>
                    <a:lnTo>
                      <a:pt x="3758" y="71746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6006186" y="2356701"/>
                <a:ext cx="536913" cy="439288"/>
              </a:xfrm>
              <a:custGeom>
                <a:avLst/>
                <a:gdLst>
                  <a:gd name="connsiteX0" fmla="*/ 5315 w 98319"/>
                  <a:gd name="connsiteY0" fmla="*/ 79718 h 80442"/>
                  <a:gd name="connsiteX1" fmla="*/ 53146 w 98319"/>
                  <a:gd name="connsiteY1" fmla="*/ 42516 h 80442"/>
                  <a:gd name="connsiteX2" fmla="*/ 77061 w 98319"/>
                  <a:gd name="connsiteY2" fmla="*/ 23915 h 80442"/>
                  <a:gd name="connsiteX3" fmla="*/ 98319 w 98319"/>
                  <a:gd name="connsiteY3" fmla="*/ 5315 h 80442"/>
                  <a:gd name="connsiteX4" fmla="*/ 95662 w 98319"/>
                  <a:gd name="connsiteY4" fmla="*/ 0 h 80442"/>
                  <a:gd name="connsiteX5" fmla="*/ 71746 w 98319"/>
                  <a:gd name="connsiteY5" fmla="*/ 15943 h 80442"/>
                  <a:gd name="connsiteX6" fmla="*/ 47831 w 98319"/>
                  <a:gd name="connsiteY6" fmla="*/ 34544 h 80442"/>
                  <a:gd name="connsiteX7" fmla="*/ 0 w 98319"/>
                  <a:gd name="connsiteY7" fmla="*/ 74404 h 80442"/>
                  <a:gd name="connsiteX8" fmla="*/ 5315 w 98319"/>
                  <a:gd name="connsiteY8" fmla="*/ 79718 h 80442"/>
                  <a:gd name="connsiteX9" fmla="*/ 5315 w 98319"/>
                  <a:gd name="connsiteY9" fmla="*/ 79718 h 80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319" h="80442">
                    <a:moveTo>
                      <a:pt x="5315" y="79718"/>
                    </a:moveTo>
                    <a:cubicBezTo>
                      <a:pt x="21258" y="66432"/>
                      <a:pt x="37202" y="55802"/>
                      <a:pt x="53146" y="42516"/>
                    </a:cubicBezTo>
                    <a:cubicBezTo>
                      <a:pt x="61117" y="37202"/>
                      <a:pt x="69089" y="29230"/>
                      <a:pt x="77061" y="23915"/>
                    </a:cubicBezTo>
                    <a:cubicBezTo>
                      <a:pt x="85033" y="18601"/>
                      <a:pt x="95662" y="13286"/>
                      <a:pt x="98319" y="5315"/>
                    </a:cubicBezTo>
                    <a:cubicBezTo>
                      <a:pt x="98319" y="2657"/>
                      <a:pt x="98319" y="0"/>
                      <a:pt x="95662" y="0"/>
                    </a:cubicBezTo>
                    <a:cubicBezTo>
                      <a:pt x="87690" y="2657"/>
                      <a:pt x="79718" y="10629"/>
                      <a:pt x="71746" y="15943"/>
                    </a:cubicBezTo>
                    <a:cubicBezTo>
                      <a:pt x="63775" y="21258"/>
                      <a:pt x="55803" y="29230"/>
                      <a:pt x="47831" y="34544"/>
                    </a:cubicBezTo>
                    <a:cubicBezTo>
                      <a:pt x="31887" y="47831"/>
                      <a:pt x="15944" y="61117"/>
                      <a:pt x="0" y="74404"/>
                    </a:cubicBezTo>
                    <a:cubicBezTo>
                      <a:pt x="0" y="77061"/>
                      <a:pt x="2657" y="82375"/>
                      <a:pt x="5315" y="79718"/>
                    </a:cubicBezTo>
                    <a:lnTo>
                      <a:pt x="5315" y="79718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88" name="组合 87"/>
            <p:cNvGrpSpPr/>
            <p:nvPr/>
          </p:nvGrpSpPr>
          <p:grpSpPr>
            <a:xfrm>
              <a:off x="4452089" y="3204045"/>
              <a:ext cx="790049" cy="569886"/>
              <a:chOff x="5753050" y="2226103"/>
              <a:chExt cx="790049" cy="569886"/>
            </a:xfrm>
          </p:grpSpPr>
          <p:sp>
            <p:nvSpPr>
              <p:cNvPr id="89" name="任意多边形: 形状 88"/>
              <p:cNvSpPr/>
              <p:nvPr/>
            </p:nvSpPr>
            <p:spPr>
              <a:xfrm>
                <a:off x="5753050" y="2226103"/>
                <a:ext cx="557872" cy="412322"/>
              </a:xfrm>
              <a:custGeom>
                <a:avLst/>
                <a:gdLst>
                  <a:gd name="connsiteX0" fmla="*/ 1181 w 102157"/>
                  <a:gd name="connsiteY0" fmla="*/ 74404 h 75504"/>
                  <a:gd name="connsiteX1" fmla="*/ 51669 w 102157"/>
                  <a:gd name="connsiteY1" fmla="*/ 34544 h 75504"/>
                  <a:gd name="connsiteX2" fmla="*/ 78242 w 102157"/>
                  <a:gd name="connsiteY2" fmla="*/ 18601 h 75504"/>
                  <a:gd name="connsiteX3" fmla="*/ 91528 w 102157"/>
                  <a:gd name="connsiteY3" fmla="*/ 10629 h 75504"/>
                  <a:gd name="connsiteX4" fmla="*/ 102157 w 102157"/>
                  <a:gd name="connsiteY4" fmla="*/ 2657 h 75504"/>
                  <a:gd name="connsiteX5" fmla="*/ 102157 w 102157"/>
                  <a:gd name="connsiteY5" fmla="*/ 0 h 75504"/>
                  <a:gd name="connsiteX6" fmla="*/ 88871 w 102157"/>
                  <a:gd name="connsiteY6" fmla="*/ 2657 h 75504"/>
                  <a:gd name="connsiteX7" fmla="*/ 75585 w 102157"/>
                  <a:gd name="connsiteY7" fmla="*/ 10629 h 75504"/>
                  <a:gd name="connsiteX8" fmla="*/ 49012 w 102157"/>
                  <a:gd name="connsiteY8" fmla="*/ 29230 h 75504"/>
                  <a:gd name="connsiteX9" fmla="*/ 1181 w 102157"/>
                  <a:gd name="connsiteY9" fmla="*/ 71746 h 75504"/>
                  <a:gd name="connsiteX10" fmla="*/ 1181 w 102157"/>
                  <a:gd name="connsiteY10" fmla="*/ 74404 h 75504"/>
                  <a:gd name="connsiteX11" fmla="*/ 1181 w 102157"/>
                  <a:gd name="connsiteY11" fmla="*/ 74404 h 7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2157" h="75504">
                    <a:moveTo>
                      <a:pt x="1181" y="74404"/>
                    </a:moveTo>
                    <a:cubicBezTo>
                      <a:pt x="17125" y="61117"/>
                      <a:pt x="33068" y="45174"/>
                      <a:pt x="51669" y="34544"/>
                    </a:cubicBezTo>
                    <a:cubicBezTo>
                      <a:pt x="59641" y="29230"/>
                      <a:pt x="70270" y="23915"/>
                      <a:pt x="78242" y="18601"/>
                    </a:cubicBezTo>
                    <a:cubicBezTo>
                      <a:pt x="83556" y="15943"/>
                      <a:pt x="88871" y="13286"/>
                      <a:pt x="91528" y="10629"/>
                    </a:cubicBezTo>
                    <a:cubicBezTo>
                      <a:pt x="94185" y="7972"/>
                      <a:pt x="99500" y="7972"/>
                      <a:pt x="102157" y="2657"/>
                    </a:cubicBezTo>
                    <a:cubicBezTo>
                      <a:pt x="102157" y="2657"/>
                      <a:pt x="102157" y="0"/>
                      <a:pt x="102157" y="0"/>
                    </a:cubicBezTo>
                    <a:cubicBezTo>
                      <a:pt x="96843" y="0"/>
                      <a:pt x="94185" y="2657"/>
                      <a:pt x="88871" y="2657"/>
                    </a:cubicBezTo>
                    <a:cubicBezTo>
                      <a:pt x="83556" y="5315"/>
                      <a:pt x="78242" y="7972"/>
                      <a:pt x="75585" y="10629"/>
                    </a:cubicBezTo>
                    <a:cubicBezTo>
                      <a:pt x="64956" y="15943"/>
                      <a:pt x="56984" y="21258"/>
                      <a:pt x="49012" y="29230"/>
                    </a:cubicBezTo>
                    <a:cubicBezTo>
                      <a:pt x="30411" y="42516"/>
                      <a:pt x="14467" y="55802"/>
                      <a:pt x="1181" y="71746"/>
                    </a:cubicBezTo>
                    <a:cubicBezTo>
                      <a:pt x="-1476" y="74404"/>
                      <a:pt x="1181" y="77061"/>
                      <a:pt x="1181" y="74404"/>
                    </a:cubicBezTo>
                    <a:lnTo>
                      <a:pt x="1181" y="74404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5805126" y="2307154"/>
                <a:ext cx="520306" cy="402001"/>
              </a:xfrm>
              <a:custGeom>
                <a:avLst/>
                <a:gdLst>
                  <a:gd name="connsiteX0" fmla="*/ 4931 w 95278"/>
                  <a:gd name="connsiteY0" fmla="*/ 72847 h 73614"/>
                  <a:gd name="connsiteX1" fmla="*/ 52762 w 95278"/>
                  <a:gd name="connsiteY1" fmla="*/ 38303 h 73614"/>
                  <a:gd name="connsiteX2" fmla="*/ 74020 w 95278"/>
                  <a:gd name="connsiteY2" fmla="*/ 22359 h 73614"/>
                  <a:gd name="connsiteX3" fmla="*/ 95278 w 95278"/>
                  <a:gd name="connsiteY3" fmla="*/ 3758 h 73614"/>
                  <a:gd name="connsiteX4" fmla="*/ 92621 w 95278"/>
                  <a:gd name="connsiteY4" fmla="*/ 1101 h 73614"/>
                  <a:gd name="connsiteX5" fmla="*/ 71363 w 95278"/>
                  <a:gd name="connsiteY5" fmla="*/ 17045 h 73614"/>
                  <a:gd name="connsiteX6" fmla="*/ 47447 w 95278"/>
                  <a:gd name="connsiteY6" fmla="*/ 35645 h 73614"/>
                  <a:gd name="connsiteX7" fmla="*/ 2274 w 95278"/>
                  <a:gd name="connsiteY7" fmla="*/ 72847 h 73614"/>
                  <a:gd name="connsiteX8" fmla="*/ 4931 w 95278"/>
                  <a:gd name="connsiteY8" fmla="*/ 72847 h 73614"/>
                  <a:gd name="connsiteX9" fmla="*/ 4931 w 95278"/>
                  <a:gd name="connsiteY9" fmla="*/ 72847 h 73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5278" h="73614">
                    <a:moveTo>
                      <a:pt x="4931" y="72847"/>
                    </a:moveTo>
                    <a:cubicBezTo>
                      <a:pt x="20875" y="62218"/>
                      <a:pt x="36818" y="48932"/>
                      <a:pt x="52762" y="38303"/>
                    </a:cubicBezTo>
                    <a:cubicBezTo>
                      <a:pt x="60734" y="32988"/>
                      <a:pt x="68706" y="27673"/>
                      <a:pt x="74020" y="22359"/>
                    </a:cubicBezTo>
                    <a:cubicBezTo>
                      <a:pt x="81992" y="17045"/>
                      <a:pt x="89964" y="11730"/>
                      <a:pt x="95278" y="3758"/>
                    </a:cubicBezTo>
                    <a:cubicBezTo>
                      <a:pt x="95278" y="1101"/>
                      <a:pt x="95278" y="-1557"/>
                      <a:pt x="92621" y="1101"/>
                    </a:cubicBezTo>
                    <a:cubicBezTo>
                      <a:pt x="84649" y="3758"/>
                      <a:pt x="76677" y="11730"/>
                      <a:pt x="71363" y="17045"/>
                    </a:cubicBezTo>
                    <a:cubicBezTo>
                      <a:pt x="63391" y="22359"/>
                      <a:pt x="55419" y="27673"/>
                      <a:pt x="47447" y="35645"/>
                    </a:cubicBezTo>
                    <a:cubicBezTo>
                      <a:pt x="31504" y="48932"/>
                      <a:pt x="15560" y="59561"/>
                      <a:pt x="2274" y="72847"/>
                    </a:cubicBezTo>
                    <a:cubicBezTo>
                      <a:pt x="-3041" y="70190"/>
                      <a:pt x="2274" y="75504"/>
                      <a:pt x="4931" y="72847"/>
                    </a:cubicBezTo>
                    <a:lnTo>
                      <a:pt x="4931" y="72847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1" name="任意多边形: 形状 90"/>
              <p:cNvSpPr/>
              <p:nvPr/>
            </p:nvSpPr>
            <p:spPr>
              <a:xfrm>
                <a:off x="5869581" y="2385726"/>
                <a:ext cx="499385" cy="391794"/>
              </a:xfrm>
              <a:custGeom>
                <a:avLst/>
                <a:gdLst>
                  <a:gd name="connsiteX0" fmla="*/ 3758 w 91447"/>
                  <a:gd name="connsiteY0" fmla="*/ 71746 h 71745"/>
                  <a:gd name="connsiteX1" fmla="*/ 51589 w 91447"/>
                  <a:gd name="connsiteY1" fmla="*/ 37202 h 71745"/>
                  <a:gd name="connsiteX2" fmla="*/ 72847 w 91447"/>
                  <a:gd name="connsiteY2" fmla="*/ 21258 h 71745"/>
                  <a:gd name="connsiteX3" fmla="*/ 91448 w 91447"/>
                  <a:gd name="connsiteY3" fmla="*/ 2657 h 71745"/>
                  <a:gd name="connsiteX4" fmla="*/ 88791 w 91447"/>
                  <a:gd name="connsiteY4" fmla="*/ 0 h 71745"/>
                  <a:gd name="connsiteX5" fmla="*/ 78161 w 91447"/>
                  <a:gd name="connsiteY5" fmla="*/ 5314 h 71745"/>
                  <a:gd name="connsiteX6" fmla="*/ 67532 w 91447"/>
                  <a:gd name="connsiteY6" fmla="*/ 13286 h 71745"/>
                  <a:gd name="connsiteX7" fmla="*/ 46274 w 91447"/>
                  <a:gd name="connsiteY7" fmla="*/ 29230 h 71745"/>
                  <a:gd name="connsiteX8" fmla="*/ 1101 w 91447"/>
                  <a:gd name="connsiteY8" fmla="*/ 66432 h 71745"/>
                  <a:gd name="connsiteX9" fmla="*/ 3758 w 91447"/>
                  <a:gd name="connsiteY9" fmla="*/ 71746 h 71745"/>
                  <a:gd name="connsiteX10" fmla="*/ 3758 w 91447"/>
                  <a:gd name="connsiteY10" fmla="*/ 71746 h 71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1447" h="71745">
                    <a:moveTo>
                      <a:pt x="3758" y="71746"/>
                    </a:moveTo>
                    <a:cubicBezTo>
                      <a:pt x="19702" y="61117"/>
                      <a:pt x="35645" y="50488"/>
                      <a:pt x="51589" y="37202"/>
                    </a:cubicBezTo>
                    <a:cubicBezTo>
                      <a:pt x="59560" y="31887"/>
                      <a:pt x="64875" y="26572"/>
                      <a:pt x="72847" y="21258"/>
                    </a:cubicBezTo>
                    <a:cubicBezTo>
                      <a:pt x="78161" y="15943"/>
                      <a:pt x="88791" y="10629"/>
                      <a:pt x="91448" y="2657"/>
                    </a:cubicBezTo>
                    <a:cubicBezTo>
                      <a:pt x="91448" y="0"/>
                      <a:pt x="88791" y="0"/>
                      <a:pt x="88791" y="0"/>
                    </a:cubicBezTo>
                    <a:cubicBezTo>
                      <a:pt x="83476" y="0"/>
                      <a:pt x="80819" y="2657"/>
                      <a:pt x="78161" y="5314"/>
                    </a:cubicBezTo>
                    <a:cubicBezTo>
                      <a:pt x="75504" y="7971"/>
                      <a:pt x="70189" y="10629"/>
                      <a:pt x="67532" y="13286"/>
                    </a:cubicBezTo>
                    <a:cubicBezTo>
                      <a:pt x="59560" y="18601"/>
                      <a:pt x="54246" y="23915"/>
                      <a:pt x="46274" y="29230"/>
                    </a:cubicBezTo>
                    <a:cubicBezTo>
                      <a:pt x="30331" y="39859"/>
                      <a:pt x="14387" y="53145"/>
                      <a:pt x="1101" y="66432"/>
                    </a:cubicBezTo>
                    <a:cubicBezTo>
                      <a:pt x="-1557" y="69089"/>
                      <a:pt x="1101" y="71746"/>
                      <a:pt x="3758" y="71746"/>
                    </a:cubicBezTo>
                    <a:lnTo>
                      <a:pt x="3758" y="71746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2" name="任意多边形: 形状 91"/>
              <p:cNvSpPr/>
              <p:nvPr/>
            </p:nvSpPr>
            <p:spPr>
              <a:xfrm>
                <a:off x="6006186" y="2356701"/>
                <a:ext cx="536913" cy="439288"/>
              </a:xfrm>
              <a:custGeom>
                <a:avLst/>
                <a:gdLst>
                  <a:gd name="connsiteX0" fmla="*/ 5315 w 98319"/>
                  <a:gd name="connsiteY0" fmla="*/ 79718 h 80442"/>
                  <a:gd name="connsiteX1" fmla="*/ 53146 w 98319"/>
                  <a:gd name="connsiteY1" fmla="*/ 42516 h 80442"/>
                  <a:gd name="connsiteX2" fmla="*/ 77061 w 98319"/>
                  <a:gd name="connsiteY2" fmla="*/ 23915 h 80442"/>
                  <a:gd name="connsiteX3" fmla="*/ 98319 w 98319"/>
                  <a:gd name="connsiteY3" fmla="*/ 5315 h 80442"/>
                  <a:gd name="connsiteX4" fmla="*/ 95662 w 98319"/>
                  <a:gd name="connsiteY4" fmla="*/ 0 h 80442"/>
                  <a:gd name="connsiteX5" fmla="*/ 71746 w 98319"/>
                  <a:gd name="connsiteY5" fmla="*/ 15943 h 80442"/>
                  <a:gd name="connsiteX6" fmla="*/ 47831 w 98319"/>
                  <a:gd name="connsiteY6" fmla="*/ 34544 h 80442"/>
                  <a:gd name="connsiteX7" fmla="*/ 0 w 98319"/>
                  <a:gd name="connsiteY7" fmla="*/ 74404 h 80442"/>
                  <a:gd name="connsiteX8" fmla="*/ 5315 w 98319"/>
                  <a:gd name="connsiteY8" fmla="*/ 79718 h 80442"/>
                  <a:gd name="connsiteX9" fmla="*/ 5315 w 98319"/>
                  <a:gd name="connsiteY9" fmla="*/ 79718 h 80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8319" h="80442">
                    <a:moveTo>
                      <a:pt x="5315" y="79718"/>
                    </a:moveTo>
                    <a:cubicBezTo>
                      <a:pt x="21258" y="66432"/>
                      <a:pt x="37202" y="55802"/>
                      <a:pt x="53146" y="42516"/>
                    </a:cubicBezTo>
                    <a:cubicBezTo>
                      <a:pt x="61117" y="37202"/>
                      <a:pt x="69089" y="29230"/>
                      <a:pt x="77061" y="23915"/>
                    </a:cubicBezTo>
                    <a:cubicBezTo>
                      <a:pt x="85033" y="18601"/>
                      <a:pt x="95662" y="13286"/>
                      <a:pt x="98319" y="5315"/>
                    </a:cubicBezTo>
                    <a:cubicBezTo>
                      <a:pt x="98319" y="2657"/>
                      <a:pt x="98319" y="0"/>
                      <a:pt x="95662" y="0"/>
                    </a:cubicBezTo>
                    <a:cubicBezTo>
                      <a:pt x="87690" y="2657"/>
                      <a:pt x="79718" y="10629"/>
                      <a:pt x="71746" y="15943"/>
                    </a:cubicBezTo>
                    <a:cubicBezTo>
                      <a:pt x="63775" y="21258"/>
                      <a:pt x="55803" y="29230"/>
                      <a:pt x="47831" y="34544"/>
                    </a:cubicBezTo>
                    <a:cubicBezTo>
                      <a:pt x="31887" y="47831"/>
                      <a:pt x="15944" y="61117"/>
                      <a:pt x="0" y="74404"/>
                    </a:cubicBezTo>
                    <a:cubicBezTo>
                      <a:pt x="0" y="77061"/>
                      <a:pt x="2657" y="82375"/>
                      <a:pt x="5315" y="79718"/>
                    </a:cubicBezTo>
                    <a:lnTo>
                      <a:pt x="5315" y="79718"/>
                    </a:lnTo>
                    <a:close/>
                  </a:path>
                </a:pathLst>
              </a:custGeom>
              <a:solidFill>
                <a:schemeClr val="accent4"/>
              </a:solidFill>
              <a:ln w="26555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3" name="任意多边形: 形状 2"/>
            <p:cNvSpPr/>
            <p:nvPr/>
          </p:nvSpPr>
          <p:spPr>
            <a:xfrm>
              <a:off x="5814853" y="2267370"/>
              <a:ext cx="819581" cy="630022"/>
            </a:xfrm>
            <a:custGeom>
              <a:avLst/>
              <a:gdLst>
                <a:gd name="connsiteX0" fmla="*/ 88141 w 150081"/>
                <a:gd name="connsiteY0" fmla="*/ 8600 h 115369"/>
                <a:gd name="connsiteX1" fmla="*/ 13738 w 150081"/>
                <a:gd name="connsiteY1" fmla="*/ 32515 h 115369"/>
                <a:gd name="connsiteX2" fmla="*/ 24367 w 150081"/>
                <a:gd name="connsiteY2" fmla="*/ 109576 h 115369"/>
                <a:gd name="connsiteX3" fmla="*/ 109399 w 150081"/>
                <a:gd name="connsiteY3" fmla="*/ 104261 h 115369"/>
                <a:gd name="connsiteX4" fmla="*/ 149258 w 150081"/>
                <a:gd name="connsiteY4" fmla="*/ 43144 h 115369"/>
                <a:gd name="connsiteX5" fmla="*/ 122686 w 150081"/>
                <a:gd name="connsiteY5" fmla="*/ 8600 h 115369"/>
                <a:gd name="connsiteX6" fmla="*/ 80169 w 150081"/>
                <a:gd name="connsiteY6" fmla="*/ 8600 h 115369"/>
                <a:gd name="connsiteX7" fmla="*/ 82827 w 150081"/>
                <a:gd name="connsiteY7" fmla="*/ 13914 h 115369"/>
                <a:gd name="connsiteX8" fmla="*/ 112057 w 150081"/>
                <a:gd name="connsiteY8" fmla="*/ 16571 h 115369"/>
                <a:gd name="connsiteX9" fmla="*/ 133315 w 150081"/>
                <a:gd name="connsiteY9" fmla="*/ 37829 h 115369"/>
                <a:gd name="connsiteX10" fmla="*/ 112057 w 150081"/>
                <a:gd name="connsiteY10" fmla="*/ 88317 h 115369"/>
                <a:gd name="connsiteX11" fmla="*/ 48282 w 150081"/>
                <a:gd name="connsiteY11" fmla="*/ 101604 h 115369"/>
                <a:gd name="connsiteX12" fmla="*/ 16395 w 150081"/>
                <a:gd name="connsiteY12" fmla="*/ 85660 h 115369"/>
                <a:gd name="connsiteX13" fmla="*/ 16395 w 150081"/>
                <a:gd name="connsiteY13" fmla="*/ 48459 h 115369"/>
                <a:gd name="connsiteX14" fmla="*/ 45625 w 150081"/>
                <a:gd name="connsiteY14" fmla="*/ 16571 h 115369"/>
                <a:gd name="connsiteX15" fmla="*/ 85484 w 150081"/>
                <a:gd name="connsiteY15" fmla="*/ 8600 h 115369"/>
                <a:gd name="connsiteX16" fmla="*/ 88141 w 150081"/>
                <a:gd name="connsiteY16" fmla="*/ 8600 h 115369"/>
                <a:gd name="connsiteX17" fmla="*/ 88141 w 150081"/>
                <a:gd name="connsiteY17" fmla="*/ 8600 h 115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81" h="115369">
                  <a:moveTo>
                    <a:pt x="88141" y="8600"/>
                  </a:moveTo>
                  <a:cubicBezTo>
                    <a:pt x="66883" y="-15316"/>
                    <a:pt x="27024" y="16571"/>
                    <a:pt x="13738" y="32515"/>
                  </a:cubicBezTo>
                  <a:cubicBezTo>
                    <a:pt x="-4863" y="56431"/>
                    <a:pt x="-7520" y="93632"/>
                    <a:pt x="24367" y="109576"/>
                  </a:cubicBezTo>
                  <a:cubicBezTo>
                    <a:pt x="50939" y="120205"/>
                    <a:pt x="85484" y="114890"/>
                    <a:pt x="109399" y="104261"/>
                  </a:cubicBezTo>
                  <a:cubicBezTo>
                    <a:pt x="133315" y="93632"/>
                    <a:pt x="154573" y="69717"/>
                    <a:pt x="149258" y="43144"/>
                  </a:cubicBezTo>
                  <a:cubicBezTo>
                    <a:pt x="146601" y="29858"/>
                    <a:pt x="135972" y="16571"/>
                    <a:pt x="122686" y="8600"/>
                  </a:cubicBezTo>
                  <a:cubicBezTo>
                    <a:pt x="112057" y="3285"/>
                    <a:pt x="90798" y="-2030"/>
                    <a:pt x="80169" y="8600"/>
                  </a:cubicBezTo>
                  <a:cubicBezTo>
                    <a:pt x="77512" y="11257"/>
                    <a:pt x="80169" y="13914"/>
                    <a:pt x="82827" y="13914"/>
                  </a:cubicBezTo>
                  <a:cubicBezTo>
                    <a:pt x="93456" y="13914"/>
                    <a:pt x="101427" y="11257"/>
                    <a:pt x="112057" y="16571"/>
                  </a:cubicBezTo>
                  <a:cubicBezTo>
                    <a:pt x="120028" y="21886"/>
                    <a:pt x="130657" y="27200"/>
                    <a:pt x="133315" y="37829"/>
                  </a:cubicBezTo>
                  <a:cubicBezTo>
                    <a:pt x="143944" y="59087"/>
                    <a:pt x="128000" y="77689"/>
                    <a:pt x="112057" y="88317"/>
                  </a:cubicBezTo>
                  <a:cubicBezTo>
                    <a:pt x="93456" y="98947"/>
                    <a:pt x="69540" y="104261"/>
                    <a:pt x="48282" y="101604"/>
                  </a:cubicBezTo>
                  <a:cubicBezTo>
                    <a:pt x="37653" y="101604"/>
                    <a:pt x="24367" y="96289"/>
                    <a:pt x="16395" y="85660"/>
                  </a:cubicBezTo>
                  <a:cubicBezTo>
                    <a:pt x="8423" y="75031"/>
                    <a:pt x="11080" y="59087"/>
                    <a:pt x="16395" y="48459"/>
                  </a:cubicBezTo>
                  <a:cubicBezTo>
                    <a:pt x="21709" y="35172"/>
                    <a:pt x="34996" y="24543"/>
                    <a:pt x="45625" y="16571"/>
                  </a:cubicBezTo>
                  <a:cubicBezTo>
                    <a:pt x="56254" y="8600"/>
                    <a:pt x="72198" y="628"/>
                    <a:pt x="85484" y="8600"/>
                  </a:cubicBezTo>
                  <a:cubicBezTo>
                    <a:pt x="88141" y="13914"/>
                    <a:pt x="90798" y="11257"/>
                    <a:pt x="88141" y="8600"/>
                  </a:cubicBezTo>
                  <a:lnTo>
                    <a:pt x="88141" y="8600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" name="任意多边形: 形状 3"/>
            <p:cNvSpPr/>
            <p:nvPr/>
          </p:nvSpPr>
          <p:spPr>
            <a:xfrm>
              <a:off x="4453160" y="3097928"/>
              <a:ext cx="730142" cy="700162"/>
            </a:xfrm>
            <a:custGeom>
              <a:avLst/>
              <a:gdLst>
                <a:gd name="connsiteX0" fmla="*/ 82395 w 133703"/>
                <a:gd name="connsiteY0" fmla="*/ 21258 h 128213"/>
                <a:gd name="connsiteX1" fmla="*/ 63794 w 133703"/>
                <a:gd name="connsiteY1" fmla="*/ 0 h 128213"/>
                <a:gd name="connsiteX2" fmla="*/ 26593 w 133703"/>
                <a:gd name="connsiteY2" fmla="*/ 26573 h 128213"/>
                <a:gd name="connsiteX3" fmla="*/ 10649 w 133703"/>
                <a:gd name="connsiteY3" fmla="*/ 111605 h 128213"/>
                <a:gd name="connsiteX4" fmla="*/ 90367 w 133703"/>
                <a:gd name="connsiteY4" fmla="*/ 116920 h 128213"/>
                <a:gd name="connsiteX5" fmla="*/ 132883 w 133703"/>
                <a:gd name="connsiteY5" fmla="*/ 47831 h 128213"/>
                <a:gd name="connsiteX6" fmla="*/ 66452 w 133703"/>
                <a:gd name="connsiteY6" fmla="*/ 5315 h 128213"/>
                <a:gd name="connsiteX7" fmla="*/ 69109 w 133703"/>
                <a:gd name="connsiteY7" fmla="*/ 13287 h 128213"/>
                <a:gd name="connsiteX8" fmla="*/ 116940 w 133703"/>
                <a:gd name="connsiteY8" fmla="*/ 42516 h 128213"/>
                <a:gd name="connsiteX9" fmla="*/ 95682 w 133703"/>
                <a:gd name="connsiteY9" fmla="*/ 98319 h 128213"/>
                <a:gd name="connsiteX10" fmla="*/ 31907 w 133703"/>
                <a:gd name="connsiteY10" fmla="*/ 114263 h 128213"/>
                <a:gd name="connsiteX11" fmla="*/ 15963 w 133703"/>
                <a:gd name="connsiteY11" fmla="*/ 55803 h 128213"/>
                <a:gd name="connsiteX12" fmla="*/ 42536 w 133703"/>
                <a:gd name="connsiteY12" fmla="*/ 21258 h 128213"/>
                <a:gd name="connsiteX13" fmla="*/ 58480 w 133703"/>
                <a:gd name="connsiteY13" fmla="*/ 10629 h 128213"/>
                <a:gd name="connsiteX14" fmla="*/ 71766 w 133703"/>
                <a:gd name="connsiteY14" fmla="*/ 21258 h 128213"/>
                <a:gd name="connsiteX15" fmla="*/ 82395 w 133703"/>
                <a:gd name="connsiteY15" fmla="*/ 21258 h 128213"/>
                <a:gd name="connsiteX16" fmla="*/ 82395 w 133703"/>
                <a:gd name="connsiteY16" fmla="*/ 21258 h 128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3703" h="128213">
                  <a:moveTo>
                    <a:pt x="82395" y="21258"/>
                  </a:moveTo>
                  <a:cubicBezTo>
                    <a:pt x="85053" y="10629"/>
                    <a:pt x="74423" y="0"/>
                    <a:pt x="63794" y="0"/>
                  </a:cubicBezTo>
                  <a:cubicBezTo>
                    <a:pt x="47851" y="0"/>
                    <a:pt x="37222" y="15944"/>
                    <a:pt x="26593" y="26573"/>
                  </a:cubicBezTo>
                  <a:cubicBezTo>
                    <a:pt x="7992" y="50488"/>
                    <a:pt x="-13266" y="85033"/>
                    <a:pt x="10649" y="111605"/>
                  </a:cubicBezTo>
                  <a:cubicBezTo>
                    <a:pt x="29250" y="135521"/>
                    <a:pt x="66452" y="130206"/>
                    <a:pt x="90367" y="116920"/>
                  </a:cubicBezTo>
                  <a:cubicBezTo>
                    <a:pt x="116940" y="103634"/>
                    <a:pt x="138198" y="77061"/>
                    <a:pt x="132883" y="47831"/>
                  </a:cubicBezTo>
                  <a:cubicBezTo>
                    <a:pt x="127569" y="18601"/>
                    <a:pt x="95682" y="-10629"/>
                    <a:pt x="66452" y="5315"/>
                  </a:cubicBezTo>
                  <a:cubicBezTo>
                    <a:pt x="61137" y="7972"/>
                    <a:pt x="63794" y="15944"/>
                    <a:pt x="69109" y="13287"/>
                  </a:cubicBezTo>
                  <a:cubicBezTo>
                    <a:pt x="90367" y="7972"/>
                    <a:pt x="111625" y="21258"/>
                    <a:pt x="116940" y="42516"/>
                  </a:cubicBezTo>
                  <a:cubicBezTo>
                    <a:pt x="124911" y="63774"/>
                    <a:pt x="111625" y="85033"/>
                    <a:pt x="95682" y="98319"/>
                  </a:cubicBezTo>
                  <a:cubicBezTo>
                    <a:pt x="79738" y="111605"/>
                    <a:pt x="53165" y="122235"/>
                    <a:pt x="31907" y="114263"/>
                  </a:cubicBezTo>
                  <a:cubicBezTo>
                    <a:pt x="5334" y="106291"/>
                    <a:pt x="5334" y="77061"/>
                    <a:pt x="15963" y="55803"/>
                  </a:cubicBezTo>
                  <a:cubicBezTo>
                    <a:pt x="23935" y="42516"/>
                    <a:pt x="31907" y="31887"/>
                    <a:pt x="42536" y="21258"/>
                  </a:cubicBezTo>
                  <a:cubicBezTo>
                    <a:pt x="47851" y="15944"/>
                    <a:pt x="53165" y="10629"/>
                    <a:pt x="58480" y="10629"/>
                  </a:cubicBezTo>
                  <a:cubicBezTo>
                    <a:pt x="66452" y="10629"/>
                    <a:pt x="71766" y="15944"/>
                    <a:pt x="71766" y="21258"/>
                  </a:cubicBezTo>
                  <a:cubicBezTo>
                    <a:pt x="77081" y="23915"/>
                    <a:pt x="82395" y="23915"/>
                    <a:pt x="82395" y="21258"/>
                  </a:cubicBezTo>
                  <a:lnTo>
                    <a:pt x="82395" y="21258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任意多边形: 形状 4"/>
            <p:cNvSpPr/>
            <p:nvPr/>
          </p:nvSpPr>
          <p:spPr>
            <a:xfrm>
              <a:off x="7332358" y="3064955"/>
              <a:ext cx="706742" cy="700490"/>
            </a:xfrm>
            <a:custGeom>
              <a:avLst/>
              <a:gdLst>
                <a:gd name="connsiteX0" fmla="*/ 65354 w 129418"/>
                <a:gd name="connsiteY0" fmla="*/ 724 h 128273"/>
                <a:gd name="connsiteX1" fmla="*/ 4237 w 129418"/>
                <a:gd name="connsiteY1" fmla="*/ 48555 h 128273"/>
                <a:gd name="connsiteX2" fmla="*/ 17523 w 129418"/>
                <a:gd name="connsiteY2" fmla="*/ 114987 h 128273"/>
                <a:gd name="connsiteX3" fmla="*/ 94584 w 129418"/>
                <a:gd name="connsiteY3" fmla="*/ 117644 h 128273"/>
                <a:gd name="connsiteX4" fmla="*/ 129129 w 129418"/>
                <a:gd name="connsiteY4" fmla="*/ 53870 h 128273"/>
                <a:gd name="connsiteX5" fmla="*/ 73326 w 129418"/>
                <a:gd name="connsiteY5" fmla="*/ 724 h 128273"/>
                <a:gd name="connsiteX6" fmla="*/ 73326 w 129418"/>
                <a:gd name="connsiteY6" fmla="*/ 11353 h 128273"/>
                <a:gd name="connsiteX7" fmla="*/ 115843 w 129418"/>
                <a:gd name="connsiteY7" fmla="*/ 48555 h 128273"/>
                <a:gd name="connsiteX8" fmla="*/ 94584 w 129418"/>
                <a:gd name="connsiteY8" fmla="*/ 104358 h 128273"/>
                <a:gd name="connsiteX9" fmla="*/ 30810 w 129418"/>
                <a:gd name="connsiteY9" fmla="*/ 109673 h 128273"/>
                <a:gd name="connsiteX10" fmla="*/ 14866 w 129418"/>
                <a:gd name="connsiteY10" fmla="*/ 56527 h 128273"/>
                <a:gd name="connsiteX11" fmla="*/ 68012 w 129418"/>
                <a:gd name="connsiteY11" fmla="*/ 6039 h 128273"/>
                <a:gd name="connsiteX12" fmla="*/ 65354 w 129418"/>
                <a:gd name="connsiteY12" fmla="*/ 724 h 128273"/>
                <a:gd name="connsiteX13" fmla="*/ 65354 w 129418"/>
                <a:gd name="connsiteY13" fmla="*/ 724 h 128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9418" h="128273">
                  <a:moveTo>
                    <a:pt x="65354" y="724"/>
                  </a:moveTo>
                  <a:cubicBezTo>
                    <a:pt x="38782" y="8696"/>
                    <a:pt x="14866" y="24640"/>
                    <a:pt x="4237" y="48555"/>
                  </a:cubicBezTo>
                  <a:cubicBezTo>
                    <a:pt x="-3735" y="69813"/>
                    <a:pt x="-1077" y="99043"/>
                    <a:pt x="17523" y="114987"/>
                  </a:cubicBezTo>
                  <a:cubicBezTo>
                    <a:pt x="38782" y="133587"/>
                    <a:pt x="73326" y="130931"/>
                    <a:pt x="94584" y="117644"/>
                  </a:cubicBezTo>
                  <a:cubicBezTo>
                    <a:pt x="115843" y="104358"/>
                    <a:pt x="131786" y="77785"/>
                    <a:pt x="129129" y="53870"/>
                  </a:cubicBezTo>
                  <a:cubicBezTo>
                    <a:pt x="126471" y="24640"/>
                    <a:pt x="102556" y="724"/>
                    <a:pt x="73326" y="724"/>
                  </a:cubicBezTo>
                  <a:cubicBezTo>
                    <a:pt x="65354" y="724"/>
                    <a:pt x="65354" y="11353"/>
                    <a:pt x="73326" y="11353"/>
                  </a:cubicBezTo>
                  <a:cubicBezTo>
                    <a:pt x="94584" y="14011"/>
                    <a:pt x="110528" y="29954"/>
                    <a:pt x="115843" y="48555"/>
                  </a:cubicBezTo>
                  <a:cubicBezTo>
                    <a:pt x="121157" y="69813"/>
                    <a:pt x="110528" y="91071"/>
                    <a:pt x="94584" y="104358"/>
                  </a:cubicBezTo>
                  <a:cubicBezTo>
                    <a:pt x="75984" y="117644"/>
                    <a:pt x="49411" y="122959"/>
                    <a:pt x="30810" y="109673"/>
                  </a:cubicBezTo>
                  <a:cubicBezTo>
                    <a:pt x="14866" y="99043"/>
                    <a:pt x="9552" y="75128"/>
                    <a:pt x="14866" y="56527"/>
                  </a:cubicBezTo>
                  <a:cubicBezTo>
                    <a:pt x="22838" y="32611"/>
                    <a:pt x="46754" y="14011"/>
                    <a:pt x="68012" y="6039"/>
                  </a:cubicBezTo>
                  <a:cubicBezTo>
                    <a:pt x="70669" y="3381"/>
                    <a:pt x="70669" y="-1933"/>
                    <a:pt x="65354" y="724"/>
                  </a:cubicBezTo>
                  <a:lnTo>
                    <a:pt x="65354" y="724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5995293" y="3917799"/>
              <a:ext cx="669657" cy="672830"/>
            </a:xfrm>
            <a:custGeom>
              <a:avLst/>
              <a:gdLst>
                <a:gd name="connsiteX0" fmla="*/ 63071 w 122627"/>
                <a:gd name="connsiteY0" fmla="*/ 6646 h 123208"/>
                <a:gd name="connsiteX1" fmla="*/ 1953 w 122627"/>
                <a:gd name="connsiteY1" fmla="*/ 43847 h 123208"/>
                <a:gd name="connsiteX2" fmla="*/ 20554 w 122627"/>
                <a:gd name="connsiteY2" fmla="*/ 110279 h 123208"/>
                <a:gd name="connsiteX3" fmla="*/ 121530 w 122627"/>
                <a:gd name="connsiteY3" fmla="*/ 51819 h 123208"/>
                <a:gd name="connsiteX4" fmla="*/ 55099 w 122627"/>
                <a:gd name="connsiteY4" fmla="*/ 1331 h 123208"/>
                <a:gd name="connsiteX5" fmla="*/ 55099 w 122627"/>
                <a:gd name="connsiteY5" fmla="*/ 9303 h 123208"/>
                <a:gd name="connsiteX6" fmla="*/ 105587 w 122627"/>
                <a:gd name="connsiteY6" fmla="*/ 46505 h 123208"/>
                <a:gd name="connsiteX7" fmla="*/ 89643 w 122627"/>
                <a:gd name="connsiteY7" fmla="*/ 99650 h 123208"/>
                <a:gd name="connsiteX8" fmla="*/ 33840 w 122627"/>
                <a:gd name="connsiteY8" fmla="*/ 104965 h 123208"/>
                <a:gd name="connsiteX9" fmla="*/ 9925 w 122627"/>
                <a:gd name="connsiteY9" fmla="*/ 57134 h 123208"/>
                <a:gd name="connsiteX10" fmla="*/ 60413 w 122627"/>
                <a:gd name="connsiteY10" fmla="*/ 11960 h 123208"/>
                <a:gd name="connsiteX11" fmla="*/ 63071 w 122627"/>
                <a:gd name="connsiteY11" fmla="*/ 6646 h 123208"/>
                <a:gd name="connsiteX12" fmla="*/ 63071 w 122627"/>
                <a:gd name="connsiteY12" fmla="*/ 6646 h 1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2627" h="123208">
                  <a:moveTo>
                    <a:pt x="63071" y="6646"/>
                  </a:moveTo>
                  <a:cubicBezTo>
                    <a:pt x="36498" y="-3983"/>
                    <a:pt x="7268" y="17275"/>
                    <a:pt x="1953" y="43847"/>
                  </a:cubicBezTo>
                  <a:cubicBezTo>
                    <a:pt x="-3361" y="67763"/>
                    <a:pt x="1953" y="94335"/>
                    <a:pt x="20554" y="110279"/>
                  </a:cubicBezTo>
                  <a:cubicBezTo>
                    <a:pt x="63071" y="144824"/>
                    <a:pt x="132159" y="104965"/>
                    <a:pt x="121530" y="51819"/>
                  </a:cubicBezTo>
                  <a:cubicBezTo>
                    <a:pt x="116216" y="22589"/>
                    <a:pt x="86986" y="-6640"/>
                    <a:pt x="55099" y="1331"/>
                  </a:cubicBezTo>
                  <a:cubicBezTo>
                    <a:pt x="49784" y="1331"/>
                    <a:pt x="52441" y="9303"/>
                    <a:pt x="55099" y="9303"/>
                  </a:cubicBezTo>
                  <a:cubicBezTo>
                    <a:pt x="76357" y="11960"/>
                    <a:pt x="97615" y="25246"/>
                    <a:pt x="105587" y="46505"/>
                  </a:cubicBezTo>
                  <a:cubicBezTo>
                    <a:pt x="113559" y="65106"/>
                    <a:pt x="105587" y="86364"/>
                    <a:pt x="89643" y="99650"/>
                  </a:cubicBezTo>
                  <a:cubicBezTo>
                    <a:pt x="73700" y="110279"/>
                    <a:pt x="52441" y="115594"/>
                    <a:pt x="33840" y="104965"/>
                  </a:cubicBezTo>
                  <a:cubicBezTo>
                    <a:pt x="17897" y="94335"/>
                    <a:pt x="9925" y="75735"/>
                    <a:pt x="9925" y="57134"/>
                  </a:cubicBezTo>
                  <a:cubicBezTo>
                    <a:pt x="12582" y="30561"/>
                    <a:pt x="33840" y="9303"/>
                    <a:pt x="60413" y="11960"/>
                  </a:cubicBezTo>
                  <a:cubicBezTo>
                    <a:pt x="65728" y="14618"/>
                    <a:pt x="65728" y="9303"/>
                    <a:pt x="63071" y="6646"/>
                  </a:cubicBezTo>
                  <a:lnTo>
                    <a:pt x="63071" y="6646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任意多边形: 形状 6"/>
            <p:cNvSpPr/>
            <p:nvPr/>
          </p:nvSpPr>
          <p:spPr>
            <a:xfrm>
              <a:off x="5087802" y="2590040"/>
              <a:ext cx="566260" cy="468313"/>
            </a:xfrm>
            <a:custGeom>
              <a:avLst/>
              <a:gdLst>
                <a:gd name="connsiteX0" fmla="*/ 6039 w 103693"/>
                <a:gd name="connsiteY0" fmla="*/ 85033 h 85757"/>
                <a:gd name="connsiteX1" fmla="*/ 51212 w 103693"/>
                <a:gd name="connsiteY1" fmla="*/ 47831 h 85757"/>
                <a:gd name="connsiteX2" fmla="*/ 101700 w 103693"/>
                <a:gd name="connsiteY2" fmla="*/ 18601 h 85757"/>
                <a:gd name="connsiteX3" fmla="*/ 101700 w 103693"/>
                <a:gd name="connsiteY3" fmla="*/ 10629 h 85757"/>
                <a:gd name="connsiteX4" fmla="*/ 72471 w 103693"/>
                <a:gd name="connsiteY4" fmla="*/ 0 h 85757"/>
                <a:gd name="connsiteX5" fmla="*/ 48555 w 103693"/>
                <a:gd name="connsiteY5" fmla="*/ 15944 h 85757"/>
                <a:gd name="connsiteX6" fmla="*/ 53870 w 103693"/>
                <a:gd name="connsiteY6" fmla="*/ 18601 h 85757"/>
                <a:gd name="connsiteX7" fmla="*/ 75128 w 103693"/>
                <a:gd name="connsiteY7" fmla="*/ 10629 h 85757"/>
                <a:gd name="connsiteX8" fmla="*/ 96386 w 103693"/>
                <a:gd name="connsiteY8" fmla="*/ 18601 h 85757"/>
                <a:gd name="connsiteX9" fmla="*/ 96386 w 103693"/>
                <a:gd name="connsiteY9" fmla="*/ 10629 h 85757"/>
                <a:gd name="connsiteX10" fmla="*/ 45898 w 103693"/>
                <a:gd name="connsiteY10" fmla="*/ 42517 h 85757"/>
                <a:gd name="connsiteX11" fmla="*/ 724 w 103693"/>
                <a:gd name="connsiteY11" fmla="*/ 79718 h 85757"/>
                <a:gd name="connsiteX12" fmla="*/ 6039 w 103693"/>
                <a:gd name="connsiteY12" fmla="*/ 85033 h 85757"/>
                <a:gd name="connsiteX13" fmla="*/ 6039 w 103693"/>
                <a:gd name="connsiteY13" fmla="*/ 85033 h 85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3693" h="85757">
                  <a:moveTo>
                    <a:pt x="6039" y="85033"/>
                  </a:moveTo>
                  <a:cubicBezTo>
                    <a:pt x="21982" y="74404"/>
                    <a:pt x="35269" y="61118"/>
                    <a:pt x="51212" y="47831"/>
                  </a:cubicBezTo>
                  <a:cubicBezTo>
                    <a:pt x="67156" y="37202"/>
                    <a:pt x="83100" y="26573"/>
                    <a:pt x="101700" y="18601"/>
                  </a:cubicBezTo>
                  <a:cubicBezTo>
                    <a:pt x="104358" y="15944"/>
                    <a:pt x="104358" y="13287"/>
                    <a:pt x="101700" y="10629"/>
                  </a:cubicBezTo>
                  <a:cubicBezTo>
                    <a:pt x="93729" y="2657"/>
                    <a:pt x="83100" y="0"/>
                    <a:pt x="72471" y="0"/>
                  </a:cubicBezTo>
                  <a:cubicBezTo>
                    <a:pt x="64499" y="0"/>
                    <a:pt x="51212" y="5315"/>
                    <a:pt x="48555" y="15944"/>
                  </a:cubicBezTo>
                  <a:cubicBezTo>
                    <a:pt x="48555" y="18601"/>
                    <a:pt x="51212" y="18601"/>
                    <a:pt x="53870" y="18601"/>
                  </a:cubicBezTo>
                  <a:cubicBezTo>
                    <a:pt x="61842" y="15944"/>
                    <a:pt x="67156" y="10629"/>
                    <a:pt x="75128" y="10629"/>
                  </a:cubicBezTo>
                  <a:cubicBezTo>
                    <a:pt x="83100" y="10629"/>
                    <a:pt x="91071" y="13287"/>
                    <a:pt x="96386" y="18601"/>
                  </a:cubicBezTo>
                  <a:cubicBezTo>
                    <a:pt x="96386" y="15944"/>
                    <a:pt x="96386" y="13287"/>
                    <a:pt x="96386" y="10629"/>
                  </a:cubicBezTo>
                  <a:cubicBezTo>
                    <a:pt x="77785" y="18601"/>
                    <a:pt x="61842" y="29230"/>
                    <a:pt x="45898" y="42517"/>
                  </a:cubicBezTo>
                  <a:cubicBezTo>
                    <a:pt x="29954" y="53146"/>
                    <a:pt x="14011" y="66432"/>
                    <a:pt x="724" y="79718"/>
                  </a:cubicBezTo>
                  <a:cubicBezTo>
                    <a:pt x="-1933" y="82376"/>
                    <a:pt x="3382" y="87690"/>
                    <a:pt x="6039" y="85033"/>
                  </a:cubicBezTo>
                  <a:lnTo>
                    <a:pt x="6039" y="85033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5469051" y="2645840"/>
              <a:ext cx="130598" cy="327497"/>
            </a:xfrm>
            <a:custGeom>
              <a:avLst/>
              <a:gdLst>
                <a:gd name="connsiteX0" fmla="*/ 15944 w 23915"/>
                <a:gd name="connsiteY0" fmla="*/ 3068 h 59971"/>
                <a:gd name="connsiteX1" fmla="*/ 10629 w 23915"/>
                <a:gd name="connsiteY1" fmla="*/ 29641 h 59971"/>
                <a:gd name="connsiteX2" fmla="*/ 0 w 23915"/>
                <a:gd name="connsiteY2" fmla="*/ 56213 h 59971"/>
                <a:gd name="connsiteX3" fmla="*/ 5314 w 23915"/>
                <a:gd name="connsiteY3" fmla="*/ 58871 h 59971"/>
                <a:gd name="connsiteX4" fmla="*/ 23915 w 23915"/>
                <a:gd name="connsiteY4" fmla="*/ 3068 h 59971"/>
                <a:gd name="connsiteX5" fmla="*/ 15944 w 23915"/>
                <a:gd name="connsiteY5" fmla="*/ 3068 h 59971"/>
                <a:gd name="connsiteX6" fmla="*/ 15944 w 23915"/>
                <a:gd name="connsiteY6" fmla="*/ 3068 h 5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915" h="59971">
                  <a:moveTo>
                    <a:pt x="15944" y="3068"/>
                  </a:moveTo>
                  <a:cubicBezTo>
                    <a:pt x="13286" y="11040"/>
                    <a:pt x="13286" y="21669"/>
                    <a:pt x="10629" y="29641"/>
                  </a:cubicBezTo>
                  <a:cubicBezTo>
                    <a:pt x="7972" y="37613"/>
                    <a:pt x="2657" y="45585"/>
                    <a:pt x="0" y="56213"/>
                  </a:cubicBezTo>
                  <a:cubicBezTo>
                    <a:pt x="0" y="58871"/>
                    <a:pt x="2657" y="61528"/>
                    <a:pt x="5314" y="58871"/>
                  </a:cubicBezTo>
                  <a:cubicBezTo>
                    <a:pt x="18601" y="45585"/>
                    <a:pt x="23915" y="21669"/>
                    <a:pt x="23915" y="3068"/>
                  </a:cubicBezTo>
                  <a:cubicBezTo>
                    <a:pt x="23915" y="411"/>
                    <a:pt x="18601" y="-2246"/>
                    <a:pt x="15944" y="3068"/>
                  </a:cubicBezTo>
                  <a:lnTo>
                    <a:pt x="15944" y="3068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任意多边形: 形状 8"/>
            <p:cNvSpPr/>
            <p:nvPr/>
          </p:nvSpPr>
          <p:spPr>
            <a:xfrm>
              <a:off x="6795396" y="2645124"/>
              <a:ext cx="578471" cy="423779"/>
            </a:xfrm>
            <a:custGeom>
              <a:avLst/>
              <a:gdLst>
                <a:gd name="connsiteX0" fmla="*/ 1589 w 105929"/>
                <a:gd name="connsiteY0" fmla="*/ 5857 h 77602"/>
                <a:gd name="connsiteX1" fmla="*/ 91936 w 105929"/>
                <a:gd name="connsiteY1" fmla="*/ 74946 h 77602"/>
                <a:gd name="connsiteX2" fmla="*/ 99908 w 105929"/>
                <a:gd name="connsiteY2" fmla="*/ 64317 h 77602"/>
                <a:gd name="connsiteX3" fmla="*/ 78650 w 105929"/>
                <a:gd name="connsiteY3" fmla="*/ 59002 h 77602"/>
                <a:gd name="connsiteX4" fmla="*/ 60049 w 105929"/>
                <a:gd name="connsiteY4" fmla="*/ 59002 h 77602"/>
                <a:gd name="connsiteX5" fmla="*/ 60049 w 105929"/>
                <a:gd name="connsiteY5" fmla="*/ 64317 h 77602"/>
                <a:gd name="connsiteX6" fmla="*/ 75993 w 105929"/>
                <a:gd name="connsiteY6" fmla="*/ 72289 h 77602"/>
                <a:gd name="connsiteX7" fmla="*/ 97251 w 105929"/>
                <a:gd name="connsiteY7" fmla="*/ 77603 h 77602"/>
                <a:gd name="connsiteX8" fmla="*/ 105223 w 105929"/>
                <a:gd name="connsiteY8" fmla="*/ 69631 h 77602"/>
                <a:gd name="connsiteX9" fmla="*/ 65364 w 105929"/>
                <a:gd name="connsiteY9" fmla="*/ 21800 h 77602"/>
                <a:gd name="connsiteX10" fmla="*/ 6904 w 105929"/>
                <a:gd name="connsiteY10" fmla="*/ 542 h 77602"/>
                <a:gd name="connsiteX11" fmla="*/ 1589 w 105929"/>
                <a:gd name="connsiteY11" fmla="*/ 5857 h 77602"/>
                <a:gd name="connsiteX12" fmla="*/ 1589 w 105929"/>
                <a:gd name="connsiteY12" fmla="*/ 5857 h 77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929" h="77602">
                  <a:moveTo>
                    <a:pt x="1589" y="5857"/>
                  </a:moveTo>
                  <a:cubicBezTo>
                    <a:pt x="41448" y="13828"/>
                    <a:pt x="73335" y="37744"/>
                    <a:pt x="91936" y="74946"/>
                  </a:cubicBezTo>
                  <a:cubicBezTo>
                    <a:pt x="94593" y="72289"/>
                    <a:pt x="97251" y="69631"/>
                    <a:pt x="99908" y="64317"/>
                  </a:cubicBezTo>
                  <a:cubicBezTo>
                    <a:pt x="91936" y="61659"/>
                    <a:pt x="86622" y="61659"/>
                    <a:pt x="78650" y="59002"/>
                  </a:cubicBezTo>
                  <a:cubicBezTo>
                    <a:pt x="73335" y="59002"/>
                    <a:pt x="65364" y="56345"/>
                    <a:pt x="60049" y="59002"/>
                  </a:cubicBezTo>
                  <a:cubicBezTo>
                    <a:pt x="57392" y="59002"/>
                    <a:pt x="57392" y="61659"/>
                    <a:pt x="60049" y="64317"/>
                  </a:cubicBezTo>
                  <a:cubicBezTo>
                    <a:pt x="62706" y="69631"/>
                    <a:pt x="70678" y="69631"/>
                    <a:pt x="75993" y="72289"/>
                  </a:cubicBezTo>
                  <a:cubicBezTo>
                    <a:pt x="83965" y="74946"/>
                    <a:pt x="89279" y="74946"/>
                    <a:pt x="97251" y="77603"/>
                  </a:cubicBezTo>
                  <a:cubicBezTo>
                    <a:pt x="102565" y="77603"/>
                    <a:pt x="107880" y="72289"/>
                    <a:pt x="105223" y="69631"/>
                  </a:cubicBezTo>
                  <a:cubicBezTo>
                    <a:pt x="97251" y="51031"/>
                    <a:pt x="81307" y="32430"/>
                    <a:pt x="65364" y="21800"/>
                  </a:cubicBezTo>
                  <a:cubicBezTo>
                    <a:pt x="46763" y="8514"/>
                    <a:pt x="28162" y="3200"/>
                    <a:pt x="6904" y="542"/>
                  </a:cubicBezTo>
                  <a:cubicBezTo>
                    <a:pt x="-1068" y="-2115"/>
                    <a:pt x="-1068" y="5857"/>
                    <a:pt x="1589" y="5857"/>
                  </a:cubicBezTo>
                  <a:lnTo>
                    <a:pt x="1589" y="5857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任意多边形: 形状 9"/>
            <p:cNvSpPr/>
            <p:nvPr/>
          </p:nvSpPr>
          <p:spPr>
            <a:xfrm>
              <a:off x="7293498" y="2810197"/>
              <a:ext cx="137473" cy="273216"/>
            </a:xfrm>
            <a:custGeom>
              <a:avLst/>
              <a:gdLst>
                <a:gd name="connsiteX0" fmla="*/ 16668 w 25174"/>
                <a:gd name="connsiteY0" fmla="*/ 2201 h 50031"/>
                <a:gd name="connsiteX1" fmla="*/ 6039 w 25174"/>
                <a:gd name="connsiteY1" fmla="*/ 26116 h 50031"/>
                <a:gd name="connsiteX2" fmla="*/ 724 w 25174"/>
                <a:gd name="connsiteY2" fmla="*/ 47374 h 50031"/>
                <a:gd name="connsiteX3" fmla="*/ 6039 w 25174"/>
                <a:gd name="connsiteY3" fmla="*/ 50032 h 50031"/>
                <a:gd name="connsiteX4" fmla="*/ 16668 w 25174"/>
                <a:gd name="connsiteY4" fmla="*/ 31431 h 50031"/>
                <a:gd name="connsiteX5" fmla="*/ 24640 w 25174"/>
                <a:gd name="connsiteY5" fmla="*/ 7516 h 50031"/>
                <a:gd name="connsiteX6" fmla="*/ 16668 w 25174"/>
                <a:gd name="connsiteY6" fmla="*/ 2201 h 50031"/>
                <a:gd name="connsiteX7" fmla="*/ 16668 w 25174"/>
                <a:gd name="connsiteY7" fmla="*/ 2201 h 5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174" h="50031">
                  <a:moveTo>
                    <a:pt x="16668" y="2201"/>
                  </a:moveTo>
                  <a:cubicBezTo>
                    <a:pt x="14011" y="10173"/>
                    <a:pt x="11354" y="18145"/>
                    <a:pt x="6039" y="26116"/>
                  </a:cubicBezTo>
                  <a:cubicBezTo>
                    <a:pt x="3382" y="31431"/>
                    <a:pt x="-1933" y="42060"/>
                    <a:pt x="724" y="47374"/>
                  </a:cubicBezTo>
                  <a:cubicBezTo>
                    <a:pt x="724" y="50032"/>
                    <a:pt x="3382" y="50032"/>
                    <a:pt x="6039" y="50032"/>
                  </a:cubicBezTo>
                  <a:cubicBezTo>
                    <a:pt x="11354" y="44718"/>
                    <a:pt x="14011" y="36746"/>
                    <a:pt x="16668" y="31431"/>
                  </a:cubicBezTo>
                  <a:cubicBezTo>
                    <a:pt x="19326" y="23460"/>
                    <a:pt x="21982" y="15488"/>
                    <a:pt x="24640" y="7516"/>
                  </a:cubicBezTo>
                  <a:cubicBezTo>
                    <a:pt x="27297" y="2201"/>
                    <a:pt x="19326" y="-3113"/>
                    <a:pt x="16668" y="2201"/>
                  </a:cubicBezTo>
                  <a:lnTo>
                    <a:pt x="16668" y="2201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任意多边形: 形状 10"/>
            <p:cNvSpPr/>
            <p:nvPr/>
          </p:nvSpPr>
          <p:spPr>
            <a:xfrm>
              <a:off x="6777544" y="3904862"/>
              <a:ext cx="735483" cy="455534"/>
            </a:xfrm>
            <a:custGeom>
              <a:avLst/>
              <a:gdLst>
                <a:gd name="connsiteX0" fmla="*/ 129750 w 134681"/>
                <a:gd name="connsiteY0" fmla="*/ 1042 h 83417"/>
                <a:gd name="connsiteX1" fmla="*/ 103177 w 134681"/>
                <a:gd name="connsiteY1" fmla="*/ 22301 h 83417"/>
                <a:gd name="connsiteX2" fmla="*/ 71290 w 134681"/>
                <a:gd name="connsiteY2" fmla="*/ 43559 h 83417"/>
                <a:gd name="connsiteX3" fmla="*/ 4858 w 134681"/>
                <a:gd name="connsiteY3" fmla="*/ 70131 h 83417"/>
                <a:gd name="connsiteX4" fmla="*/ 10173 w 134681"/>
                <a:gd name="connsiteY4" fmla="*/ 80760 h 83417"/>
                <a:gd name="connsiteX5" fmla="*/ 28774 w 134681"/>
                <a:gd name="connsiteY5" fmla="*/ 51530 h 83417"/>
                <a:gd name="connsiteX6" fmla="*/ 31431 w 134681"/>
                <a:gd name="connsiteY6" fmla="*/ 35587 h 83417"/>
                <a:gd name="connsiteX7" fmla="*/ 31431 w 134681"/>
                <a:gd name="connsiteY7" fmla="*/ 27615 h 83417"/>
                <a:gd name="connsiteX8" fmla="*/ 28774 w 134681"/>
                <a:gd name="connsiteY8" fmla="*/ 19643 h 83417"/>
                <a:gd name="connsiteX9" fmla="*/ 23460 w 134681"/>
                <a:gd name="connsiteY9" fmla="*/ 19643 h 83417"/>
                <a:gd name="connsiteX10" fmla="*/ 20802 w 134681"/>
                <a:gd name="connsiteY10" fmla="*/ 30272 h 83417"/>
                <a:gd name="connsiteX11" fmla="*/ 18145 w 134681"/>
                <a:gd name="connsiteY11" fmla="*/ 46216 h 83417"/>
                <a:gd name="connsiteX12" fmla="*/ 2201 w 134681"/>
                <a:gd name="connsiteY12" fmla="*/ 72788 h 83417"/>
                <a:gd name="connsiteX13" fmla="*/ 7516 w 134681"/>
                <a:gd name="connsiteY13" fmla="*/ 83418 h 83417"/>
                <a:gd name="connsiteX14" fmla="*/ 76605 w 134681"/>
                <a:gd name="connsiteY14" fmla="*/ 54188 h 83417"/>
                <a:gd name="connsiteX15" fmla="*/ 105835 w 134681"/>
                <a:gd name="connsiteY15" fmla="*/ 32929 h 83417"/>
                <a:gd name="connsiteX16" fmla="*/ 132408 w 134681"/>
                <a:gd name="connsiteY16" fmla="*/ 6357 h 83417"/>
                <a:gd name="connsiteX17" fmla="*/ 129750 w 134681"/>
                <a:gd name="connsiteY17" fmla="*/ 1042 h 83417"/>
                <a:gd name="connsiteX18" fmla="*/ 129750 w 134681"/>
                <a:gd name="connsiteY18" fmla="*/ 1042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4681" h="83417">
                  <a:moveTo>
                    <a:pt x="129750" y="1042"/>
                  </a:moveTo>
                  <a:cubicBezTo>
                    <a:pt x="119121" y="6357"/>
                    <a:pt x="111149" y="16986"/>
                    <a:pt x="103177" y="22301"/>
                  </a:cubicBezTo>
                  <a:cubicBezTo>
                    <a:pt x="92548" y="30272"/>
                    <a:pt x="84577" y="38244"/>
                    <a:pt x="71290" y="43559"/>
                  </a:cubicBezTo>
                  <a:cubicBezTo>
                    <a:pt x="50032" y="56845"/>
                    <a:pt x="28774" y="64817"/>
                    <a:pt x="4858" y="70131"/>
                  </a:cubicBezTo>
                  <a:cubicBezTo>
                    <a:pt x="7516" y="72788"/>
                    <a:pt x="7516" y="75446"/>
                    <a:pt x="10173" y="80760"/>
                  </a:cubicBezTo>
                  <a:cubicBezTo>
                    <a:pt x="18145" y="72788"/>
                    <a:pt x="26116" y="62160"/>
                    <a:pt x="28774" y="51530"/>
                  </a:cubicBezTo>
                  <a:cubicBezTo>
                    <a:pt x="31431" y="46216"/>
                    <a:pt x="31431" y="40901"/>
                    <a:pt x="31431" y="35587"/>
                  </a:cubicBezTo>
                  <a:cubicBezTo>
                    <a:pt x="31431" y="32929"/>
                    <a:pt x="31431" y="30272"/>
                    <a:pt x="31431" y="27615"/>
                  </a:cubicBezTo>
                  <a:cubicBezTo>
                    <a:pt x="31431" y="24957"/>
                    <a:pt x="28774" y="22301"/>
                    <a:pt x="28774" y="19643"/>
                  </a:cubicBezTo>
                  <a:cubicBezTo>
                    <a:pt x="28774" y="16986"/>
                    <a:pt x="26116" y="19643"/>
                    <a:pt x="23460" y="19643"/>
                  </a:cubicBezTo>
                  <a:cubicBezTo>
                    <a:pt x="20802" y="24957"/>
                    <a:pt x="20802" y="27615"/>
                    <a:pt x="20802" y="30272"/>
                  </a:cubicBezTo>
                  <a:cubicBezTo>
                    <a:pt x="20802" y="35587"/>
                    <a:pt x="18145" y="40901"/>
                    <a:pt x="18145" y="46216"/>
                  </a:cubicBezTo>
                  <a:cubicBezTo>
                    <a:pt x="15488" y="56845"/>
                    <a:pt x="10173" y="64817"/>
                    <a:pt x="2201" y="72788"/>
                  </a:cubicBezTo>
                  <a:cubicBezTo>
                    <a:pt x="-3113" y="78103"/>
                    <a:pt x="2201" y="83418"/>
                    <a:pt x="7516" y="83418"/>
                  </a:cubicBezTo>
                  <a:cubicBezTo>
                    <a:pt x="31431" y="78103"/>
                    <a:pt x="55346" y="67474"/>
                    <a:pt x="76605" y="54188"/>
                  </a:cubicBezTo>
                  <a:cubicBezTo>
                    <a:pt x="87234" y="48873"/>
                    <a:pt x="97863" y="40901"/>
                    <a:pt x="105835" y="32929"/>
                  </a:cubicBezTo>
                  <a:cubicBezTo>
                    <a:pt x="113807" y="24957"/>
                    <a:pt x="127093" y="16986"/>
                    <a:pt x="132408" y="6357"/>
                  </a:cubicBezTo>
                  <a:cubicBezTo>
                    <a:pt x="137722" y="1042"/>
                    <a:pt x="132408" y="-1615"/>
                    <a:pt x="129750" y="1042"/>
                  </a:cubicBezTo>
                  <a:lnTo>
                    <a:pt x="129750" y="1042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6804073" y="4244313"/>
              <a:ext cx="256221" cy="145108"/>
            </a:xfrm>
            <a:custGeom>
              <a:avLst/>
              <a:gdLst>
                <a:gd name="connsiteX0" fmla="*/ 5315 w 46919"/>
                <a:gd name="connsiteY0" fmla="*/ 15943 h 26572"/>
                <a:gd name="connsiteX1" fmla="*/ 10629 w 46919"/>
                <a:gd name="connsiteY1" fmla="*/ 7971 h 26572"/>
                <a:gd name="connsiteX2" fmla="*/ 5315 w 46919"/>
                <a:gd name="connsiteY2" fmla="*/ 7971 h 26572"/>
                <a:gd name="connsiteX3" fmla="*/ 23915 w 46919"/>
                <a:gd name="connsiteY3" fmla="*/ 18601 h 26572"/>
                <a:gd name="connsiteX4" fmla="*/ 42517 w 46919"/>
                <a:gd name="connsiteY4" fmla="*/ 26573 h 26572"/>
                <a:gd name="connsiteX5" fmla="*/ 45174 w 46919"/>
                <a:gd name="connsiteY5" fmla="*/ 18601 h 26572"/>
                <a:gd name="connsiteX6" fmla="*/ 29230 w 46919"/>
                <a:gd name="connsiteY6" fmla="*/ 7971 h 26572"/>
                <a:gd name="connsiteX7" fmla="*/ 10629 w 46919"/>
                <a:gd name="connsiteY7" fmla="*/ 0 h 26572"/>
                <a:gd name="connsiteX8" fmla="*/ 5315 w 46919"/>
                <a:gd name="connsiteY8" fmla="*/ 0 h 26572"/>
                <a:gd name="connsiteX9" fmla="*/ 0 w 46919"/>
                <a:gd name="connsiteY9" fmla="*/ 15943 h 26572"/>
                <a:gd name="connsiteX10" fmla="*/ 5315 w 46919"/>
                <a:gd name="connsiteY10" fmla="*/ 15943 h 26572"/>
                <a:gd name="connsiteX11" fmla="*/ 5315 w 46919"/>
                <a:gd name="connsiteY11" fmla="*/ 15943 h 26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19" h="26572">
                  <a:moveTo>
                    <a:pt x="5315" y="15943"/>
                  </a:moveTo>
                  <a:cubicBezTo>
                    <a:pt x="5315" y="13286"/>
                    <a:pt x="5315" y="10629"/>
                    <a:pt x="10629" y="7971"/>
                  </a:cubicBezTo>
                  <a:cubicBezTo>
                    <a:pt x="7972" y="7971"/>
                    <a:pt x="7972" y="7971"/>
                    <a:pt x="5315" y="7971"/>
                  </a:cubicBezTo>
                  <a:cubicBezTo>
                    <a:pt x="10629" y="13286"/>
                    <a:pt x="15944" y="15943"/>
                    <a:pt x="23915" y="18601"/>
                  </a:cubicBezTo>
                  <a:cubicBezTo>
                    <a:pt x="29230" y="21258"/>
                    <a:pt x="34545" y="26573"/>
                    <a:pt x="42517" y="26573"/>
                  </a:cubicBezTo>
                  <a:cubicBezTo>
                    <a:pt x="47831" y="26573"/>
                    <a:pt x="47831" y="21258"/>
                    <a:pt x="45174" y="18601"/>
                  </a:cubicBezTo>
                  <a:cubicBezTo>
                    <a:pt x="42517" y="13286"/>
                    <a:pt x="34545" y="10629"/>
                    <a:pt x="29230" y="7971"/>
                  </a:cubicBezTo>
                  <a:cubicBezTo>
                    <a:pt x="23915" y="5315"/>
                    <a:pt x="18601" y="2657"/>
                    <a:pt x="10629" y="0"/>
                  </a:cubicBezTo>
                  <a:cubicBezTo>
                    <a:pt x="7972" y="0"/>
                    <a:pt x="7972" y="0"/>
                    <a:pt x="5315" y="0"/>
                  </a:cubicBezTo>
                  <a:cubicBezTo>
                    <a:pt x="2657" y="5315"/>
                    <a:pt x="0" y="7971"/>
                    <a:pt x="0" y="15943"/>
                  </a:cubicBezTo>
                  <a:cubicBezTo>
                    <a:pt x="0" y="21258"/>
                    <a:pt x="5315" y="18601"/>
                    <a:pt x="5315" y="15943"/>
                  </a:cubicBezTo>
                  <a:lnTo>
                    <a:pt x="5315" y="15943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4917628" y="3933887"/>
              <a:ext cx="811008" cy="429436"/>
            </a:xfrm>
            <a:custGeom>
              <a:avLst/>
              <a:gdLst>
                <a:gd name="connsiteX0" fmla="*/ 146150 w 148511"/>
                <a:gd name="connsiteY0" fmla="*/ 70132 h 78638"/>
                <a:gd name="connsiteX1" fmla="*/ 77061 w 148511"/>
                <a:gd name="connsiteY1" fmla="*/ 38245 h 78638"/>
                <a:gd name="connsiteX2" fmla="*/ 10629 w 148511"/>
                <a:gd name="connsiteY2" fmla="*/ 1042 h 78638"/>
                <a:gd name="connsiteX3" fmla="*/ 0 w 148511"/>
                <a:gd name="connsiteY3" fmla="*/ 6357 h 78638"/>
                <a:gd name="connsiteX4" fmla="*/ 0 w 148511"/>
                <a:gd name="connsiteY4" fmla="*/ 27615 h 78638"/>
                <a:gd name="connsiteX5" fmla="*/ 2657 w 148511"/>
                <a:gd name="connsiteY5" fmla="*/ 43559 h 78638"/>
                <a:gd name="connsiteX6" fmla="*/ 7972 w 148511"/>
                <a:gd name="connsiteY6" fmla="*/ 43559 h 78638"/>
                <a:gd name="connsiteX7" fmla="*/ 13286 w 148511"/>
                <a:gd name="connsiteY7" fmla="*/ 27615 h 78638"/>
                <a:gd name="connsiteX8" fmla="*/ 15944 w 148511"/>
                <a:gd name="connsiteY8" fmla="*/ 6357 h 78638"/>
                <a:gd name="connsiteX9" fmla="*/ 5315 w 148511"/>
                <a:gd name="connsiteY9" fmla="*/ 11672 h 78638"/>
                <a:gd name="connsiteX10" fmla="*/ 74403 w 148511"/>
                <a:gd name="connsiteY10" fmla="*/ 48873 h 78638"/>
                <a:gd name="connsiteX11" fmla="*/ 146150 w 148511"/>
                <a:gd name="connsiteY11" fmla="*/ 78104 h 78638"/>
                <a:gd name="connsiteX12" fmla="*/ 146150 w 148511"/>
                <a:gd name="connsiteY12" fmla="*/ 70132 h 78638"/>
                <a:gd name="connsiteX13" fmla="*/ 146150 w 148511"/>
                <a:gd name="connsiteY13" fmla="*/ 70132 h 7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8511" h="78638">
                  <a:moveTo>
                    <a:pt x="146150" y="70132"/>
                  </a:moveTo>
                  <a:cubicBezTo>
                    <a:pt x="122234" y="59503"/>
                    <a:pt x="98319" y="48873"/>
                    <a:pt x="77061" y="38245"/>
                  </a:cubicBezTo>
                  <a:cubicBezTo>
                    <a:pt x="53145" y="27615"/>
                    <a:pt x="31887" y="14329"/>
                    <a:pt x="10629" y="1042"/>
                  </a:cubicBezTo>
                  <a:cubicBezTo>
                    <a:pt x="5315" y="-1615"/>
                    <a:pt x="2657" y="1042"/>
                    <a:pt x="0" y="6357"/>
                  </a:cubicBezTo>
                  <a:cubicBezTo>
                    <a:pt x="0" y="14329"/>
                    <a:pt x="0" y="19643"/>
                    <a:pt x="0" y="27615"/>
                  </a:cubicBezTo>
                  <a:cubicBezTo>
                    <a:pt x="0" y="32930"/>
                    <a:pt x="0" y="38245"/>
                    <a:pt x="2657" y="43559"/>
                  </a:cubicBezTo>
                  <a:cubicBezTo>
                    <a:pt x="2657" y="46216"/>
                    <a:pt x="5315" y="43559"/>
                    <a:pt x="7972" y="43559"/>
                  </a:cubicBezTo>
                  <a:cubicBezTo>
                    <a:pt x="13286" y="38245"/>
                    <a:pt x="13286" y="32930"/>
                    <a:pt x="13286" y="27615"/>
                  </a:cubicBezTo>
                  <a:cubicBezTo>
                    <a:pt x="13286" y="19643"/>
                    <a:pt x="13286" y="14329"/>
                    <a:pt x="15944" y="6357"/>
                  </a:cubicBezTo>
                  <a:cubicBezTo>
                    <a:pt x="13286" y="9014"/>
                    <a:pt x="10629" y="9014"/>
                    <a:pt x="5315" y="11672"/>
                  </a:cubicBezTo>
                  <a:cubicBezTo>
                    <a:pt x="26573" y="24958"/>
                    <a:pt x="50488" y="38245"/>
                    <a:pt x="74403" y="48873"/>
                  </a:cubicBezTo>
                  <a:cubicBezTo>
                    <a:pt x="98319" y="59503"/>
                    <a:pt x="122234" y="70132"/>
                    <a:pt x="146150" y="78104"/>
                  </a:cubicBezTo>
                  <a:cubicBezTo>
                    <a:pt x="146150" y="80761"/>
                    <a:pt x="151464" y="72789"/>
                    <a:pt x="146150" y="70132"/>
                  </a:cubicBezTo>
                  <a:lnTo>
                    <a:pt x="146150" y="70132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4919720" y="3910558"/>
              <a:ext cx="265117" cy="130593"/>
            </a:xfrm>
            <a:custGeom>
              <a:avLst/>
              <a:gdLst>
                <a:gd name="connsiteX0" fmla="*/ 2274 w 48548"/>
                <a:gd name="connsiteY0" fmla="*/ 7971 h 23914"/>
                <a:gd name="connsiteX1" fmla="*/ 23532 w 48548"/>
                <a:gd name="connsiteY1" fmla="*/ 18601 h 23914"/>
                <a:gd name="connsiteX2" fmla="*/ 44790 w 48548"/>
                <a:gd name="connsiteY2" fmla="*/ 23915 h 23914"/>
                <a:gd name="connsiteX3" fmla="*/ 47448 w 48548"/>
                <a:gd name="connsiteY3" fmla="*/ 18601 h 23914"/>
                <a:gd name="connsiteX4" fmla="*/ 28847 w 48548"/>
                <a:gd name="connsiteY4" fmla="*/ 7971 h 23914"/>
                <a:gd name="connsiteX5" fmla="*/ 4931 w 48548"/>
                <a:gd name="connsiteY5" fmla="*/ 0 h 23914"/>
                <a:gd name="connsiteX6" fmla="*/ 2274 w 48548"/>
                <a:gd name="connsiteY6" fmla="*/ 7971 h 23914"/>
                <a:gd name="connsiteX7" fmla="*/ 2274 w 48548"/>
                <a:gd name="connsiteY7" fmla="*/ 7971 h 2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48" h="23914">
                  <a:moveTo>
                    <a:pt x="2274" y="7971"/>
                  </a:moveTo>
                  <a:cubicBezTo>
                    <a:pt x="10246" y="10629"/>
                    <a:pt x="15560" y="15943"/>
                    <a:pt x="23532" y="18601"/>
                  </a:cubicBezTo>
                  <a:cubicBezTo>
                    <a:pt x="31504" y="21258"/>
                    <a:pt x="36819" y="23915"/>
                    <a:pt x="44790" y="23915"/>
                  </a:cubicBezTo>
                  <a:cubicBezTo>
                    <a:pt x="47448" y="23915"/>
                    <a:pt x="50105" y="21258"/>
                    <a:pt x="47448" y="18601"/>
                  </a:cubicBezTo>
                  <a:cubicBezTo>
                    <a:pt x="42133" y="13286"/>
                    <a:pt x="34161" y="10629"/>
                    <a:pt x="28847" y="7971"/>
                  </a:cubicBezTo>
                  <a:cubicBezTo>
                    <a:pt x="20875" y="5314"/>
                    <a:pt x="12903" y="2657"/>
                    <a:pt x="4931" y="0"/>
                  </a:cubicBezTo>
                  <a:cubicBezTo>
                    <a:pt x="2274" y="0"/>
                    <a:pt x="-3041" y="5314"/>
                    <a:pt x="2274" y="7971"/>
                  </a:cubicBezTo>
                  <a:lnTo>
                    <a:pt x="2274" y="7971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4948739" y="3792143"/>
              <a:ext cx="375193" cy="138358"/>
            </a:xfrm>
            <a:custGeom>
              <a:avLst/>
              <a:gdLst>
                <a:gd name="connsiteX0" fmla="*/ 4931 w 68705"/>
                <a:gd name="connsiteY0" fmla="*/ 24340 h 25336"/>
                <a:gd name="connsiteX1" fmla="*/ 34161 w 68705"/>
                <a:gd name="connsiteY1" fmla="*/ 13712 h 25336"/>
                <a:gd name="connsiteX2" fmla="*/ 50105 w 68705"/>
                <a:gd name="connsiteY2" fmla="*/ 13712 h 25336"/>
                <a:gd name="connsiteX3" fmla="*/ 66049 w 68705"/>
                <a:gd name="connsiteY3" fmla="*/ 13712 h 25336"/>
                <a:gd name="connsiteX4" fmla="*/ 68706 w 68705"/>
                <a:gd name="connsiteY4" fmla="*/ 5740 h 25336"/>
                <a:gd name="connsiteX5" fmla="*/ 34161 w 68705"/>
                <a:gd name="connsiteY5" fmla="*/ 425 h 25336"/>
                <a:gd name="connsiteX6" fmla="*/ 2274 w 68705"/>
                <a:gd name="connsiteY6" fmla="*/ 16369 h 25336"/>
                <a:gd name="connsiteX7" fmla="*/ 4931 w 68705"/>
                <a:gd name="connsiteY7" fmla="*/ 24340 h 25336"/>
                <a:gd name="connsiteX8" fmla="*/ 4931 w 68705"/>
                <a:gd name="connsiteY8" fmla="*/ 24340 h 2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705" h="25336">
                  <a:moveTo>
                    <a:pt x="4931" y="24340"/>
                  </a:moveTo>
                  <a:cubicBezTo>
                    <a:pt x="12903" y="19026"/>
                    <a:pt x="23532" y="16369"/>
                    <a:pt x="34161" y="13712"/>
                  </a:cubicBezTo>
                  <a:cubicBezTo>
                    <a:pt x="39476" y="13712"/>
                    <a:pt x="44790" y="13712"/>
                    <a:pt x="50105" y="13712"/>
                  </a:cubicBezTo>
                  <a:cubicBezTo>
                    <a:pt x="55419" y="13712"/>
                    <a:pt x="60734" y="16369"/>
                    <a:pt x="66049" y="13712"/>
                  </a:cubicBezTo>
                  <a:cubicBezTo>
                    <a:pt x="68706" y="13712"/>
                    <a:pt x="68706" y="8397"/>
                    <a:pt x="68706" y="5740"/>
                  </a:cubicBezTo>
                  <a:cubicBezTo>
                    <a:pt x="60734" y="-2232"/>
                    <a:pt x="44790" y="425"/>
                    <a:pt x="34161" y="425"/>
                  </a:cubicBezTo>
                  <a:cubicBezTo>
                    <a:pt x="20875" y="3082"/>
                    <a:pt x="10246" y="8397"/>
                    <a:pt x="2274" y="16369"/>
                  </a:cubicBezTo>
                  <a:cubicBezTo>
                    <a:pt x="-3040" y="24340"/>
                    <a:pt x="2274" y="26998"/>
                    <a:pt x="4931" y="24340"/>
                  </a:cubicBezTo>
                  <a:lnTo>
                    <a:pt x="4931" y="24340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4476282" y="3126953"/>
              <a:ext cx="484876" cy="366838"/>
            </a:xfrm>
            <a:custGeom>
              <a:avLst/>
              <a:gdLst>
                <a:gd name="connsiteX0" fmla="*/ 17044 w 88790"/>
                <a:gd name="connsiteY0" fmla="*/ 61117 h 67175"/>
                <a:gd name="connsiteX1" fmla="*/ 1101 w 88790"/>
                <a:gd name="connsiteY1" fmla="*/ 63774 h 67175"/>
                <a:gd name="connsiteX2" fmla="*/ 3758 w 88790"/>
                <a:gd name="connsiteY2" fmla="*/ 66432 h 67175"/>
                <a:gd name="connsiteX3" fmla="*/ 25016 w 88790"/>
                <a:gd name="connsiteY3" fmla="*/ 53146 h 67175"/>
                <a:gd name="connsiteX4" fmla="*/ 48932 w 88790"/>
                <a:gd name="connsiteY4" fmla="*/ 37202 h 67175"/>
                <a:gd name="connsiteX5" fmla="*/ 70190 w 88790"/>
                <a:gd name="connsiteY5" fmla="*/ 21258 h 67175"/>
                <a:gd name="connsiteX6" fmla="*/ 88790 w 88790"/>
                <a:gd name="connsiteY6" fmla="*/ 2657 h 67175"/>
                <a:gd name="connsiteX7" fmla="*/ 86133 w 88790"/>
                <a:gd name="connsiteY7" fmla="*/ 0 h 67175"/>
                <a:gd name="connsiteX8" fmla="*/ 64875 w 88790"/>
                <a:gd name="connsiteY8" fmla="*/ 13286 h 67175"/>
                <a:gd name="connsiteX9" fmla="*/ 43617 w 88790"/>
                <a:gd name="connsiteY9" fmla="*/ 29230 h 67175"/>
                <a:gd name="connsiteX10" fmla="*/ 22359 w 88790"/>
                <a:gd name="connsiteY10" fmla="*/ 45174 h 67175"/>
                <a:gd name="connsiteX11" fmla="*/ 1101 w 88790"/>
                <a:gd name="connsiteY11" fmla="*/ 61117 h 67175"/>
                <a:gd name="connsiteX12" fmla="*/ 3758 w 88790"/>
                <a:gd name="connsiteY12" fmla="*/ 63774 h 67175"/>
                <a:gd name="connsiteX13" fmla="*/ 17044 w 88790"/>
                <a:gd name="connsiteY13" fmla="*/ 61117 h 67175"/>
                <a:gd name="connsiteX14" fmla="*/ 17044 w 88790"/>
                <a:gd name="connsiteY14" fmla="*/ 61117 h 67175"/>
                <a:gd name="connsiteX15" fmla="*/ 17044 w 88790"/>
                <a:gd name="connsiteY15" fmla="*/ 61117 h 6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790" h="67175">
                  <a:moveTo>
                    <a:pt x="17044" y="61117"/>
                  </a:moveTo>
                  <a:cubicBezTo>
                    <a:pt x="11730" y="58460"/>
                    <a:pt x="6415" y="61117"/>
                    <a:pt x="1101" y="63774"/>
                  </a:cubicBezTo>
                  <a:cubicBezTo>
                    <a:pt x="-1556" y="63774"/>
                    <a:pt x="1101" y="69089"/>
                    <a:pt x="3758" y="66432"/>
                  </a:cubicBezTo>
                  <a:cubicBezTo>
                    <a:pt x="11730" y="63774"/>
                    <a:pt x="17044" y="58460"/>
                    <a:pt x="25016" y="53146"/>
                  </a:cubicBezTo>
                  <a:cubicBezTo>
                    <a:pt x="32988" y="47831"/>
                    <a:pt x="40960" y="42516"/>
                    <a:pt x="48932" y="37202"/>
                  </a:cubicBezTo>
                  <a:cubicBezTo>
                    <a:pt x="56903" y="31887"/>
                    <a:pt x="62218" y="26573"/>
                    <a:pt x="70190" y="21258"/>
                  </a:cubicBezTo>
                  <a:cubicBezTo>
                    <a:pt x="78161" y="15943"/>
                    <a:pt x="83476" y="10629"/>
                    <a:pt x="88790" y="2657"/>
                  </a:cubicBezTo>
                  <a:cubicBezTo>
                    <a:pt x="88790" y="0"/>
                    <a:pt x="88790" y="0"/>
                    <a:pt x="86133" y="0"/>
                  </a:cubicBezTo>
                  <a:cubicBezTo>
                    <a:pt x="78161" y="2657"/>
                    <a:pt x="72847" y="7972"/>
                    <a:pt x="64875" y="13286"/>
                  </a:cubicBezTo>
                  <a:cubicBezTo>
                    <a:pt x="56903" y="18601"/>
                    <a:pt x="51589" y="23915"/>
                    <a:pt x="43617" y="29230"/>
                  </a:cubicBezTo>
                  <a:cubicBezTo>
                    <a:pt x="35645" y="34544"/>
                    <a:pt x="30331" y="39859"/>
                    <a:pt x="22359" y="45174"/>
                  </a:cubicBezTo>
                  <a:cubicBezTo>
                    <a:pt x="14387" y="50488"/>
                    <a:pt x="9073" y="53146"/>
                    <a:pt x="1101" y="61117"/>
                  </a:cubicBezTo>
                  <a:cubicBezTo>
                    <a:pt x="1101" y="61117"/>
                    <a:pt x="3758" y="63774"/>
                    <a:pt x="3758" y="63774"/>
                  </a:cubicBezTo>
                  <a:cubicBezTo>
                    <a:pt x="9073" y="63774"/>
                    <a:pt x="11730" y="63774"/>
                    <a:pt x="17044" y="61117"/>
                  </a:cubicBezTo>
                  <a:cubicBezTo>
                    <a:pt x="19702" y="63774"/>
                    <a:pt x="19702" y="63774"/>
                    <a:pt x="17044" y="61117"/>
                  </a:cubicBezTo>
                  <a:lnTo>
                    <a:pt x="17044" y="61117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4482289" y="3135456"/>
              <a:ext cx="659008" cy="476373"/>
            </a:xfrm>
            <a:custGeom>
              <a:avLst/>
              <a:gdLst>
                <a:gd name="connsiteX0" fmla="*/ 2657 w 120677"/>
                <a:gd name="connsiteY0" fmla="*/ 86133 h 87233"/>
                <a:gd name="connsiteX1" fmla="*/ 34545 w 120677"/>
                <a:gd name="connsiteY1" fmla="*/ 67532 h 87233"/>
                <a:gd name="connsiteX2" fmla="*/ 63775 w 120677"/>
                <a:gd name="connsiteY2" fmla="*/ 46274 h 87233"/>
                <a:gd name="connsiteX3" fmla="*/ 119577 w 120677"/>
                <a:gd name="connsiteY3" fmla="*/ 3758 h 87233"/>
                <a:gd name="connsiteX4" fmla="*/ 116920 w 120677"/>
                <a:gd name="connsiteY4" fmla="*/ 1101 h 87233"/>
                <a:gd name="connsiteX5" fmla="*/ 55803 w 120677"/>
                <a:gd name="connsiteY5" fmla="*/ 40960 h 87233"/>
                <a:gd name="connsiteX6" fmla="*/ 26573 w 120677"/>
                <a:gd name="connsiteY6" fmla="*/ 62218 h 87233"/>
                <a:gd name="connsiteX7" fmla="*/ 0 w 120677"/>
                <a:gd name="connsiteY7" fmla="*/ 83476 h 87233"/>
                <a:gd name="connsiteX8" fmla="*/ 2657 w 120677"/>
                <a:gd name="connsiteY8" fmla="*/ 86133 h 87233"/>
                <a:gd name="connsiteX9" fmla="*/ 2657 w 120677"/>
                <a:gd name="connsiteY9" fmla="*/ 86133 h 8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677" h="87233">
                  <a:moveTo>
                    <a:pt x="2657" y="86133"/>
                  </a:moveTo>
                  <a:cubicBezTo>
                    <a:pt x="13286" y="80819"/>
                    <a:pt x="23915" y="72847"/>
                    <a:pt x="34545" y="67532"/>
                  </a:cubicBezTo>
                  <a:cubicBezTo>
                    <a:pt x="45174" y="59560"/>
                    <a:pt x="55803" y="54246"/>
                    <a:pt x="63775" y="46274"/>
                  </a:cubicBezTo>
                  <a:cubicBezTo>
                    <a:pt x="82375" y="32988"/>
                    <a:pt x="103634" y="19702"/>
                    <a:pt x="119577" y="3758"/>
                  </a:cubicBezTo>
                  <a:cubicBezTo>
                    <a:pt x="122234" y="1101"/>
                    <a:pt x="119577" y="-1557"/>
                    <a:pt x="116920" y="1101"/>
                  </a:cubicBezTo>
                  <a:cubicBezTo>
                    <a:pt x="95662" y="11730"/>
                    <a:pt x="74404" y="27673"/>
                    <a:pt x="55803" y="40960"/>
                  </a:cubicBezTo>
                  <a:cubicBezTo>
                    <a:pt x="45174" y="48932"/>
                    <a:pt x="37202" y="54246"/>
                    <a:pt x="26573" y="62218"/>
                  </a:cubicBezTo>
                  <a:cubicBezTo>
                    <a:pt x="18601" y="70190"/>
                    <a:pt x="7972" y="75504"/>
                    <a:pt x="0" y="83476"/>
                  </a:cubicBezTo>
                  <a:cubicBezTo>
                    <a:pt x="0" y="86133"/>
                    <a:pt x="2657" y="88791"/>
                    <a:pt x="2657" y="86133"/>
                  </a:cubicBezTo>
                  <a:lnTo>
                    <a:pt x="2657" y="86133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4612892" y="3251544"/>
              <a:ext cx="497441" cy="403819"/>
            </a:xfrm>
            <a:custGeom>
              <a:avLst/>
              <a:gdLst>
                <a:gd name="connsiteX0" fmla="*/ 5315 w 91091"/>
                <a:gd name="connsiteY0" fmla="*/ 72847 h 73947"/>
                <a:gd name="connsiteX1" fmla="*/ 50488 w 91091"/>
                <a:gd name="connsiteY1" fmla="*/ 40960 h 73947"/>
                <a:gd name="connsiteX2" fmla="*/ 71746 w 91091"/>
                <a:gd name="connsiteY2" fmla="*/ 22359 h 73947"/>
                <a:gd name="connsiteX3" fmla="*/ 90347 w 91091"/>
                <a:gd name="connsiteY3" fmla="*/ 3758 h 73947"/>
                <a:gd name="connsiteX4" fmla="*/ 87690 w 91091"/>
                <a:gd name="connsiteY4" fmla="*/ 1101 h 73947"/>
                <a:gd name="connsiteX5" fmla="*/ 63774 w 91091"/>
                <a:gd name="connsiteY5" fmla="*/ 17044 h 73947"/>
                <a:gd name="connsiteX6" fmla="*/ 42516 w 91091"/>
                <a:gd name="connsiteY6" fmla="*/ 32988 h 73947"/>
                <a:gd name="connsiteX7" fmla="*/ 0 w 91091"/>
                <a:gd name="connsiteY7" fmla="*/ 70190 h 73947"/>
                <a:gd name="connsiteX8" fmla="*/ 5315 w 91091"/>
                <a:gd name="connsiteY8" fmla="*/ 72847 h 73947"/>
                <a:gd name="connsiteX9" fmla="*/ 5315 w 91091"/>
                <a:gd name="connsiteY9" fmla="*/ 72847 h 73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091" h="73947">
                  <a:moveTo>
                    <a:pt x="5315" y="72847"/>
                  </a:moveTo>
                  <a:cubicBezTo>
                    <a:pt x="21258" y="62218"/>
                    <a:pt x="34545" y="51589"/>
                    <a:pt x="50488" y="40960"/>
                  </a:cubicBezTo>
                  <a:cubicBezTo>
                    <a:pt x="58460" y="35645"/>
                    <a:pt x="66432" y="30331"/>
                    <a:pt x="71746" y="22359"/>
                  </a:cubicBezTo>
                  <a:cubicBezTo>
                    <a:pt x="77061" y="17044"/>
                    <a:pt x="85033" y="11730"/>
                    <a:pt x="90347" y="3758"/>
                  </a:cubicBezTo>
                  <a:cubicBezTo>
                    <a:pt x="93004" y="1101"/>
                    <a:pt x="87690" y="-1557"/>
                    <a:pt x="87690" y="1101"/>
                  </a:cubicBezTo>
                  <a:cubicBezTo>
                    <a:pt x="79718" y="3758"/>
                    <a:pt x="71746" y="11730"/>
                    <a:pt x="63774" y="17044"/>
                  </a:cubicBezTo>
                  <a:cubicBezTo>
                    <a:pt x="55803" y="22359"/>
                    <a:pt x="50488" y="27673"/>
                    <a:pt x="42516" y="32988"/>
                  </a:cubicBezTo>
                  <a:cubicBezTo>
                    <a:pt x="29230" y="43617"/>
                    <a:pt x="13286" y="56903"/>
                    <a:pt x="0" y="70190"/>
                  </a:cubicBezTo>
                  <a:cubicBezTo>
                    <a:pt x="0" y="72847"/>
                    <a:pt x="2657" y="75504"/>
                    <a:pt x="5315" y="72847"/>
                  </a:cubicBezTo>
                  <a:lnTo>
                    <a:pt x="5315" y="72847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4679439" y="3373645"/>
              <a:ext cx="461863" cy="377290"/>
            </a:xfrm>
            <a:custGeom>
              <a:avLst/>
              <a:gdLst>
                <a:gd name="connsiteX0" fmla="*/ 3758 w 84576"/>
                <a:gd name="connsiteY0" fmla="*/ 69089 h 69089"/>
                <a:gd name="connsiteX1" fmla="*/ 43617 w 84576"/>
                <a:gd name="connsiteY1" fmla="*/ 39859 h 69089"/>
                <a:gd name="connsiteX2" fmla="*/ 62218 w 84576"/>
                <a:gd name="connsiteY2" fmla="*/ 23915 h 69089"/>
                <a:gd name="connsiteX3" fmla="*/ 83476 w 84576"/>
                <a:gd name="connsiteY3" fmla="*/ 5315 h 69089"/>
                <a:gd name="connsiteX4" fmla="*/ 80819 w 84576"/>
                <a:gd name="connsiteY4" fmla="*/ 0 h 69089"/>
                <a:gd name="connsiteX5" fmla="*/ 62218 w 84576"/>
                <a:gd name="connsiteY5" fmla="*/ 13286 h 69089"/>
                <a:gd name="connsiteX6" fmla="*/ 40960 w 84576"/>
                <a:gd name="connsiteY6" fmla="*/ 29230 h 69089"/>
                <a:gd name="connsiteX7" fmla="*/ 1101 w 84576"/>
                <a:gd name="connsiteY7" fmla="*/ 63774 h 69089"/>
                <a:gd name="connsiteX8" fmla="*/ 3758 w 84576"/>
                <a:gd name="connsiteY8" fmla="*/ 69089 h 69089"/>
                <a:gd name="connsiteX9" fmla="*/ 3758 w 84576"/>
                <a:gd name="connsiteY9" fmla="*/ 69089 h 6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576" h="69089">
                  <a:moveTo>
                    <a:pt x="3758" y="69089"/>
                  </a:moveTo>
                  <a:cubicBezTo>
                    <a:pt x="17044" y="61117"/>
                    <a:pt x="30331" y="50488"/>
                    <a:pt x="43617" y="39859"/>
                  </a:cubicBezTo>
                  <a:cubicBezTo>
                    <a:pt x="48932" y="34544"/>
                    <a:pt x="56903" y="29230"/>
                    <a:pt x="62218" y="23915"/>
                  </a:cubicBezTo>
                  <a:cubicBezTo>
                    <a:pt x="70190" y="18601"/>
                    <a:pt x="78161" y="13286"/>
                    <a:pt x="83476" y="5315"/>
                  </a:cubicBezTo>
                  <a:cubicBezTo>
                    <a:pt x="86133" y="2657"/>
                    <a:pt x="83476" y="0"/>
                    <a:pt x="80819" y="0"/>
                  </a:cubicBezTo>
                  <a:cubicBezTo>
                    <a:pt x="72847" y="2657"/>
                    <a:pt x="67532" y="7972"/>
                    <a:pt x="62218" y="13286"/>
                  </a:cubicBezTo>
                  <a:cubicBezTo>
                    <a:pt x="54246" y="18601"/>
                    <a:pt x="48932" y="23915"/>
                    <a:pt x="40960" y="29230"/>
                  </a:cubicBezTo>
                  <a:cubicBezTo>
                    <a:pt x="27673" y="39859"/>
                    <a:pt x="14387" y="50488"/>
                    <a:pt x="1101" y="63774"/>
                  </a:cubicBezTo>
                  <a:cubicBezTo>
                    <a:pt x="-1557" y="66432"/>
                    <a:pt x="1101" y="69089"/>
                    <a:pt x="3758" y="69089"/>
                  </a:cubicBezTo>
                  <a:lnTo>
                    <a:pt x="3758" y="69089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7378513" y="3097928"/>
              <a:ext cx="499385" cy="348265"/>
            </a:xfrm>
            <a:custGeom>
              <a:avLst/>
              <a:gdLst>
                <a:gd name="connsiteX0" fmla="*/ 3758 w 91447"/>
                <a:gd name="connsiteY0" fmla="*/ 63774 h 63774"/>
                <a:gd name="connsiteX1" fmla="*/ 14387 w 91447"/>
                <a:gd name="connsiteY1" fmla="*/ 58460 h 63774"/>
                <a:gd name="connsiteX2" fmla="*/ 25016 w 91447"/>
                <a:gd name="connsiteY2" fmla="*/ 50488 h 63774"/>
                <a:gd name="connsiteX3" fmla="*/ 46274 w 91447"/>
                <a:gd name="connsiteY3" fmla="*/ 34545 h 63774"/>
                <a:gd name="connsiteX4" fmla="*/ 86133 w 91447"/>
                <a:gd name="connsiteY4" fmla="*/ 5315 h 63774"/>
                <a:gd name="connsiteX5" fmla="*/ 83476 w 91447"/>
                <a:gd name="connsiteY5" fmla="*/ 7972 h 63774"/>
                <a:gd name="connsiteX6" fmla="*/ 91448 w 91447"/>
                <a:gd name="connsiteY6" fmla="*/ 5315 h 63774"/>
                <a:gd name="connsiteX7" fmla="*/ 86133 w 91447"/>
                <a:gd name="connsiteY7" fmla="*/ 0 h 63774"/>
                <a:gd name="connsiteX8" fmla="*/ 70190 w 91447"/>
                <a:gd name="connsiteY8" fmla="*/ 7972 h 63774"/>
                <a:gd name="connsiteX9" fmla="*/ 35645 w 91447"/>
                <a:gd name="connsiteY9" fmla="*/ 34545 h 63774"/>
                <a:gd name="connsiteX10" fmla="*/ 17044 w 91447"/>
                <a:gd name="connsiteY10" fmla="*/ 47831 h 63774"/>
                <a:gd name="connsiteX11" fmla="*/ 1101 w 91447"/>
                <a:gd name="connsiteY11" fmla="*/ 63774 h 63774"/>
                <a:gd name="connsiteX12" fmla="*/ 3758 w 91447"/>
                <a:gd name="connsiteY12" fmla="*/ 63774 h 63774"/>
                <a:gd name="connsiteX13" fmla="*/ 3758 w 91447"/>
                <a:gd name="connsiteY13" fmla="*/ 63774 h 63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1447" h="63774">
                  <a:moveTo>
                    <a:pt x="3758" y="63774"/>
                  </a:moveTo>
                  <a:cubicBezTo>
                    <a:pt x="6415" y="61117"/>
                    <a:pt x="11730" y="61117"/>
                    <a:pt x="14387" y="58460"/>
                  </a:cubicBezTo>
                  <a:cubicBezTo>
                    <a:pt x="17044" y="55803"/>
                    <a:pt x="22359" y="53146"/>
                    <a:pt x="25016" y="50488"/>
                  </a:cubicBezTo>
                  <a:cubicBezTo>
                    <a:pt x="32988" y="45174"/>
                    <a:pt x="38302" y="39859"/>
                    <a:pt x="46274" y="34545"/>
                  </a:cubicBezTo>
                  <a:cubicBezTo>
                    <a:pt x="48931" y="31887"/>
                    <a:pt x="86133" y="2657"/>
                    <a:pt x="86133" y="5315"/>
                  </a:cubicBezTo>
                  <a:cubicBezTo>
                    <a:pt x="86133" y="5315"/>
                    <a:pt x="83476" y="5315"/>
                    <a:pt x="83476" y="7972"/>
                  </a:cubicBezTo>
                  <a:cubicBezTo>
                    <a:pt x="83476" y="13287"/>
                    <a:pt x="91448" y="7972"/>
                    <a:pt x="91448" y="5315"/>
                  </a:cubicBezTo>
                  <a:cubicBezTo>
                    <a:pt x="91448" y="2657"/>
                    <a:pt x="88791" y="0"/>
                    <a:pt x="86133" y="0"/>
                  </a:cubicBezTo>
                  <a:cubicBezTo>
                    <a:pt x="80819" y="0"/>
                    <a:pt x="75504" y="5315"/>
                    <a:pt x="70190" y="7972"/>
                  </a:cubicBezTo>
                  <a:cubicBezTo>
                    <a:pt x="59560" y="15944"/>
                    <a:pt x="48931" y="23915"/>
                    <a:pt x="35645" y="34545"/>
                  </a:cubicBezTo>
                  <a:cubicBezTo>
                    <a:pt x="30330" y="39859"/>
                    <a:pt x="22359" y="45174"/>
                    <a:pt x="17044" y="47831"/>
                  </a:cubicBezTo>
                  <a:cubicBezTo>
                    <a:pt x="11730" y="53146"/>
                    <a:pt x="6415" y="58460"/>
                    <a:pt x="1101" y="63774"/>
                  </a:cubicBezTo>
                  <a:cubicBezTo>
                    <a:pt x="-1557" y="61117"/>
                    <a:pt x="1101" y="63774"/>
                    <a:pt x="3758" y="63774"/>
                  </a:cubicBezTo>
                  <a:lnTo>
                    <a:pt x="3758" y="63774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7465577" y="3141463"/>
              <a:ext cx="455851" cy="348265"/>
            </a:xfrm>
            <a:custGeom>
              <a:avLst/>
              <a:gdLst>
                <a:gd name="connsiteX0" fmla="*/ 3758 w 83475"/>
                <a:gd name="connsiteY0" fmla="*/ 63774 h 63774"/>
                <a:gd name="connsiteX1" fmla="*/ 46274 w 83475"/>
                <a:gd name="connsiteY1" fmla="*/ 34544 h 63774"/>
                <a:gd name="connsiteX2" fmla="*/ 67532 w 83475"/>
                <a:gd name="connsiteY2" fmla="*/ 18601 h 63774"/>
                <a:gd name="connsiteX3" fmla="*/ 83476 w 83475"/>
                <a:gd name="connsiteY3" fmla="*/ 2657 h 63774"/>
                <a:gd name="connsiteX4" fmla="*/ 80819 w 83475"/>
                <a:gd name="connsiteY4" fmla="*/ 0 h 63774"/>
                <a:gd name="connsiteX5" fmla="*/ 62218 w 83475"/>
                <a:gd name="connsiteY5" fmla="*/ 10629 h 63774"/>
                <a:gd name="connsiteX6" fmla="*/ 40960 w 83475"/>
                <a:gd name="connsiteY6" fmla="*/ 26573 h 63774"/>
                <a:gd name="connsiteX7" fmla="*/ 1101 w 83475"/>
                <a:gd name="connsiteY7" fmla="*/ 58460 h 63774"/>
                <a:gd name="connsiteX8" fmla="*/ 3758 w 83475"/>
                <a:gd name="connsiteY8" fmla="*/ 63774 h 63774"/>
                <a:gd name="connsiteX9" fmla="*/ 3758 w 83475"/>
                <a:gd name="connsiteY9" fmla="*/ 63774 h 63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475" h="63774">
                  <a:moveTo>
                    <a:pt x="3758" y="63774"/>
                  </a:moveTo>
                  <a:cubicBezTo>
                    <a:pt x="19702" y="55802"/>
                    <a:pt x="32988" y="45174"/>
                    <a:pt x="46274" y="34544"/>
                  </a:cubicBezTo>
                  <a:cubicBezTo>
                    <a:pt x="54246" y="29230"/>
                    <a:pt x="59560" y="23915"/>
                    <a:pt x="67532" y="18601"/>
                  </a:cubicBezTo>
                  <a:cubicBezTo>
                    <a:pt x="72847" y="13286"/>
                    <a:pt x="80819" y="10629"/>
                    <a:pt x="83476" y="2657"/>
                  </a:cubicBezTo>
                  <a:cubicBezTo>
                    <a:pt x="83476" y="0"/>
                    <a:pt x="83476" y="0"/>
                    <a:pt x="80819" y="0"/>
                  </a:cubicBezTo>
                  <a:cubicBezTo>
                    <a:pt x="72847" y="0"/>
                    <a:pt x="67532" y="7972"/>
                    <a:pt x="62218" y="10629"/>
                  </a:cubicBezTo>
                  <a:cubicBezTo>
                    <a:pt x="54246" y="15943"/>
                    <a:pt x="48932" y="21258"/>
                    <a:pt x="40960" y="26573"/>
                  </a:cubicBezTo>
                  <a:cubicBezTo>
                    <a:pt x="27673" y="37202"/>
                    <a:pt x="11730" y="45174"/>
                    <a:pt x="1101" y="58460"/>
                  </a:cubicBezTo>
                  <a:cubicBezTo>
                    <a:pt x="-1557" y="61117"/>
                    <a:pt x="1101" y="63774"/>
                    <a:pt x="3758" y="63774"/>
                  </a:cubicBezTo>
                  <a:lnTo>
                    <a:pt x="3758" y="63774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7397725" y="3199507"/>
              <a:ext cx="596262" cy="453798"/>
            </a:xfrm>
            <a:custGeom>
              <a:avLst/>
              <a:gdLst>
                <a:gd name="connsiteX0" fmla="*/ 5554 w 109187"/>
                <a:gd name="connsiteY0" fmla="*/ 82376 h 83099"/>
                <a:gd name="connsiteX1" fmla="*/ 61357 w 109187"/>
                <a:gd name="connsiteY1" fmla="*/ 45174 h 83099"/>
                <a:gd name="connsiteX2" fmla="*/ 85272 w 109187"/>
                <a:gd name="connsiteY2" fmla="*/ 26573 h 83099"/>
                <a:gd name="connsiteX3" fmla="*/ 109188 w 109187"/>
                <a:gd name="connsiteY3" fmla="*/ 5315 h 83099"/>
                <a:gd name="connsiteX4" fmla="*/ 106530 w 109187"/>
                <a:gd name="connsiteY4" fmla="*/ 0 h 83099"/>
                <a:gd name="connsiteX5" fmla="*/ 82615 w 109187"/>
                <a:gd name="connsiteY5" fmla="*/ 15944 h 83099"/>
                <a:gd name="connsiteX6" fmla="*/ 56042 w 109187"/>
                <a:gd name="connsiteY6" fmla="*/ 37202 h 83099"/>
                <a:gd name="connsiteX7" fmla="*/ 2897 w 109187"/>
                <a:gd name="connsiteY7" fmla="*/ 77061 h 83099"/>
                <a:gd name="connsiteX8" fmla="*/ 5554 w 109187"/>
                <a:gd name="connsiteY8" fmla="*/ 82376 h 83099"/>
                <a:gd name="connsiteX9" fmla="*/ 5554 w 109187"/>
                <a:gd name="connsiteY9" fmla="*/ 82376 h 83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187" h="83099">
                  <a:moveTo>
                    <a:pt x="5554" y="82376"/>
                  </a:moveTo>
                  <a:cubicBezTo>
                    <a:pt x="24155" y="71746"/>
                    <a:pt x="42756" y="58460"/>
                    <a:pt x="61357" y="45174"/>
                  </a:cubicBezTo>
                  <a:cubicBezTo>
                    <a:pt x="69328" y="39859"/>
                    <a:pt x="77300" y="31887"/>
                    <a:pt x="85272" y="26573"/>
                  </a:cubicBezTo>
                  <a:cubicBezTo>
                    <a:pt x="93244" y="21258"/>
                    <a:pt x="103873" y="13287"/>
                    <a:pt x="109188" y="5315"/>
                  </a:cubicBezTo>
                  <a:cubicBezTo>
                    <a:pt x="109188" y="2657"/>
                    <a:pt x="109188" y="0"/>
                    <a:pt x="106530" y="0"/>
                  </a:cubicBezTo>
                  <a:cubicBezTo>
                    <a:pt x="98558" y="2657"/>
                    <a:pt x="90586" y="10629"/>
                    <a:pt x="82615" y="15944"/>
                  </a:cubicBezTo>
                  <a:cubicBezTo>
                    <a:pt x="74643" y="23915"/>
                    <a:pt x="64014" y="29230"/>
                    <a:pt x="56042" y="37202"/>
                  </a:cubicBezTo>
                  <a:cubicBezTo>
                    <a:pt x="40099" y="50488"/>
                    <a:pt x="21498" y="63775"/>
                    <a:pt x="2897" y="77061"/>
                  </a:cubicBezTo>
                  <a:cubicBezTo>
                    <a:pt x="-2418" y="79718"/>
                    <a:pt x="240" y="85033"/>
                    <a:pt x="5554" y="82376"/>
                  </a:cubicBezTo>
                  <a:lnTo>
                    <a:pt x="5554" y="82376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7546235" y="3330110"/>
              <a:ext cx="482784" cy="395753"/>
            </a:xfrm>
            <a:custGeom>
              <a:avLst/>
              <a:gdLst>
                <a:gd name="connsiteX0" fmla="*/ 4931 w 88407"/>
                <a:gd name="connsiteY0" fmla="*/ 71746 h 72470"/>
                <a:gd name="connsiteX1" fmla="*/ 47448 w 88407"/>
                <a:gd name="connsiteY1" fmla="*/ 37202 h 72470"/>
                <a:gd name="connsiteX2" fmla="*/ 68706 w 88407"/>
                <a:gd name="connsiteY2" fmla="*/ 21258 h 72470"/>
                <a:gd name="connsiteX3" fmla="*/ 87307 w 88407"/>
                <a:gd name="connsiteY3" fmla="*/ 5315 h 72470"/>
                <a:gd name="connsiteX4" fmla="*/ 84649 w 88407"/>
                <a:gd name="connsiteY4" fmla="*/ 0 h 72470"/>
                <a:gd name="connsiteX5" fmla="*/ 63391 w 88407"/>
                <a:gd name="connsiteY5" fmla="*/ 13287 h 72470"/>
                <a:gd name="connsiteX6" fmla="*/ 42133 w 88407"/>
                <a:gd name="connsiteY6" fmla="*/ 29230 h 72470"/>
                <a:gd name="connsiteX7" fmla="*/ 2274 w 88407"/>
                <a:gd name="connsiteY7" fmla="*/ 66432 h 72470"/>
                <a:gd name="connsiteX8" fmla="*/ 4931 w 88407"/>
                <a:gd name="connsiteY8" fmla="*/ 71746 h 72470"/>
                <a:gd name="connsiteX9" fmla="*/ 4931 w 88407"/>
                <a:gd name="connsiteY9" fmla="*/ 71746 h 72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407" h="72470">
                  <a:moveTo>
                    <a:pt x="4931" y="71746"/>
                  </a:moveTo>
                  <a:cubicBezTo>
                    <a:pt x="18217" y="61118"/>
                    <a:pt x="34161" y="47831"/>
                    <a:pt x="47448" y="37202"/>
                  </a:cubicBezTo>
                  <a:cubicBezTo>
                    <a:pt x="55420" y="31887"/>
                    <a:pt x="60734" y="26573"/>
                    <a:pt x="68706" y="21258"/>
                  </a:cubicBezTo>
                  <a:cubicBezTo>
                    <a:pt x="74020" y="15944"/>
                    <a:pt x="81992" y="10629"/>
                    <a:pt x="87307" y="5315"/>
                  </a:cubicBezTo>
                  <a:cubicBezTo>
                    <a:pt x="89964" y="2657"/>
                    <a:pt x="87307" y="0"/>
                    <a:pt x="84649" y="0"/>
                  </a:cubicBezTo>
                  <a:cubicBezTo>
                    <a:pt x="76678" y="2657"/>
                    <a:pt x="68706" y="7972"/>
                    <a:pt x="63391" y="13287"/>
                  </a:cubicBezTo>
                  <a:cubicBezTo>
                    <a:pt x="55420" y="18601"/>
                    <a:pt x="50105" y="23915"/>
                    <a:pt x="42133" y="29230"/>
                  </a:cubicBezTo>
                  <a:cubicBezTo>
                    <a:pt x="28847" y="39859"/>
                    <a:pt x="15561" y="53146"/>
                    <a:pt x="2274" y="66432"/>
                  </a:cubicBezTo>
                  <a:cubicBezTo>
                    <a:pt x="-3041" y="69089"/>
                    <a:pt x="2274" y="74404"/>
                    <a:pt x="4931" y="71746"/>
                  </a:cubicBezTo>
                  <a:lnTo>
                    <a:pt x="4931" y="71746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5962429" y="3939577"/>
              <a:ext cx="455851" cy="353956"/>
            </a:xfrm>
            <a:custGeom>
              <a:avLst/>
              <a:gdLst>
                <a:gd name="connsiteX0" fmla="*/ 5314 w 83475"/>
                <a:gd name="connsiteY0" fmla="*/ 63774 h 64816"/>
                <a:gd name="connsiteX1" fmla="*/ 42516 w 83475"/>
                <a:gd name="connsiteY1" fmla="*/ 29230 h 64816"/>
                <a:gd name="connsiteX2" fmla="*/ 82375 w 83475"/>
                <a:gd name="connsiteY2" fmla="*/ 2657 h 64816"/>
                <a:gd name="connsiteX3" fmla="*/ 79718 w 83475"/>
                <a:gd name="connsiteY3" fmla="*/ 0 h 64816"/>
                <a:gd name="connsiteX4" fmla="*/ 34545 w 83475"/>
                <a:gd name="connsiteY4" fmla="*/ 23915 h 64816"/>
                <a:gd name="connsiteX5" fmla="*/ 0 w 83475"/>
                <a:gd name="connsiteY5" fmla="*/ 58460 h 64816"/>
                <a:gd name="connsiteX6" fmla="*/ 5314 w 83475"/>
                <a:gd name="connsiteY6" fmla="*/ 63774 h 64816"/>
                <a:gd name="connsiteX7" fmla="*/ 5314 w 83475"/>
                <a:gd name="connsiteY7" fmla="*/ 63774 h 64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475" h="64816">
                  <a:moveTo>
                    <a:pt x="5314" y="63774"/>
                  </a:moveTo>
                  <a:cubicBezTo>
                    <a:pt x="18601" y="53146"/>
                    <a:pt x="29230" y="39859"/>
                    <a:pt x="42516" y="29230"/>
                  </a:cubicBezTo>
                  <a:cubicBezTo>
                    <a:pt x="55803" y="21258"/>
                    <a:pt x="71746" y="13287"/>
                    <a:pt x="82375" y="2657"/>
                  </a:cubicBezTo>
                  <a:cubicBezTo>
                    <a:pt x="85033" y="2657"/>
                    <a:pt x="82375" y="0"/>
                    <a:pt x="79718" y="0"/>
                  </a:cubicBezTo>
                  <a:cubicBezTo>
                    <a:pt x="63774" y="2657"/>
                    <a:pt x="47831" y="15944"/>
                    <a:pt x="34545" y="23915"/>
                  </a:cubicBezTo>
                  <a:cubicBezTo>
                    <a:pt x="21258" y="34545"/>
                    <a:pt x="7972" y="45174"/>
                    <a:pt x="0" y="58460"/>
                  </a:cubicBezTo>
                  <a:cubicBezTo>
                    <a:pt x="0" y="63774"/>
                    <a:pt x="2657" y="66432"/>
                    <a:pt x="5314" y="63774"/>
                  </a:cubicBezTo>
                  <a:lnTo>
                    <a:pt x="5314" y="63774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6003670" y="3997621"/>
              <a:ext cx="545214" cy="391800"/>
            </a:xfrm>
            <a:custGeom>
              <a:avLst/>
              <a:gdLst>
                <a:gd name="connsiteX0" fmla="*/ 11049 w 99839"/>
                <a:gd name="connsiteY0" fmla="*/ 63774 h 71746"/>
                <a:gd name="connsiteX1" fmla="*/ 5734 w 99839"/>
                <a:gd name="connsiteY1" fmla="*/ 66432 h 71746"/>
                <a:gd name="connsiteX2" fmla="*/ 5734 w 99839"/>
                <a:gd name="connsiteY2" fmla="*/ 71746 h 71746"/>
                <a:gd name="connsiteX3" fmla="*/ 16363 w 99839"/>
                <a:gd name="connsiteY3" fmla="*/ 63774 h 71746"/>
                <a:gd name="connsiteX4" fmla="*/ 26992 w 99839"/>
                <a:gd name="connsiteY4" fmla="*/ 55802 h 71746"/>
                <a:gd name="connsiteX5" fmla="*/ 50908 w 99839"/>
                <a:gd name="connsiteY5" fmla="*/ 37202 h 71746"/>
                <a:gd name="connsiteX6" fmla="*/ 74823 w 99839"/>
                <a:gd name="connsiteY6" fmla="*/ 21258 h 71746"/>
                <a:gd name="connsiteX7" fmla="*/ 98738 w 99839"/>
                <a:gd name="connsiteY7" fmla="*/ 5315 h 71746"/>
                <a:gd name="connsiteX8" fmla="*/ 96081 w 99839"/>
                <a:gd name="connsiteY8" fmla="*/ 0 h 71746"/>
                <a:gd name="connsiteX9" fmla="*/ 66851 w 99839"/>
                <a:gd name="connsiteY9" fmla="*/ 15943 h 71746"/>
                <a:gd name="connsiteX10" fmla="*/ 40278 w 99839"/>
                <a:gd name="connsiteY10" fmla="*/ 34544 h 71746"/>
                <a:gd name="connsiteX11" fmla="*/ 13706 w 99839"/>
                <a:gd name="connsiteY11" fmla="*/ 53145 h 71746"/>
                <a:gd name="connsiteX12" fmla="*/ 419 w 99839"/>
                <a:gd name="connsiteY12" fmla="*/ 69089 h 71746"/>
                <a:gd name="connsiteX13" fmla="*/ 3077 w 99839"/>
                <a:gd name="connsiteY13" fmla="*/ 71746 h 71746"/>
                <a:gd name="connsiteX14" fmla="*/ 11049 w 99839"/>
                <a:gd name="connsiteY14" fmla="*/ 66432 h 71746"/>
                <a:gd name="connsiteX15" fmla="*/ 11049 w 99839"/>
                <a:gd name="connsiteY15" fmla="*/ 63774 h 71746"/>
                <a:gd name="connsiteX16" fmla="*/ 11049 w 99839"/>
                <a:gd name="connsiteY16" fmla="*/ 63774 h 7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839" h="71746">
                  <a:moveTo>
                    <a:pt x="11049" y="63774"/>
                  </a:moveTo>
                  <a:cubicBezTo>
                    <a:pt x="11049" y="63774"/>
                    <a:pt x="3077" y="66432"/>
                    <a:pt x="5734" y="66432"/>
                  </a:cubicBezTo>
                  <a:cubicBezTo>
                    <a:pt x="5734" y="69089"/>
                    <a:pt x="5734" y="69089"/>
                    <a:pt x="5734" y="71746"/>
                  </a:cubicBezTo>
                  <a:cubicBezTo>
                    <a:pt x="5734" y="69089"/>
                    <a:pt x="13706" y="66432"/>
                    <a:pt x="16363" y="63774"/>
                  </a:cubicBezTo>
                  <a:cubicBezTo>
                    <a:pt x="19020" y="61117"/>
                    <a:pt x="24335" y="58460"/>
                    <a:pt x="26992" y="55802"/>
                  </a:cubicBezTo>
                  <a:cubicBezTo>
                    <a:pt x="34964" y="50488"/>
                    <a:pt x="42936" y="45174"/>
                    <a:pt x="50908" y="37202"/>
                  </a:cubicBezTo>
                  <a:cubicBezTo>
                    <a:pt x="58879" y="31887"/>
                    <a:pt x="66851" y="26573"/>
                    <a:pt x="74823" y="21258"/>
                  </a:cubicBezTo>
                  <a:cubicBezTo>
                    <a:pt x="82795" y="15943"/>
                    <a:pt x="90767" y="10629"/>
                    <a:pt x="98738" y="5315"/>
                  </a:cubicBezTo>
                  <a:cubicBezTo>
                    <a:pt x="101396" y="2657"/>
                    <a:pt x="98738" y="0"/>
                    <a:pt x="96081" y="0"/>
                  </a:cubicBezTo>
                  <a:cubicBezTo>
                    <a:pt x="85452" y="2657"/>
                    <a:pt x="77480" y="10629"/>
                    <a:pt x="66851" y="15943"/>
                  </a:cubicBezTo>
                  <a:cubicBezTo>
                    <a:pt x="58879" y="21258"/>
                    <a:pt x="48250" y="29230"/>
                    <a:pt x="40278" y="34544"/>
                  </a:cubicBezTo>
                  <a:cubicBezTo>
                    <a:pt x="32307" y="39859"/>
                    <a:pt x="24335" y="47831"/>
                    <a:pt x="13706" y="53145"/>
                  </a:cubicBezTo>
                  <a:cubicBezTo>
                    <a:pt x="8391" y="55802"/>
                    <a:pt x="-2238" y="63774"/>
                    <a:pt x="419" y="69089"/>
                  </a:cubicBezTo>
                  <a:cubicBezTo>
                    <a:pt x="419" y="71746"/>
                    <a:pt x="3077" y="71746"/>
                    <a:pt x="3077" y="71746"/>
                  </a:cubicBezTo>
                  <a:cubicBezTo>
                    <a:pt x="5734" y="71746"/>
                    <a:pt x="8391" y="69089"/>
                    <a:pt x="11049" y="66432"/>
                  </a:cubicBezTo>
                  <a:cubicBezTo>
                    <a:pt x="16363" y="66432"/>
                    <a:pt x="13706" y="63774"/>
                    <a:pt x="11049" y="63774"/>
                  </a:cubicBezTo>
                  <a:lnTo>
                    <a:pt x="11049" y="63774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6061196" y="4075188"/>
              <a:ext cx="461863" cy="426832"/>
            </a:xfrm>
            <a:custGeom>
              <a:avLst/>
              <a:gdLst>
                <a:gd name="connsiteX0" fmla="*/ 3758 w 84576"/>
                <a:gd name="connsiteY0" fmla="*/ 78162 h 78161"/>
                <a:gd name="connsiteX1" fmla="*/ 46274 w 84576"/>
                <a:gd name="connsiteY1" fmla="*/ 43617 h 78161"/>
                <a:gd name="connsiteX2" fmla="*/ 83476 w 84576"/>
                <a:gd name="connsiteY2" fmla="*/ 3758 h 78161"/>
                <a:gd name="connsiteX3" fmla="*/ 80819 w 84576"/>
                <a:gd name="connsiteY3" fmla="*/ 1101 h 78161"/>
                <a:gd name="connsiteX4" fmla="*/ 40960 w 84576"/>
                <a:gd name="connsiteY4" fmla="*/ 35645 h 78161"/>
                <a:gd name="connsiteX5" fmla="*/ 1101 w 84576"/>
                <a:gd name="connsiteY5" fmla="*/ 75504 h 78161"/>
                <a:gd name="connsiteX6" fmla="*/ 3758 w 84576"/>
                <a:gd name="connsiteY6" fmla="*/ 78162 h 78161"/>
                <a:gd name="connsiteX7" fmla="*/ 3758 w 84576"/>
                <a:gd name="connsiteY7" fmla="*/ 78162 h 78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576" h="78161">
                  <a:moveTo>
                    <a:pt x="3758" y="78162"/>
                  </a:moveTo>
                  <a:cubicBezTo>
                    <a:pt x="19702" y="67532"/>
                    <a:pt x="32988" y="54246"/>
                    <a:pt x="46274" y="43617"/>
                  </a:cubicBezTo>
                  <a:cubicBezTo>
                    <a:pt x="59561" y="32988"/>
                    <a:pt x="75504" y="19702"/>
                    <a:pt x="83476" y="3758"/>
                  </a:cubicBezTo>
                  <a:cubicBezTo>
                    <a:pt x="86133" y="1101"/>
                    <a:pt x="83476" y="-1557"/>
                    <a:pt x="80819" y="1101"/>
                  </a:cubicBezTo>
                  <a:cubicBezTo>
                    <a:pt x="64875" y="9073"/>
                    <a:pt x="51589" y="25016"/>
                    <a:pt x="40960" y="35645"/>
                  </a:cubicBezTo>
                  <a:cubicBezTo>
                    <a:pt x="27673" y="48932"/>
                    <a:pt x="14387" y="59561"/>
                    <a:pt x="1101" y="75504"/>
                  </a:cubicBezTo>
                  <a:cubicBezTo>
                    <a:pt x="-1557" y="75504"/>
                    <a:pt x="1101" y="78162"/>
                    <a:pt x="3758" y="78162"/>
                  </a:cubicBezTo>
                  <a:lnTo>
                    <a:pt x="3758" y="78162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6179343" y="4139245"/>
              <a:ext cx="424778" cy="395655"/>
            </a:xfrm>
            <a:custGeom>
              <a:avLst/>
              <a:gdLst>
                <a:gd name="connsiteX0" fmla="*/ 6039 w 77785"/>
                <a:gd name="connsiteY0" fmla="*/ 71746 h 72452"/>
                <a:gd name="connsiteX1" fmla="*/ 43240 w 77785"/>
                <a:gd name="connsiteY1" fmla="*/ 39859 h 72452"/>
                <a:gd name="connsiteX2" fmla="*/ 61841 w 77785"/>
                <a:gd name="connsiteY2" fmla="*/ 23915 h 72452"/>
                <a:gd name="connsiteX3" fmla="*/ 77785 w 77785"/>
                <a:gd name="connsiteY3" fmla="*/ 5314 h 72452"/>
                <a:gd name="connsiteX4" fmla="*/ 75128 w 77785"/>
                <a:gd name="connsiteY4" fmla="*/ 0 h 72452"/>
                <a:gd name="connsiteX5" fmla="*/ 56527 w 77785"/>
                <a:gd name="connsiteY5" fmla="*/ 13286 h 72452"/>
                <a:gd name="connsiteX6" fmla="*/ 37926 w 77785"/>
                <a:gd name="connsiteY6" fmla="*/ 29230 h 72452"/>
                <a:gd name="connsiteX7" fmla="*/ 724 w 77785"/>
                <a:gd name="connsiteY7" fmla="*/ 63774 h 72452"/>
                <a:gd name="connsiteX8" fmla="*/ 6039 w 77785"/>
                <a:gd name="connsiteY8" fmla="*/ 71746 h 72452"/>
                <a:gd name="connsiteX9" fmla="*/ 6039 w 77785"/>
                <a:gd name="connsiteY9" fmla="*/ 71746 h 72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785" h="72452">
                  <a:moveTo>
                    <a:pt x="6039" y="71746"/>
                  </a:moveTo>
                  <a:cubicBezTo>
                    <a:pt x="19325" y="61117"/>
                    <a:pt x="32611" y="50488"/>
                    <a:pt x="43240" y="39859"/>
                  </a:cubicBezTo>
                  <a:cubicBezTo>
                    <a:pt x="48555" y="34544"/>
                    <a:pt x="56527" y="29230"/>
                    <a:pt x="61841" y="23915"/>
                  </a:cubicBezTo>
                  <a:cubicBezTo>
                    <a:pt x="67156" y="18601"/>
                    <a:pt x="75128" y="13286"/>
                    <a:pt x="77785" y="5314"/>
                  </a:cubicBezTo>
                  <a:cubicBezTo>
                    <a:pt x="77785" y="2657"/>
                    <a:pt x="77785" y="0"/>
                    <a:pt x="75128" y="0"/>
                  </a:cubicBezTo>
                  <a:cubicBezTo>
                    <a:pt x="67156" y="2657"/>
                    <a:pt x="61841" y="7971"/>
                    <a:pt x="56527" y="13286"/>
                  </a:cubicBezTo>
                  <a:cubicBezTo>
                    <a:pt x="51212" y="18601"/>
                    <a:pt x="43240" y="23915"/>
                    <a:pt x="37926" y="29230"/>
                  </a:cubicBezTo>
                  <a:cubicBezTo>
                    <a:pt x="24640" y="39859"/>
                    <a:pt x="11353" y="50488"/>
                    <a:pt x="724" y="63774"/>
                  </a:cubicBezTo>
                  <a:cubicBezTo>
                    <a:pt x="-1933" y="69089"/>
                    <a:pt x="3382" y="74403"/>
                    <a:pt x="6039" y="71746"/>
                  </a:cubicBezTo>
                  <a:lnTo>
                    <a:pt x="6039" y="71746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5854401" y="2285309"/>
              <a:ext cx="557872" cy="412322"/>
            </a:xfrm>
            <a:custGeom>
              <a:avLst/>
              <a:gdLst>
                <a:gd name="connsiteX0" fmla="*/ 1181 w 102157"/>
                <a:gd name="connsiteY0" fmla="*/ 74404 h 75504"/>
                <a:gd name="connsiteX1" fmla="*/ 51669 w 102157"/>
                <a:gd name="connsiteY1" fmla="*/ 34544 h 75504"/>
                <a:gd name="connsiteX2" fmla="*/ 78242 w 102157"/>
                <a:gd name="connsiteY2" fmla="*/ 18601 h 75504"/>
                <a:gd name="connsiteX3" fmla="*/ 91528 w 102157"/>
                <a:gd name="connsiteY3" fmla="*/ 10629 h 75504"/>
                <a:gd name="connsiteX4" fmla="*/ 102157 w 102157"/>
                <a:gd name="connsiteY4" fmla="*/ 2657 h 75504"/>
                <a:gd name="connsiteX5" fmla="*/ 102157 w 102157"/>
                <a:gd name="connsiteY5" fmla="*/ 0 h 75504"/>
                <a:gd name="connsiteX6" fmla="*/ 88871 w 102157"/>
                <a:gd name="connsiteY6" fmla="*/ 2657 h 75504"/>
                <a:gd name="connsiteX7" fmla="*/ 75585 w 102157"/>
                <a:gd name="connsiteY7" fmla="*/ 10629 h 75504"/>
                <a:gd name="connsiteX8" fmla="*/ 49012 w 102157"/>
                <a:gd name="connsiteY8" fmla="*/ 29230 h 75504"/>
                <a:gd name="connsiteX9" fmla="*/ 1181 w 102157"/>
                <a:gd name="connsiteY9" fmla="*/ 71746 h 75504"/>
                <a:gd name="connsiteX10" fmla="*/ 1181 w 102157"/>
                <a:gd name="connsiteY10" fmla="*/ 74404 h 75504"/>
                <a:gd name="connsiteX11" fmla="*/ 1181 w 102157"/>
                <a:gd name="connsiteY11" fmla="*/ 74404 h 7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157" h="75504">
                  <a:moveTo>
                    <a:pt x="1181" y="74404"/>
                  </a:moveTo>
                  <a:cubicBezTo>
                    <a:pt x="17125" y="61117"/>
                    <a:pt x="33068" y="45174"/>
                    <a:pt x="51669" y="34544"/>
                  </a:cubicBezTo>
                  <a:cubicBezTo>
                    <a:pt x="59641" y="29230"/>
                    <a:pt x="70270" y="23915"/>
                    <a:pt x="78242" y="18601"/>
                  </a:cubicBezTo>
                  <a:cubicBezTo>
                    <a:pt x="83556" y="15943"/>
                    <a:pt x="88871" y="13286"/>
                    <a:pt x="91528" y="10629"/>
                  </a:cubicBezTo>
                  <a:cubicBezTo>
                    <a:pt x="94185" y="7972"/>
                    <a:pt x="99500" y="7972"/>
                    <a:pt x="102157" y="2657"/>
                  </a:cubicBezTo>
                  <a:cubicBezTo>
                    <a:pt x="102157" y="2657"/>
                    <a:pt x="102157" y="0"/>
                    <a:pt x="102157" y="0"/>
                  </a:cubicBezTo>
                  <a:cubicBezTo>
                    <a:pt x="96843" y="0"/>
                    <a:pt x="94185" y="2657"/>
                    <a:pt x="88871" y="2657"/>
                  </a:cubicBezTo>
                  <a:cubicBezTo>
                    <a:pt x="83556" y="5315"/>
                    <a:pt x="78242" y="7972"/>
                    <a:pt x="75585" y="10629"/>
                  </a:cubicBezTo>
                  <a:cubicBezTo>
                    <a:pt x="64956" y="15943"/>
                    <a:pt x="56984" y="21258"/>
                    <a:pt x="49012" y="29230"/>
                  </a:cubicBezTo>
                  <a:cubicBezTo>
                    <a:pt x="30411" y="42516"/>
                    <a:pt x="14467" y="55802"/>
                    <a:pt x="1181" y="71746"/>
                  </a:cubicBezTo>
                  <a:cubicBezTo>
                    <a:pt x="-1476" y="74404"/>
                    <a:pt x="1181" y="77061"/>
                    <a:pt x="1181" y="74404"/>
                  </a:cubicBezTo>
                  <a:lnTo>
                    <a:pt x="1181" y="74404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5906477" y="2366360"/>
              <a:ext cx="520306" cy="402001"/>
            </a:xfrm>
            <a:custGeom>
              <a:avLst/>
              <a:gdLst>
                <a:gd name="connsiteX0" fmla="*/ 4931 w 95278"/>
                <a:gd name="connsiteY0" fmla="*/ 72847 h 73614"/>
                <a:gd name="connsiteX1" fmla="*/ 52762 w 95278"/>
                <a:gd name="connsiteY1" fmla="*/ 38303 h 73614"/>
                <a:gd name="connsiteX2" fmla="*/ 74020 w 95278"/>
                <a:gd name="connsiteY2" fmla="*/ 22359 h 73614"/>
                <a:gd name="connsiteX3" fmla="*/ 95278 w 95278"/>
                <a:gd name="connsiteY3" fmla="*/ 3758 h 73614"/>
                <a:gd name="connsiteX4" fmla="*/ 92621 w 95278"/>
                <a:gd name="connsiteY4" fmla="*/ 1101 h 73614"/>
                <a:gd name="connsiteX5" fmla="*/ 71363 w 95278"/>
                <a:gd name="connsiteY5" fmla="*/ 17045 h 73614"/>
                <a:gd name="connsiteX6" fmla="*/ 47447 w 95278"/>
                <a:gd name="connsiteY6" fmla="*/ 35645 h 73614"/>
                <a:gd name="connsiteX7" fmla="*/ 2274 w 95278"/>
                <a:gd name="connsiteY7" fmla="*/ 72847 h 73614"/>
                <a:gd name="connsiteX8" fmla="*/ 4931 w 95278"/>
                <a:gd name="connsiteY8" fmla="*/ 72847 h 73614"/>
                <a:gd name="connsiteX9" fmla="*/ 4931 w 95278"/>
                <a:gd name="connsiteY9" fmla="*/ 72847 h 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278" h="73614">
                  <a:moveTo>
                    <a:pt x="4931" y="72847"/>
                  </a:moveTo>
                  <a:cubicBezTo>
                    <a:pt x="20875" y="62218"/>
                    <a:pt x="36818" y="48932"/>
                    <a:pt x="52762" y="38303"/>
                  </a:cubicBezTo>
                  <a:cubicBezTo>
                    <a:pt x="60734" y="32988"/>
                    <a:pt x="68706" y="27673"/>
                    <a:pt x="74020" y="22359"/>
                  </a:cubicBezTo>
                  <a:cubicBezTo>
                    <a:pt x="81992" y="17045"/>
                    <a:pt x="89964" y="11730"/>
                    <a:pt x="95278" y="3758"/>
                  </a:cubicBezTo>
                  <a:cubicBezTo>
                    <a:pt x="95278" y="1101"/>
                    <a:pt x="95278" y="-1557"/>
                    <a:pt x="92621" y="1101"/>
                  </a:cubicBezTo>
                  <a:cubicBezTo>
                    <a:pt x="84649" y="3758"/>
                    <a:pt x="76677" y="11730"/>
                    <a:pt x="71363" y="17045"/>
                  </a:cubicBezTo>
                  <a:cubicBezTo>
                    <a:pt x="63391" y="22359"/>
                    <a:pt x="55419" y="27673"/>
                    <a:pt x="47447" y="35645"/>
                  </a:cubicBezTo>
                  <a:cubicBezTo>
                    <a:pt x="31504" y="48932"/>
                    <a:pt x="15560" y="59561"/>
                    <a:pt x="2274" y="72847"/>
                  </a:cubicBezTo>
                  <a:cubicBezTo>
                    <a:pt x="-3041" y="70190"/>
                    <a:pt x="2274" y="75504"/>
                    <a:pt x="4931" y="72847"/>
                  </a:cubicBezTo>
                  <a:lnTo>
                    <a:pt x="4931" y="72847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5970932" y="2444932"/>
              <a:ext cx="499385" cy="391794"/>
            </a:xfrm>
            <a:custGeom>
              <a:avLst/>
              <a:gdLst>
                <a:gd name="connsiteX0" fmla="*/ 3758 w 91447"/>
                <a:gd name="connsiteY0" fmla="*/ 71746 h 71745"/>
                <a:gd name="connsiteX1" fmla="*/ 51589 w 91447"/>
                <a:gd name="connsiteY1" fmla="*/ 37202 h 71745"/>
                <a:gd name="connsiteX2" fmla="*/ 72847 w 91447"/>
                <a:gd name="connsiteY2" fmla="*/ 21258 h 71745"/>
                <a:gd name="connsiteX3" fmla="*/ 91448 w 91447"/>
                <a:gd name="connsiteY3" fmla="*/ 2657 h 71745"/>
                <a:gd name="connsiteX4" fmla="*/ 88791 w 91447"/>
                <a:gd name="connsiteY4" fmla="*/ 0 h 71745"/>
                <a:gd name="connsiteX5" fmla="*/ 78161 w 91447"/>
                <a:gd name="connsiteY5" fmla="*/ 5314 h 71745"/>
                <a:gd name="connsiteX6" fmla="*/ 67532 w 91447"/>
                <a:gd name="connsiteY6" fmla="*/ 13286 h 71745"/>
                <a:gd name="connsiteX7" fmla="*/ 46274 w 91447"/>
                <a:gd name="connsiteY7" fmla="*/ 29230 h 71745"/>
                <a:gd name="connsiteX8" fmla="*/ 1101 w 91447"/>
                <a:gd name="connsiteY8" fmla="*/ 66432 h 71745"/>
                <a:gd name="connsiteX9" fmla="*/ 3758 w 91447"/>
                <a:gd name="connsiteY9" fmla="*/ 71746 h 71745"/>
                <a:gd name="connsiteX10" fmla="*/ 3758 w 91447"/>
                <a:gd name="connsiteY10" fmla="*/ 71746 h 7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47" h="71745">
                  <a:moveTo>
                    <a:pt x="3758" y="71746"/>
                  </a:moveTo>
                  <a:cubicBezTo>
                    <a:pt x="19702" y="61117"/>
                    <a:pt x="35645" y="50488"/>
                    <a:pt x="51589" y="37202"/>
                  </a:cubicBezTo>
                  <a:cubicBezTo>
                    <a:pt x="59560" y="31887"/>
                    <a:pt x="64875" y="26572"/>
                    <a:pt x="72847" y="21258"/>
                  </a:cubicBezTo>
                  <a:cubicBezTo>
                    <a:pt x="78161" y="15943"/>
                    <a:pt x="88791" y="10629"/>
                    <a:pt x="91448" y="2657"/>
                  </a:cubicBezTo>
                  <a:cubicBezTo>
                    <a:pt x="91448" y="0"/>
                    <a:pt x="88791" y="0"/>
                    <a:pt x="88791" y="0"/>
                  </a:cubicBezTo>
                  <a:cubicBezTo>
                    <a:pt x="83476" y="0"/>
                    <a:pt x="80819" y="2657"/>
                    <a:pt x="78161" y="5314"/>
                  </a:cubicBezTo>
                  <a:cubicBezTo>
                    <a:pt x="75504" y="7971"/>
                    <a:pt x="70189" y="10629"/>
                    <a:pt x="67532" y="13286"/>
                  </a:cubicBezTo>
                  <a:cubicBezTo>
                    <a:pt x="59560" y="18601"/>
                    <a:pt x="54246" y="23915"/>
                    <a:pt x="46274" y="29230"/>
                  </a:cubicBezTo>
                  <a:cubicBezTo>
                    <a:pt x="30331" y="39859"/>
                    <a:pt x="14387" y="53145"/>
                    <a:pt x="1101" y="66432"/>
                  </a:cubicBezTo>
                  <a:cubicBezTo>
                    <a:pt x="-1557" y="69089"/>
                    <a:pt x="1101" y="71746"/>
                    <a:pt x="3758" y="71746"/>
                  </a:cubicBezTo>
                  <a:lnTo>
                    <a:pt x="3758" y="71746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6107537" y="2415907"/>
              <a:ext cx="536913" cy="439288"/>
            </a:xfrm>
            <a:custGeom>
              <a:avLst/>
              <a:gdLst>
                <a:gd name="connsiteX0" fmla="*/ 5315 w 98319"/>
                <a:gd name="connsiteY0" fmla="*/ 79718 h 80442"/>
                <a:gd name="connsiteX1" fmla="*/ 53146 w 98319"/>
                <a:gd name="connsiteY1" fmla="*/ 42516 h 80442"/>
                <a:gd name="connsiteX2" fmla="*/ 77061 w 98319"/>
                <a:gd name="connsiteY2" fmla="*/ 23915 h 80442"/>
                <a:gd name="connsiteX3" fmla="*/ 98319 w 98319"/>
                <a:gd name="connsiteY3" fmla="*/ 5315 h 80442"/>
                <a:gd name="connsiteX4" fmla="*/ 95662 w 98319"/>
                <a:gd name="connsiteY4" fmla="*/ 0 h 80442"/>
                <a:gd name="connsiteX5" fmla="*/ 71746 w 98319"/>
                <a:gd name="connsiteY5" fmla="*/ 15943 h 80442"/>
                <a:gd name="connsiteX6" fmla="*/ 47831 w 98319"/>
                <a:gd name="connsiteY6" fmla="*/ 34544 h 80442"/>
                <a:gd name="connsiteX7" fmla="*/ 0 w 98319"/>
                <a:gd name="connsiteY7" fmla="*/ 74404 h 80442"/>
                <a:gd name="connsiteX8" fmla="*/ 5315 w 98319"/>
                <a:gd name="connsiteY8" fmla="*/ 79718 h 80442"/>
                <a:gd name="connsiteX9" fmla="*/ 5315 w 98319"/>
                <a:gd name="connsiteY9" fmla="*/ 79718 h 80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8319" h="80442">
                  <a:moveTo>
                    <a:pt x="5315" y="79718"/>
                  </a:moveTo>
                  <a:cubicBezTo>
                    <a:pt x="21258" y="66432"/>
                    <a:pt x="37202" y="55802"/>
                    <a:pt x="53146" y="42516"/>
                  </a:cubicBezTo>
                  <a:cubicBezTo>
                    <a:pt x="61117" y="37202"/>
                    <a:pt x="69089" y="29230"/>
                    <a:pt x="77061" y="23915"/>
                  </a:cubicBezTo>
                  <a:cubicBezTo>
                    <a:pt x="85033" y="18601"/>
                    <a:pt x="95662" y="13286"/>
                    <a:pt x="98319" y="5315"/>
                  </a:cubicBezTo>
                  <a:cubicBezTo>
                    <a:pt x="98319" y="2657"/>
                    <a:pt x="98319" y="0"/>
                    <a:pt x="95662" y="0"/>
                  </a:cubicBezTo>
                  <a:cubicBezTo>
                    <a:pt x="87690" y="2657"/>
                    <a:pt x="79718" y="10629"/>
                    <a:pt x="71746" y="15943"/>
                  </a:cubicBezTo>
                  <a:cubicBezTo>
                    <a:pt x="63775" y="21258"/>
                    <a:pt x="55803" y="29230"/>
                    <a:pt x="47831" y="34544"/>
                  </a:cubicBezTo>
                  <a:cubicBezTo>
                    <a:pt x="31887" y="47831"/>
                    <a:pt x="15944" y="61117"/>
                    <a:pt x="0" y="74404"/>
                  </a:cubicBezTo>
                  <a:cubicBezTo>
                    <a:pt x="0" y="77061"/>
                    <a:pt x="2657" y="82375"/>
                    <a:pt x="5315" y="79718"/>
                  </a:cubicBezTo>
                  <a:lnTo>
                    <a:pt x="5315" y="79718"/>
                  </a:lnTo>
                  <a:close/>
                </a:path>
              </a:pathLst>
            </a:custGeom>
            <a:solidFill>
              <a:srgbClr val="000000"/>
            </a:solidFill>
            <a:ln w="2655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94" name="任意多边形: 形状 93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95" name="文本框 94"/>
          <p:cNvSpPr txBox="1"/>
          <p:nvPr/>
        </p:nvSpPr>
        <p:spPr>
          <a:xfrm rot="21585112">
            <a:off x="4309128" y="340493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操作进程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任意多边形: 形状 93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95" name="文本框 94"/>
          <p:cNvSpPr txBox="1"/>
          <p:nvPr/>
        </p:nvSpPr>
        <p:spPr>
          <a:xfrm rot="21585112">
            <a:off x="4309128" y="340493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用例图</a:t>
            </a:r>
            <a:endParaRPr lang="zh-CN" altLang="en-US" sz="3200" b="1" kern="0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2" name="图片 -2147482623" descr="用例图-导出 (1)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739900" y="1050925"/>
            <a:ext cx="5274310" cy="201803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-2147482622" descr="用例图-导出 (2)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850390" y="3350895"/>
            <a:ext cx="5803265" cy="32785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7731125" y="1774825"/>
            <a:ext cx="1786255" cy="57023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绑定银行卡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>
            <p:custDataLst>
              <p:tags r:id="rId6"/>
            </p:custDataLst>
          </p:nvPr>
        </p:nvSpPr>
        <p:spPr>
          <a:xfrm>
            <a:off x="7731125" y="4548505"/>
            <a:ext cx="1988185" cy="39878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充值提现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任意多边形: 形状 174"/>
          <p:cNvSpPr/>
          <p:nvPr/>
        </p:nvSpPr>
        <p:spPr>
          <a:xfrm>
            <a:off x="4294505" y="2793365"/>
            <a:ext cx="3238500" cy="840740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76" name="文本框 175"/>
          <p:cNvSpPr txBox="1"/>
          <p:nvPr/>
        </p:nvSpPr>
        <p:spPr>
          <a:xfrm rot="21585112">
            <a:off x="3389630" y="2227580"/>
            <a:ext cx="5269865" cy="14897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邮件子系统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任意多边形: 形状 93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95" name="文本框 94"/>
          <p:cNvSpPr txBox="1"/>
          <p:nvPr/>
        </p:nvSpPr>
        <p:spPr>
          <a:xfrm rot="21585112">
            <a:off x="4309128" y="340493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实际展示</a:t>
            </a:r>
            <a:endParaRPr lang="zh-CN" altLang="en-US" sz="3200" b="1" kern="0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21360" y="1019810"/>
            <a:ext cx="11062335" cy="541528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/>
          <p:nvPr/>
        </p:nvSpPr>
        <p:spPr>
          <a:xfrm rot="21003462">
            <a:off x="1313742" y="4392174"/>
            <a:ext cx="2836911" cy="633919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20988574">
            <a:off x="1358971" y="4253018"/>
            <a:ext cx="2671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cs typeface="+mn-ea"/>
                <a:sym typeface="+mn-lt"/>
              </a:rPr>
              <a:t>PART 03</a:t>
            </a:r>
            <a:endParaRPr lang="zh-CN" altLang="en-US" sz="4800" b="1" dirty="0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 rot="21585112">
            <a:off x="6877817" y="2191958"/>
            <a:ext cx="125920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PART 03</a:t>
            </a:r>
            <a:endParaRPr lang="en-US" altLang="zh-CN" sz="2000" b="1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11" name="Footer Text"/>
          <p:cNvSpPr txBox="1"/>
          <p:nvPr/>
        </p:nvSpPr>
        <p:spPr>
          <a:xfrm>
            <a:off x="6940001" y="2813685"/>
            <a:ext cx="3816374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l">
              <a:spcBef>
                <a:spcPts val="500"/>
              </a:spcBef>
              <a:spcAft>
                <a:spcPts val="500"/>
              </a:spcAft>
            </a:pPr>
            <a:r>
              <a:rPr lang="zh-CN" altLang="en-US" sz="40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团队协作方式</a:t>
            </a:r>
            <a:endParaRPr lang="zh-CN" altLang="en-US" sz="40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Text"/>
          <p:cNvSpPr txBox="1"/>
          <p:nvPr/>
        </p:nvSpPr>
        <p:spPr>
          <a:xfrm>
            <a:off x="6940001" y="2813685"/>
            <a:ext cx="3816374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l">
              <a:spcBef>
                <a:spcPts val="500"/>
              </a:spcBef>
              <a:spcAft>
                <a:spcPts val="500"/>
              </a:spcAft>
            </a:pPr>
            <a:r>
              <a:rPr lang="zh-CN" altLang="en-US" sz="4000" b="1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系统整体介绍</a:t>
            </a:r>
            <a:endParaRPr lang="zh-CN" altLang="en-US" sz="4000" b="1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5" name="任意多边形: 形状 4"/>
          <p:cNvSpPr/>
          <p:nvPr/>
        </p:nvSpPr>
        <p:spPr>
          <a:xfrm rot="21003462">
            <a:off x="1313742" y="4392174"/>
            <a:ext cx="2836911" cy="633919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20988574">
            <a:off x="1358971" y="4253018"/>
            <a:ext cx="2671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cs typeface="+mn-ea"/>
                <a:sym typeface="+mn-lt"/>
              </a:rPr>
              <a:t>PART 01</a:t>
            </a:r>
            <a:endParaRPr lang="zh-CN" altLang="en-US" sz="4800" b="1" dirty="0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21585112">
            <a:off x="6905944" y="2191958"/>
            <a:ext cx="1222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PART 01</a:t>
            </a:r>
            <a:endParaRPr lang="en-US" altLang="zh-CN" sz="2000" b="1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4861632" y="963636"/>
            <a:ext cx="3474125" cy="9226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p>
            <a:pPr defTabSz="1216660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通过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Git+GitHub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进行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  <a:p>
            <a:pPr defTabSz="1216660">
              <a:lnSpc>
                <a:spcPct val="120000"/>
              </a:lnSpc>
              <a:spcBef>
                <a:spcPct val="200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代码共享和版本控制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078" y="963636"/>
            <a:ext cx="609600" cy="6096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875155" y="1947545"/>
            <a:ext cx="8828405" cy="446214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/>
          <p:nvPr/>
        </p:nvSpPr>
        <p:spPr>
          <a:xfrm rot="21003462">
            <a:off x="1313742" y="4392174"/>
            <a:ext cx="2836911" cy="633919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20988574">
            <a:off x="1358971" y="4253018"/>
            <a:ext cx="2671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cs typeface="+mn-ea"/>
                <a:sym typeface="+mn-lt"/>
              </a:rPr>
              <a:t>PART 04</a:t>
            </a:r>
            <a:endParaRPr lang="zh-CN" altLang="en-US" sz="4800" b="1" dirty="0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 rot="21585112">
            <a:off x="6877817" y="2191958"/>
            <a:ext cx="125920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PART 04</a:t>
            </a:r>
            <a:endParaRPr lang="en-US" altLang="zh-CN" sz="2000" b="1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8" name="Footer Text"/>
          <p:cNvSpPr txBox="1"/>
          <p:nvPr/>
        </p:nvSpPr>
        <p:spPr>
          <a:xfrm>
            <a:off x="6940001" y="2813685"/>
            <a:ext cx="3816374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l">
              <a:spcBef>
                <a:spcPts val="500"/>
              </a:spcBef>
              <a:spcAft>
                <a:spcPts val="500"/>
              </a:spcAft>
            </a:pPr>
            <a:r>
              <a:rPr lang="zh-CN" altLang="en-US" sz="40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平台展示</a:t>
            </a:r>
            <a:endParaRPr lang="zh-CN" altLang="en-US" sz="40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3"/>
          <p:cNvSpPr txBox="1"/>
          <p:nvPr/>
        </p:nvSpPr>
        <p:spPr>
          <a:xfrm>
            <a:off x="4355921" y="3530086"/>
            <a:ext cx="736741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5400" b="1" dirty="0">
                <a:solidFill>
                  <a:schemeClr val="accent4"/>
                </a:solidFill>
                <a:latin typeface="汉仪雅酷黑 65W" panose="020B0604020202020204" charset="-122"/>
                <a:ea typeface="汉仪雅酷黑 65W" panose="020B0604020202020204" charset="-122"/>
                <a:cs typeface="汉仪雅酷黑 65W" panose="020B0604020202020204" charset="-122"/>
                <a:sym typeface="+mn-lt"/>
              </a:rPr>
              <a:t>汇报结束  谢谢大家</a:t>
            </a:r>
            <a:endParaRPr lang="zh-CN" altLang="en-US" sz="5400" b="1" dirty="0">
              <a:solidFill>
                <a:schemeClr val="accent4"/>
              </a:solidFill>
              <a:latin typeface="汉仪雅酷黑 65W" panose="020B0604020202020204" charset="-122"/>
              <a:ea typeface="汉仪雅酷黑 65W" panose="020B0604020202020204" charset="-122"/>
              <a:cs typeface="汉仪雅酷黑 65W" panose="020B0604020202020204" charset="-122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9000781" y="674158"/>
            <a:ext cx="2722558" cy="671384"/>
            <a:chOff x="9000781" y="674158"/>
            <a:chExt cx="2722558" cy="671384"/>
          </a:xfrm>
        </p:grpSpPr>
        <p:sp>
          <p:nvSpPr>
            <p:cNvPr id="12" name="矩形: 圆角 11"/>
            <p:cNvSpPr/>
            <p:nvPr/>
          </p:nvSpPr>
          <p:spPr>
            <a:xfrm>
              <a:off x="9054007" y="739615"/>
              <a:ext cx="2669332" cy="605927"/>
            </a:xfrm>
            <a:prstGeom prst="roundRect">
              <a:avLst/>
            </a:prstGeom>
            <a:pattFill prst="dkUpDiag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9000781" y="674158"/>
              <a:ext cx="2669332" cy="6059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>
                  <a:solidFill>
                    <a:schemeClr val="tx1"/>
                  </a:solidFill>
                  <a:cs typeface="+mn-ea"/>
                  <a:sym typeface="+mn-lt"/>
                </a:rPr>
                <a:t>同济大学</a:t>
              </a:r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4" name="文本框 3"/>
          <p:cNvSpPr txBox="1"/>
          <p:nvPr/>
        </p:nvSpPr>
        <p:spPr>
          <a:xfrm>
            <a:off x="4311876" y="3524848"/>
            <a:ext cx="7367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5400" b="1" dirty="0">
                <a:latin typeface="汉仪雅酷黑 65W" panose="020B0604020202020204" charset="-122"/>
                <a:ea typeface="汉仪雅酷黑 65W" panose="020B0604020202020204" charset="-122"/>
                <a:cs typeface="汉仪雅酷黑 65W" panose="020B0604020202020204" charset="-122"/>
                <a:sym typeface="+mn-lt"/>
              </a:rPr>
              <a:t>汇报结束  谢谢大家</a:t>
            </a:r>
            <a:endParaRPr lang="zh-CN" altLang="en-US" sz="5400" b="1" dirty="0">
              <a:latin typeface="汉仪雅酷黑 65W" panose="020B0604020202020204" charset="-122"/>
              <a:ea typeface="汉仪雅酷黑 65W" panose="020B0604020202020204" charset="-122"/>
              <a:cs typeface="汉仪雅酷黑 65W" panose="020B0604020202020204" charset="-122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339644" y="2535646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3600" b="1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请各位导师点评指正</a:t>
            </a:r>
            <a:endParaRPr lang="zh-CN" altLang="en-US" sz="3600" b="1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Box 10"/>
          <p:cNvSpPr txBox="1">
            <a:spLocks noChangeArrowheads="1"/>
          </p:cNvSpPr>
          <p:nvPr/>
        </p:nvSpPr>
        <p:spPr bwMode="auto">
          <a:xfrm>
            <a:off x="1172833" y="4873916"/>
            <a:ext cx="2289727" cy="8915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0960" tIns="30480" rIns="60960" bIns="3048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145097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平台包括了电子设备的回收和维修服务，向用户提供了多种功能的体验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Text Box 10"/>
          <p:cNvSpPr txBox="1">
            <a:spLocks noChangeArrowheads="1"/>
          </p:cNvSpPr>
          <p:nvPr/>
        </p:nvSpPr>
        <p:spPr bwMode="auto">
          <a:xfrm>
            <a:off x="4684230" y="4894667"/>
            <a:ext cx="2899739" cy="89154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0960" tIns="30480" rIns="60960" bIns="3048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45097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平台操作简单，注册即用，页面设计美观，给用户以人性化的体验，同时提供撤单服务，让用户有更好的体验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371635" y="1800776"/>
            <a:ext cx="1842932" cy="1409052"/>
            <a:chOff x="8317425" y="2993403"/>
            <a:chExt cx="589277" cy="450544"/>
          </a:xfrm>
        </p:grpSpPr>
        <p:sp>
          <p:nvSpPr>
            <p:cNvPr id="26" name="任意多边形: 形状 25"/>
            <p:cNvSpPr/>
            <p:nvPr/>
          </p:nvSpPr>
          <p:spPr>
            <a:xfrm>
              <a:off x="8431586" y="3029732"/>
              <a:ext cx="21929" cy="30758"/>
            </a:xfrm>
            <a:custGeom>
              <a:avLst/>
              <a:gdLst>
                <a:gd name="connsiteX0" fmla="*/ 14676 w 21929"/>
                <a:gd name="connsiteY0" fmla="*/ 1834 h 30758"/>
                <a:gd name="connsiteX1" fmla="*/ 579 w 21929"/>
                <a:gd name="connsiteY1" fmla="*/ 24885 h 30758"/>
                <a:gd name="connsiteX2" fmla="*/ 7437 w 21929"/>
                <a:gd name="connsiteY2" fmla="*/ 28885 h 30758"/>
                <a:gd name="connsiteX3" fmla="*/ 21343 w 21929"/>
                <a:gd name="connsiteY3" fmla="*/ 5739 h 30758"/>
                <a:gd name="connsiteX4" fmla="*/ 14676 w 21929"/>
                <a:gd name="connsiteY4" fmla="*/ 1834 h 30758"/>
                <a:gd name="connsiteX5" fmla="*/ 14676 w 21929"/>
                <a:gd name="connsiteY5" fmla="*/ 1834 h 30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29" h="30758">
                  <a:moveTo>
                    <a:pt x="14676" y="1834"/>
                  </a:moveTo>
                  <a:cubicBezTo>
                    <a:pt x="9913" y="9454"/>
                    <a:pt x="5056" y="17074"/>
                    <a:pt x="579" y="24885"/>
                  </a:cubicBezTo>
                  <a:cubicBezTo>
                    <a:pt x="-1993" y="29361"/>
                    <a:pt x="4675" y="33171"/>
                    <a:pt x="7437" y="28885"/>
                  </a:cubicBezTo>
                  <a:cubicBezTo>
                    <a:pt x="12295" y="21360"/>
                    <a:pt x="16771" y="13550"/>
                    <a:pt x="21343" y="5739"/>
                  </a:cubicBezTo>
                  <a:cubicBezTo>
                    <a:pt x="23915" y="1358"/>
                    <a:pt x="17343" y="-2357"/>
                    <a:pt x="14676" y="1834"/>
                  </a:cubicBezTo>
                  <a:lnTo>
                    <a:pt x="14676" y="183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8431456" y="3036582"/>
              <a:ext cx="27447" cy="36336"/>
            </a:xfrm>
            <a:custGeom>
              <a:avLst/>
              <a:gdLst>
                <a:gd name="connsiteX0" fmla="*/ 20234 w 27447"/>
                <a:gd name="connsiteY0" fmla="*/ 1937 h 36336"/>
                <a:gd name="connsiteX1" fmla="*/ 708 w 27447"/>
                <a:gd name="connsiteY1" fmla="*/ 30322 h 36336"/>
                <a:gd name="connsiteX2" fmla="*/ 6995 w 27447"/>
                <a:gd name="connsiteY2" fmla="*/ 35180 h 36336"/>
                <a:gd name="connsiteX3" fmla="*/ 26997 w 27447"/>
                <a:gd name="connsiteY3" fmla="*/ 5843 h 36336"/>
                <a:gd name="connsiteX4" fmla="*/ 20234 w 27447"/>
                <a:gd name="connsiteY4" fmla="*/ 1937 h 36336"/>
                <a:gd name="connsiteX5" fmla="*/ 20234 w 27447"/>
                <a:gd name="connsiteY5" fmla="*/ 1937 h 36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447" h="36336">
                  <a:moveTo>
                    <a:pt x="20234" y="1937"/>
                  </a:moveTo>
                  <a:cubicBezTo>
                    <a:pt x="14329" y="11939"/>
                    <a:pt x="7661" y="21083"/>
                    <a:pt x="708" y="30322"/>
                  </a:cubicBezTo>
                  <a:cubicBezTo>
                    <a:pt x="-2054" y="33941"/>
                    <a:pt x="3947" y="38513"/>
                    <a:pt x="6995" y="35180"/>
                  </a:cubicBezTo>
                  <a:cubicBezTo>
                    <a:pt x="14900" y="26512"/>
                    <a:pt x="21568" y="16225"/>
                    <a:pt x="26997" y="5843"/>
                  </a:cubicBezTo>
                  <a:cubicBezTo>
                    <a:pt x="29188" y="1366"/>
                    <a:pt x="22806" y="-2444"/>
                    <a:pt x="20234" y="1937"/>
                  </a:cubicBezTo>
                  <a:lnTo>
                    <a:pt x="20234" y="1937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8425637" y="3054775"/>
              <a:ext cx="34773" cy="38938"/>
            </a:xfrm>
            <a:custGeom>
              <a:avLst/>
              <a:gdLst>
                <a:gd name="connsiteX0" fmla="*/ 28245 w 34773"/>
                <a:gd name="connsiteY0" fmla="*/ 1271 h 38938"/>
                <a:gd name="connsiteX1" fmla="*/ 1003 w 34773"/>
                <a:gd name="connsiteY1" fmla="*/ 32037 h 38938"/>
                <a:gd name="connsiteX2" fmla="*/ 6623 w 34773"/>
                <a:gd name="connsiteY2" fmla="*/ 37656 h 38938"/>
                <a:gd name="connsiteX3" fmla="*/ 33769 w 34773"/>
                <a:gd name="connsiteY3" fmla="*/ 6795 h 38938"/>
                <a:gd name="connsiteX4" fmla="*/ 28245 w 34773"/>
                <a:gd name="connsiteY4" fmla="*/ 1271 h 38938"/>
                <a:gd name="connsiteX5" fmla="*/ 28245 w 34773"/>
                <a:gd name="connsiteY5" fmla="*/ 1271 h 38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73" h="38938">
                  <a:moveTo>
                    <a:pt x="28245" y="1271"/>
                  </a:moveTo>
                  <a:cubicBezTo>
                    <a:pt x="19006" y="11367"/>
                    <a:pt x="9766" y="21464"/>
                    <a:pt x="1003" y="32037"/>
                  </a:cubicBezTo>
                  <a:cubicBezTo>
                    <a:pt x="-2235" y="35942"/>
                    <a:pt x="3099" y="41466"/>
                    <a:pt x="6623" y="37656"/>
                  </a:cubicBezTo>
                  <a:cubicBezTo>
                    <a:pt x="15958" y="27655"/>
                    <a:pt x="24816" y="17273"/>
                    <a:pt x="33769" y="6795"/>
                  </a:cubicBezTo>
                  <a:cubicBezTo>
                    <a:pt x="37008" y="3081"/>
                    <a:pt x="31674" y="-2539"/>
                    <a:pt x="28245" y="1271"/>
                  </a:cubicBezTo>
                  <a:lnTo>
                    <a:pt x="28245" y="1271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8429131" y="3073313"/>
              <a:ext cx="25186" cy="30585"/>
            </a:xfrm>
            <a:custGeom>
              <a:avLst/>
              <a:gdLst>
                <a:gd name="connsiteX0" fmla="*/ 18369 w 25186"/>
                <a:gd name="connsiteY0" fmla="*/ 1211 h 30585"/>
                <a:gd name="connsiteX1" fmla="*/ 652 w 25186"/>
                <a:gd name="connsiteY1" fmla="*/ 24357 h 30585"/>
                <a:gd name="connsiteX2" fmla="*/ 7034 w 25186"/>
                <a:gd name="connsiteY2" fmla="*/ 29310 h 30585"/>
                <a:gd name="connsiteX3" fmla="*/ 24560 w 25186"/>
                <a:gd name="connsiteY3" fmla="*/ 5974 h 30585"/>
                <a:gd name="connsiteX4" fmla="*/ 18369 w 25186"/>
                <a:gd name="connsiteY4" fmla="*/ 1211 h 30585"/>
                <a:gd name="connsiteX5" fmla="*/ 18369 w 25186"/>
                <a:gd name="connsiteY5" fmla="*/ 1211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86" h="30585">
                  <a:moveTo>
                    <a:pt x="18369" y="1211"/>
                  </a:moveTo>
                  <a:cubicBezTo>
                    <a:pt x="12273" y="8831"/>
                    <a:pt x="6272" y="16451"/>
                    <a:pt x="652" y="24357"/>
                  </a:cubicBezTo>
                  <a:cubicBezTo>
                    <a:pt x="-2015" y="28072"/>
                    <a:pt x="4176" y="32930"/>
                    <a:pt x="7034" y="29310"/>
                  </a:cubicBezTo>
                  <a:cubicBezTo>
                    <a:pt x="13130" y="21785"/>
                    <a:pt x="18845" y="13880"/>
                    <a:pt x="24560" y="5974"/>
                  </a:cubicBezTo>
                  <a:cubicBezTo>
                    <a:pt x="27132" y="2354"/>
                    <a:pt x="21131" y="-2218"/>
                    <a:pt x="18369" y="1211"/>
                  </a:cubicBezTo>
                  <a:lnTo>
                    <a:pt x="18369" y="1211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8429061" y="3088314"/>
              <a:ext cx="27692" cy="37924"/>
            </a:xfrm>
            <a:custGeom>
              <a:avLst/>
              <a:gdLst>
                <a:gd name="connsiteX0" fmla="*/ 20534 w 27692"/>
                <a:gd name="connsiteY0" fmla="*/ 1831 h 37924"/>
                <a:gd name="connsiteX1" fmla="*/ 722 w 27692"/>
                <a:gd name="connsiteY1" fmla="*/ 32121 h 37924"/>
                <a:gd name="connsiteX2" fmla="*/ 7675 w 27692"/>
                <a:gd name="connsiteY2" fmla="*/ 36217 h 37924"/>
                <a:gd name="connsiteX3" fmla="*/ 27202 w 27692"/>
                <a:gd name="connsiteY3" fmla="*/ 5832 h 37924"/>
                <a:gd name="connsiteX4" fmla="*/ 20534 w 27692"/>
                <a:gd name="connsiteY4" fmla="*/ 1831 h 37924"/>
                <a:gd name="connsiteX5" fmla="*/ 20534 w 27692"/>
                <a:gd name="connsiteY5" fmla="*/ 1831 h 3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692" h="37924">
                  <a:moveTo>
                    <a:pt x="20534" y="1831"/>
                  </a:moveTo>
                  <a:cubicBezTo>
                    <a:pt x="14057" y="12023"/>
                    <a:pt x="7390" y="22024"/>
                    <a:pt x="722" y="32121"/>
                  </a:cubicBezTo>
                  <a:cubicBezTo>
                    <a:pt x="-2230" y="36502"/>
                    <a:pt x="4628" y="40217"/>
                    <a:pt x="7675" y="36217"/>
                  </a:cubicBezTo>
                  <a:cubicBezTo>
                    <a:pt x="15010" y="26692"/>
                    <a:pt x="21582" y="16405"/>
                    <a:pt x="27202" y="5832"/>
                  </a:cubicBezTo>
                  <a:cubicBezTo>
                    <a:pt x="29488" y="1355"/>
                    <a:pt x="23201" y="-2360"/>
                    <a:pt x="20534" y="1831"/>
                  </a:cubicBezTo>
                  <a:lnTo>
                    <a:pt x="20534" y="1831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8433232" y="3110675"/>
              <a:ext cx="20949" cy="30523"/>
            </a:xfrm>
            <a:custGeom>
              <a:avLst/>
              <a:gdLst>
                <a:gd name="connsiteX0" fmla="*/ 14458 w 20949"/>
                <a:gd name="connsiteY0" fmla="*/ 1282 h 30523"/>
                <a:gd name="connsiteX1" fmla="*/ 171 w 20949"/>
                <a:gd name="connsiteY1" fmla="*/ 25380 h 30523"/>
                <a:gd name="connsiteX2" fmla="*/ 7505 w 20949"/>
                <a:gd name="connsiteY2" fmla="*/ 28523 h 30523"/>
                <a:gd name="connsiteX3" fmla="*/ 19983 w 20949"/>
                <a:gd name="connsiteY3" fmla="*/ 6902 h 30523"/>
                <a:gd name="connsiteX4" fmla="*/ 14458 w 20949"/>
                <a:gd name="connsiteY4" fmla="*/ 1282 h 30523"/>
                <a:gd name="connsiteX5" fmla="*/ 14458 w 20949"/>
                <a:gd name="connsiteY5" fmla="*/ 1282 h 30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49" h="30523">
                  <a:moveTo>
                    <a:pt x="14458" y="1282"/>
                  </a:moveTo>
                  <a:cubicBezTo>
                    <a:pt x="8172" y="8235"/>
                    <a:pt x="2933" y="16331"/>
                    <a:pt x="171" y="25380"/>
                  </a:cubicBezTo>
                  <a:cubicBezTo>
                    <a:pt x="-1163" y="29666"/>
                    <a:pt x="5695" y="32714"/>
                    <a:pt x="7505" y="28523"/>
                  </a:cubicBezTo>
                  <a:cubicBezTo>
                    <a:pt x="10934" y="20713"/>
                    <a:pt x="14649" y="13474"/>
                    <a:pt x="19983" y="6902"/>
                  </a:cubicBezTo>
                  <a:cubicBezTo>
                    <a:pt x="23126" y="2996"/>
                    <a:pt x="17887" y="-2528"/>
                    <a:pt x="14458" y="1282"/>
                  </a:cubicBezTo>
                  <a:lnTo>
                    <a:pt x="14458" y="1282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8435592" y="3125226"/>
              <a:ext cx="22868" cy="32366"/>
            </a:xfrm>
            <a:custGeom>
              <a:avLst/>
              <a:gdLst>
                <a:gd name="connsiteX0" fmla="*/ 15432 w 22868"/>
                <a:gd name="connsiteY0" fmla="*/ 1876 h 32366"/>
                <a:gd name="connsiteX1" fmla="*/ 573 w 22868"/>
                <a:gd name="connsiteY1" fmla="*/ 26451 h 32366"/>
                <a:gd name="connsiteX2" fmla="*/ 7526 w 22868"/>
                <a:gd name="connsiteY2" fmla="*/ 30451 h 32366"/>
                <a:gd name="connsiteX3" fmla="*/ 22290 w 22868"/>
                <a:gd name="connsiteY3" fmla="*/ 5781 h 32366"/>
                <a:gd name="connsiteX4" fmla="*/ 15432 w 22868"/>
                <a:gd name="connsiteY4" fmla="*/ 1876 h 32366"/>
                <a:gd name="connsiteX5" fmla="*/ 15432 w 22868"/>
                <a:gd name="connsiteY5" fmla="*/ 1876 h 32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868" h="32366">
                  <a:moveTo>
                    <a:pt x="15432" y="1876"/>
                  </a:moveTo>
                  <a:cubicBezTo>
                    <a:pt x="10383" y="9972"/>
                    <a:pt x="5240" y="18164"/>
                    <a:pt x="573" y="26451"/>
                  </a:cubicBezTo>
                  <a:cubicBezTo>
                    <a:pt x="-1999" y="30927"/>
                    <a:pt x="4764" y="34833"/>
                    <a:pt x="7526" y="30451"/>
                  </a:cubicBezTo>
                  <a:cubicBezTo>
                    <a:pt x="12670" y="22355"/>
                    <a:pt x="17527" y="14068"/>
                    <a:pt x="22290" y="5781"/>
                  </a:cubicBezTo>
                  <a:cubicBezTo>
                    <a:pt x="24862" y="1400"/>
                    <a:pt x="18194" y="-2410"/>
                    <a:pt x="15432" y="1876"/>
                  </a:cubicBezTo>
                  <a:lnTo>
                    <a:pt x="15432" y="1876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8438202" y="3139665"/>
              <a:ext cx="24296" cy="30677"/>
            </a:xfrm>
            <a:custGeom>
              <a:avLst/>
              <a:gdLst>
                <a:gd name="connsiteX0" fmla="*/ 17680 w 24296"/>
                <a:gd name="connsiteY0" fmla="*/ 1153 h 30677"/>
                <a:gd name="connsiteX1" fmla="*/ 440 w 24296"/>
                <a:gd name="connsiteY1" fmla="*/ 24585 h 30677"/>
                <a:gd name="connsiteX2" fmla="*/ 7393 w 24296"/>
                <a:gd name="connsiteY2" fmla="*/ 28681 h 30677"/>
                <a:gd name="connsiteX3" fmla="*/ 23205 w 24296"/>
                <a:gd name="connsiteY3" fmla="*/ 6678 h 30677"/>
                <a:gd name="connsiteX4" fmla="*/ 17680 w 24296"/>
                <a:gd name="connsiteY4" fmla="*/ 1153 h 30677"/>
                <a:gd name="connsiteX5" fmla="*/ 17680 w 24296"/>
                <a:gd name="connsiteY5" fmla="*/ 1153 h 30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96" h="30677">
                  <a:moveTo>
                    <a:pt x="17680" y="1153"/>
                  </a:moveTo>
                  <a:cubicBezTo>
                    <a:pt x="10727" y="7916"/>
                    <a:pt x="4631" y="15822"/>
                    <a:pt x="440" y="24585"/>
                  </a:cubicBezTo>
                  <a:cubicBezTo>
                    <a:pt x="-1751" y="29157"/>
                    <a:pt x="4821" y="33253"/>
                    <a:pt x="7393" y="28681"/>
                  </a:cubicBezTo>
                  <a:cubicBezTo>
                    <a:pt x="11870" y="20680"/>
                    <a:pt x="16918" y="13345"/>
                    <a:pt x="23205" y="6678"/>
                  </a:cubicBezTo>
                  <a:cubicBezTo>
                    <a:pt x="26634" y="2963"/>
                    <a:pt x="21204" y="-2371"/>
                    <a:pt x="17680" y="1153"/>
                  </a:cubicBezTo>
                  <a:lnTo>
                    <a:pt x="17680" y="1153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8438249" y="3154359"/>
              <a:ext cx="22672" cy="34724"/>
            </a:xfrm>
            <a:custGeom>
              <a:avLst/>
              <a:gdLst>
                <a:gd name="connsiteX0" fmla="*/ 14871 w 22672"/>
                <a:gd name="connsiteY0" fmla="*/ 2746 h 34724"/>
                <a:gd name="connsiteX1" fmla="*/ 964 w 22672"/>
                <a:gd name="connsiteY1" fmla="*/ 27702 h 34724"/>
                <a:gd name="connsiteX2" fmla="*/ 6679 w 22672"/>
                <a:gd name="connsiteY2" fmla="*/ 33417 h 34724"/>
                <a:gd name="connsiteX3" fmla="*/ 22491 w 22672"/>
                <a:gd name="connsiteY3" fmla="*/ 4842 h 34724"/>
                <a:gd name="connsiteX4" fmla="*/ 14871 w 22672"/>
                <a:gd name="connsiteY4" fmla="*/ 2746 h 34724"/>
                <a:gd name="connsiteX5" fmla="*/ 14871 w 22672"/>
                <a:gd name="connsiteY5" fmla="*/ 2746 h 3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72" h="34724">
                  <a:moveTo>
                    <a:pt x="14871" y="2746"/>
                  </a:moveTo>
                  <a:cubicBezTo>
                    <a:pt x="11728" y="11986"/>
                    <a:pt x="7060" y="20177"/>
                    <a:pt x="964" y="27702"/>
                  </a:cubicBezTo>
                  <a:cubicBezTo>
                    <a:pt x="-2179" y="31607"/>
                    <a:pt x="3060" y="37322"/>
                    <a:pt x="6679" y="33417"/>
                  </a:cubicBezTo>
                  <a:cubicBezTo>
                    <a:pt x="14204" y="25225"/>
                    <a:pt x="19443" y="15510"/>
                    <a:pt x="22491" y="4842"/>
                  </a:cubicBezTo>
                  <a:cubicBezTo>
                    <a:pt x="23920" y="-111"/>
                    <a:pt x="16490" y="-2016"/>
                    <a:pt x="14871" y="2746"/>
                  </a:cubicBezTo>
                  <a:lnTo>
                    <a:pt x="14871" y="2746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8442363" y="3171165"/>
              <a:ext cx="22883" cy="32343"/>
            </a:xfrm>
            <a:custGeom>
              <a:avLst/>
              <a:gdLst>
                <a:gd name="connsiteX0" fmla="*/ 15424 w 22883"/>
                <a:gd name="connsiteY0" fmla="*/ 1752 h 32343"/>
                <a:gd name="connsiteX1" fmla="*/ 470 w 22883"/>
                <a:gd name="connsiteY1" fmla="*/ 26232 h 32343"/>
                <a:gd name="connsiteX2" fmla="*/ 7423 w 22883"/>
                <a:gd name="connsiteY2" fmla="*/ 30327 h 32343"/>
                <a:gd name="connsiteX3" fmla="*/ 22187 w 22883"/>
                <a:gd name="connsiteY3" fmla="*/ 5753 h 32343"/>
                <a:gd name="connsiteX4" fmla="*/ 15424 w 22883"/>
                <a:gd name="connsiteY4" fmla="*/ 1752 h 32343"/>
                <a:gd name="connsiteX5" fmla="*/ 15424 w 22883"/>
                <a:gd name="connsiteY5" fmla="*/ 1752 h 3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883" h="32343">
                  <a:moveTo>
                    <a:pt x="15424" y="1752"/>
                  </a:moveTo>
                  <a:cubicBezTo>
                    <a:pt x="9899" y="9563"/>
                    <a:pt x="4661" y="17659"/>
                    <a:pt x="470" y="26232"/>
                  </a:cubicBezTo>
                  <a:cubicBezTo>
                    <a:pt x="-1816" y="30899"/>
                    <a:pt x="4851" y="34899"/>
                    <a:pt x="7423" y="30327"/>
                  </a:cubicBezTo>
                  <a:cubicBezTo>
                    <a:pt x="12281" y="22041"/>
                    <a:pt x="17043" y="13754"/>
                    <a:pt x="22187" y="5753"/>
                  </a:cubicBezTo>
                  <a:cubicBezTo>
                    <a:pt x="25044" y="1467"/>
                    <a:pt x="18377" y="-2343"/>
                    <a:pt x="15424" y="1752"/>
                  </a:cubicBezTo>
                  <a:lnTo>
                    <a:pt x="15424" y="1752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8442269" y="3189294"/>
              <a:ext cx="20474" cy="34989"/>
            </a:xfrm>
            <a:custGeom>
              <a:avLst/>
              <a:gdLst>
                <a:gd name="connsiteX0" fmla="*/ 12755 w 20474"/>
                <a:gd name="connsiteY0" fmla="*/ 2864 h 34989"/>
                <a:gd name="connsiteX1" fmla="*/ 944 w 20474"/>
                <a:gd name="connsiteY1" fmla="*/ 27915 h 34989"/>
                <a:gd name="connsiteX2" fmla="*/ 6659 w 20474"/>
                <a:gd name="connsiteY2" fmla="*/ 33630 h 34989"/>
                <a:gd name="connsiteX3" fmla="*/ 20375 w 20474"/>
                <a:gd name="connsiteY3" fmla="*/ 5055 h 34989"/>
                <a:gd name="connsiteX4" fmla="*/ 12755 w 20474"/>
                <a:gd name="connsiteY4" fmla="*/ 2864 h 34989"/>
                <a:gd name="connsiteX5" fmla="*/ 12755 w 20474"/>
                <a:gd name="connsiteY5" fmla="*/ 2864 h 34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4" h="34989">
                  <a:moveTo>
                    <a:pt x="12755" y="2864"/>
                  </a:moveTo>
                  <a:cubicBezTo>
                    <a:pt x="10755" y="12103"/>
                    <a:pt x="6850" y="20485"/>
                    <a:pt x="944" y="27915"/>
                  </a:cubicBezTo>
                  <a:cubicBezTo>
                    <a:pt x="-2199" y="31915"/>
                    <a:pt x="3230" y="37630"/>
                    <a:pt x="6659" y="33630"/>
                  </a:cubicBezTo>
                  <a:cubicBezTo>
                    <a:pt x="13708" y="25343"/>
                    <a:pt x="18375" y="15723"/>
                    <a:pt x="20375" y="5055"/>
                  </a:cubicBezTo>
                  <a:cubicBezTo>
                    <a:pt x="21423" y="6"/>
                    <a:pt x="13898" y="-2184"/>
                    <a:pt x="12755" y="2864"/>
                  </a:cubicBezTo>
                  <a:lnTo>
                    <a:pt x="12755" y="286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8441977" y="3210340"/>
              <a:ext cx="23274" cy="36350"/>
            </a:xfrm>
            <a:custGeom>
              <a:avLst/>
              <a:gdLst>
                <a:gd name="connsiteX0" fmla="*/ 16000 w 23274"/>
                <a:gd name="connsiteY0" fmla="*/ 1916 h 36350"/>
                <a:gd name="connsiteX1" fmla="*/ 475 w 23274"/>
                <a:gd name="connsiteY1" fmla="*/ 30300 h 36350"/>
                <a:gd name="connsiteX2" fmla="*/ 7428 w 23274"/>
                <a:gd name="connsiteY2" fmla="*/ 34396 h 36350"/>
                <a:gd name="connsiteX3" fmla="*/ 22763 w 23274"/>
                <a:gd name="connsiteY3" fmla="*/ 5916 h 36350"/>
                <a:gd name="connsiteX4" fmla="*/ 16000 w 23274"/>
                <a:gd name="connsiteY4" fmla="*/ 1916 h 36350"/>
                <a:gd name="connsiteX5" fmla="*/ 16000 w 23274"/>
                <a:gd name="connsiteY5" fmla="*/ 1916 h 36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74" h="36350">
                  <a:moveTo>
                    <a:pt x="16000" y="1916"/>
                  </a:moveTo>
                  <a:cubicBezTo>
                    <a:pt x="10666" y="11250"/>
                    <a:pt x="5237" y="20680"/>
                    <a:pt x="475" y="30300"/>
                  </a:cubicBezTo>
                  <a:cubicBezTo>
                    <a:pt x="-1811" y="34872"/>
                    <a:pt x="4761" y="38873"/>
                    <a:pt x="7428" y="34396"/>
                  </a:cubicBezTo>
                  <a:cubicBezTo>
                    <a:pt x="12952" y="25157"/>
                    <a:pt x="17810" y="15441"/>
                    <a:pt x="22763" y="5916"/>
                  </a:cubicBezTo>
                  <a:cubicBezTo>
                    <a:pt x="25144" y="1439"/>
                    <a:pt x="18572" y="-2466"/>
                    <a:pt x="16000" y="1916"/>
                  </a:cubicBezTo>
                  <a:lnTo>
                    <a:pt x="16000" y="1916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8439667" y="3225032"/>
              <a:ext cx="27906" cy="35762"/>
            </a:xfrm>
            <a:custGeom>
              <a:avLst/>
              <a:gdLst>
                <a:gd name="connsiteX0" fmla="*/ 20310 w 27906"/>
                <a:gd name="connsiteY0" fmla="*/ 1797 h 35762"/>
                <a:gd name="connsiteX1" fmla="*/ 689 w 27906"/>
                <a:gd name="connsiteY1" fmla="*/ 29991 h 35762"/>
                <a:gd name="connsiteX2" fmla="*/ 7642 w 27906"/>
                <a:gd name="connsiteY2" fmla="*/ 33991 h 35762"/>
                <a:gd name="connsiteX3" fmla="*/ 27264 w 27906"/>
                <a:gd name="connsiteY3" fmla="*/ 5702 h 35762"/>
                <a:gd name="connsiteX4" fmla="*/ 20310 w 27906"/>
                <a:gd name="connsiteY4" fmla="*/ 1797 h 35762"/>
                <a:gd name="connsiteX5" fmla="*/ 20310 w 27906"/>
                <a:gd name="connsiteY5" fmla="*/ 1797 h 35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906" h="35762">
                  <a:moveTo>
                    <a:pt x="20310" y="1797"/>
                  </a:moveTo>
                  <a:cubicBezTo>
                    <a:pt x="13643" y="11131"/>
                    <a:pt x="6880" y="20466"/>
                    <a:pt x="689" y="29991"/>
                  </a:cubicBezTo>
                  <a:cubicBezTo>
                    <a:pt x="-2169" y="34372"/>
                    <a:pt x="4594" y="38087"/>
                    <a:pt x="7642" y="33991"/>
                  </a:cubicBezTo>
                  <a:cubicBezTo>
                    <a:pt x="14500" y="24752"/>
                    <a:pt x="20882" y="15227"/>
                    <a:pt x="27264" y="5702"/>
                  </a:cubicBezTo>
                  <a:cubicBezTo>
                    <a:pt x="30026" y="1511"/>
                    <a:pt x="23168" y="-2394"/>
                    <a:pt x="20310" y="1797"/>
                  </a:cubicBezTo>
                  <a:lnTo>
                    <a:pt x="20310" y="1797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8443473" y="3245371"/>
              <a:ext cx="17375" cy="30067"/>
            </a:xfrm>
            <a:custGeom>
              <a:avLst/>
              <a:gdLst>
                <a:gd name="connsiteX0" fmla="*/ 9360 w 17375"/>
                <a:gd name="connsiteY0" fmla="*/ 2603 h 30067"/>
                <a:gd name="connsiteX1" fmla="*/ 217 w 17375"/>
                <a:gd name="connsiteY1" fmla="*/ 24987 h 30067"/>
                <a:gd name="connsiteX2" fmla="*/ 7551 w 17375"/>
                <a:gd name="connsiteY2" fmla="*/ 28130 h 30067"/>
                <a:gd name="connsiteX3" fmla="*/ 17076 w 17375"/>
                <a:gd name="connsiteY3" fmla="*/ 4794 h 30067"/>
                <a:gd name="connsiteX4" fmla="*/ 9360 w 17375"/>
                <a:gd name="connsiteY4" fmla="*/ 2603 h 30067"/>
                <a:gd name="connsiteX5" fmla="*/ 9360 w 17375"/>
                <a:gd name="connsiteY5" fmla="*/ 2603 h 3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75" h="30067">
                  <a:moveTo>
                    <a:pt x="9360" y="2603"/>
                  </a:moveTo>
                  <a:cubicBezTo>
                    <a:pt x="6217" y="10033"/>
                    <a:pt x="2979" y="17462"/>
                    <a:pt x="217" y="24987"/>
                  </a:cubicBezTo>
                  <a:cubicBezTo>
                    <a:pt x="-1307" y="29178"/>
                    <a:pt x="5646" y="32226"/>
                    <a:pt x="7551" y="28130"/>
                  </a:cubicBezTo>
                  <a:cubicBezTo>
                    <a:pt x="10980" y="20510"/>
                    <a:pt x="13932" y="12605"/>
                    <a:pt x="17076" y="4794"/>
                  </a:cubicBezTo>
                  <a:cubicBezTo>
                    <a:pt x="18981" y="-64"/>
                    <a:pt x="11265" y="-1969"/>
                    <a:pt x="9360" y="2603"/>
                  </a:cubicBezTo>
                  <a:lnTo>
                    <a:pt x="9360" y="2603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8452540" y="3257588"/>
              <a:ext cx="14514" cy="28457"/>
            </a:xfrm>
            <a:custGeom>
              <a:avLst/>
              <a:gdLst>
                <a:gd name="connsiteX0" fmla="*/ 6580 w 14514"/>
                <a:gd name="connsiteY0" fmla="*/ 2864 h 28457"/>
                <a:gd name="connsiteX1" fmla="*/ 198 w 14514"/>
                <a:gd name="connsiteY1" fmla="*/ 23533 h 28457"/>
                <a:gd name="connsiteX2" fmla="*/ 7913 w 14514"/>
                <a:gd name="connsiteY2" fmla="*/ 25629 h 28457"/>
                <a:gd name="connsiteX3" fmla="*/ 14295 w 14514"/>
                <a:gd name="connsiteY3" fmla="*/ 5055 h 28457"/>
                <a:gd name="connsiteX4" fmla="*/ 6580 w 14514"/>
                <a:gd name="connsiteY4" fmla="*/ 2864 h 28457"/>
                <a:gd name="connsiteX5" fmla="*/ 6580 w 14514"/>
                <a:gd name="connsiteY5" fmla="*/ 2864 h 2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14" h="28457">
                  <a:moveTo>
                    <a:pt x="6580" y="2864"/>
                  </a:moveTo>
                  <a:cubicBezTo>
                    <a:pt x="4484" y="9722"/>
                    <a:pt x="2294" y="16580"/>
                    <a:pt x="198" y="23533"/>
                  </a:cubicBezTo>
                  <a:cubicBezTo>
                    <a:pt x="-1326" y="28486"/>
                    <a:pt x="6389" y="30582"/>
                    <a:pt x="7913" y="25629"/>
                  </a:cubicBezTo>
                  <a:cubicBezTo>
                    <a:pt x="10104" y="18771"/>
                    <a:pt x="12200" y="11913"/>
                    <a:pt x="14295" y="5055"/>
                  </a:cubicBezTo>
                  <a:cubicBezTo>
                    <a:pt x="15914" y="6"/>
                    <a:pt x="8104" y="-2184"/>
                    <a:pt x="6580" y="2864"/>
                  </a:cubicBezTo>
                  <a:lnTo>
                    <a:pt x="6580" y="286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8454121" y="3034177"/>
              <a:ext cx="14934" cy="24345"/>
            </a:xfrm>
            <a:custGeom>
              <a:avLst/>
              <a:gdLst>
                <a:gd name="connsiteX0" fmla="*/ 7476 w 14934"/>
                <a:gd name="connsiteY0" fmla="*/ 1962 h 24345"/>
                <a:gd name="connsiteX1" fmla="*/ 237 w 14934"/>
                <a:gd name="connsiteY1" fmla="*/ 19202 h 24345"/>
                <a:gd name="connsiteX2" fmla="*/ 7666 w 14934"/>
                <a:gd name="connsiteY2" fmla="*/ 22345 h 24345"/>
                <a:gd name="connsiteX3" fmla="*/ 14715 w 14934"/>
                <a:gd name="connsiteY3" fmla="*/ 5010 h 24345"/>
                <a:gd name="connsiteX4" fmla="*/ 7476 w 14934"/>
                <a:gd name="connsiteY4" fmla="*/ 1962 h 24345"/>
                <a:gd name="connsiteX5" fmla="*/ 7476 w 14934"/>
                <a:gd name="connsiteY5" fmla="*/ 1962 h 2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934" h="24345">
                  <a:moveTo>
                    <a:pt x="7476" y="1962"/>
                  </a:moveTo>
                  <a:cubicBezTo>
                    <a:pt x="4809" y="7581"/>
                    <a:pt x="2523" y="13392"/>
                    <a:pt x="237" y="19202"/>
                  </a:cubicBezTo>
                  <a:cubicBezTo>
                    <a:pt x="-1382" y="23488"/>
                    <a:pt x="5761" y="26536"/>
                    <a:pt x="7666" y="22345"/>
                  </a:cubicBezTo>
                  <a:cubicBezTo>
                    <a:pt x="10143" y="16630"/>
                    <a:pt x="12619" y="10820"/>
                    <a:pt x="14715" y="5010"/>
                  </a:cubicBezTo>
                  <a:cubicBezTo>
                    <a:pt x="16239" y="819"/>
                    <a:pt x="9381" y="-2134"/>
                    <a:pt x="7476" y="1962"/>
                  </a:cubicBezTo>
                  <a:lnTo>
                    <a:pt x="7476" y="1962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8468779" y="3032122"/>
              <a:ext cx="16691" cy="26405"/>
            </a:xfrm>
            <a:custGeom>
              <a:avLst/>
              <a:gdLst>
                <a:gd name="connsiteX0" fmla="*/ 9867 w 16691"/>
                <a:gd name="connsiteY0" fmla="*/ 1158 h 26405"/>
                <a:gd name="connsiteX1" fmla="*/ 57 w 16691"/>
                <a:gd name="connsiteY1" fmla="*/ 21351 h 26405"/>
                <a:gd name="connsiteX2" fmla="*/ 7867 w 16691"/>
                <a:gd name="connsiteY2" fmla="*/ 23542 h 26405"/>
                <a:gd name="connsiteX3" fmla="*/ 16059 w 16691"/>
                <a:gd name="connsiteY3" fmla="*/ 5921 h 26405"/>
                <a:gd name="connsiteX4" fmla="*/ 9867 w 16691"/>
                <a:gd name="connsiteY4" fmla="*/ 1158 h 26405"/>
                <a:gd name="connsiteX5" fmla="*/ 9867 w 16691"/>
                <a:gd name="connsiteY5" fmla="*/ 1158 h 26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91" h="26405">
                  <a:moveTo>
                    <a:pt x="9867" y="1158"/>
                  </a:moveTo>
                  <a:cubicBezTo>
                    <a:pt x="4914" y="6969"/>
                    <a:pt x="1200" y="13731"/>
                    <a:pt x="57" y="21351"/>
                  </a:cubicBezTo>
                  <a:cubicBezTo>
                    <a:pt x="-705" y="26400"/>
                    <a:pt x="6438" y="28590"/>
                    <a:pt x="7867" y="23542"/>
                  </a:cubicBezTo>
                  <a:cubicBezTo>
                    <a:pt x="9677" y="17065"/>
                    <a:pt x="12058" y="11350"/>
                    <a:pt x="16059" y="5921"/>
                  </a:cubicBezTo>
                  <a:cubicBezTo>
                    <a:pt x="18630" y="2397"/>
                    <a:pt x="12725" y="-2175"/>
                    <a:pt x="9867" y="1158"/>
                  </a:cubicBezTo>
                  <a:lnTo>
                    <a:pt x="9867" y="1158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8483498" y="3029682"/>
              <a:ext cx="24080" cy="32970"/>
            </a:xfrm>
            <a:custGeom>
              <a:avLst/>
              <a:gdLst>
                <a:gd name="connsiteX0" fmla="*/ 16580 w 24080"/>
                <a:gd name="connsiteY0" fmla="*/ 1789 h 32970"/>
                <a:gd name="connsiteX1" fmla="*/ 578 w 24080"/>
                <a:gd name="connsiteY1" fmla="*/ 26935 h 32970"/>
                <a:gd name="connsiteX2" fmla="*/ 7722 w 24080"/>
                <a:gd name="connsiteY2" fmla="*/ 31126 h 32970"/>
                <a:gd name="connsiteX3" fmla="*/ 23533 w 24080"/>
                <a:gd name="connsiteY3" fmla="*/ 5790 h 32970"/>
                <a:gd name="connsiteX4" fmla="*/ 16580 w 24080"/>
                <a:gd name="connsiteY4" fmla="*/ 1789 h 32970"/>
                <a:gd name="connsiteX5" fmla="*/ 16580 w 24080"/>
                <a:gd name="connsiteY5" fmla="*/ 1789 h 3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80" h="32970">
                  <a:moveTo>
                    <a:pt x="16580" y="1789"/>
                  </a:moveTo>
                  <a:cubicBezTo>
                    <a:pt x="10865" y="9790"/>
                    <a:pt x="5340" y="18363"/>
                    <a:pt x="578" y="26935"/>
                  </a:cubicBezTo>
                  <a:cubicBezTo>
                    <a:pt x="-1994" y="31698"/>
                    <a:pt x="4674" y="35317"/>
                    <a:pt x="7722" y="31126"/>
                  </a:cubicBezTo>
                  <a:cubicBezTo>
                    <a:pt x="13437" y="23125"/>
                    <a:pt x="18675" y="14457"/>
                    <a:pt x="23533" y="5790"/>
                  </a:cubicBezTo>
                  <a:cubicBezTo>
                    <a:pt x="26010" y="1313"/>
                    <a:pt x="19437" y="-2307"/>
                    <a:pt x="16580" y="1789"/>
                  </a:cubicBezTo>
                  <a:lnTo>
                    <a:pt x="16580" y="1789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8503737" y="3028456"/>
              <a:ext cx="27555" cy="34362"/>
            </a:xfrm>
            <a:custGeom>
              <a:avLst/>
              <a:gdLst>
                <a:gd name="connsiteX0" fmla="*/ 21582 w 27555"/>
                <a:gd name="connsiteY0" fmla="*/ 633 h 34362"/>
                <a:gd name="connsiteX1" fmla="*/ 150 w 27555"/>
                <a:gd name="connsiteY1" fmla="*/ 29113 h 34362"/>
                <a:gd name="connsiteX2" fmla="*/ 7675 w 27555"/>
                <a:gd name="connsiteY2" fmla="*/ 32256 h 34362"/>
                <a:gd name="connsiteX3" fmla="*/ 26344 w 27555"/>
                <a:gd name="connsiteY3" fmla="*/ 6825 h 34362"/>
                <a:gd name="connsiteX4" fmla="*/ 21582 w 27555"/>
                <a:gd name="connsiteY4" fmla="*/ 633 h 34362"/>
                <a:gd name="connsiteX5" fmla="*/ 21582 w 27555"/>
                <a:gd name="connsiteY5" fmla="*/ 633 h 34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555" h="34362">
                  <a:moveTo>
                    <a:pt x="21582" y="633"/>
                  </a:moveTo>
                  <a:cubicBezTo>
                    <a:pt x="11866" y="7396"/>
                    <a:pt x="3484" y="17493"/>
                    <a:pt x="150" y="29113"/>
                  </a:cubicBezTo>
                  <a:cubicBezTo>
                    <a:pt x="-1088" y="33495"/>
                    <a:pt x="5675" y="36638"/>
                    <a:pt x="7675" y="32256"/>
                  </a:cubicBezTo>
                  <a:cubicBezTo>
                    <a:pt x="12247" y="22160"/>
                    <a:pt x="17676" y="13968"/>
                    <a:pt x="26344" y="6825"/>
                  </a:cubicBezTo>
                  <a:cubicBezTo>
                    <a:pt x="29773" y="3967"/>
                    <a:pt x="25201" y="-1938"/>
                    <a:pt x="21582" y="633"/>
                  </a:cubicBezTo>
                  <a:lnTo>
                    <a:pt x="21582" y="633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8526534" y="3027989"/>
              <a:ext cx="25164" cy="32784"/>
            </a:xfrm>
            <a:custGeom>
              <a:avLst/>
              <a:gdLst>
                <a:gd name="connsiteX0" fmla="*/ 18216 w 25164"/>
                <a:gd name="connsiteY0" fmla="*/ 1101 h 32784"/>
                <a:gd name="connsiteX1" fmla="*/ 214 w 25164"/>
                <a:gd name="connsiteY1" fmla="*/ 27485 h 32784"/>
                <a:gd name="connsiteX2" fmla="*/ 7929 w 25164"/>
                <a:gd name="connsiteY2" fmla="*/ 30724 h 32784"/>
                <a:gd name="connsiteX3" fmla="*/ 24026 w 25164"/>
                <a:gd name="connsiteY3" fmla="*/ 6816 h 32784"/>
                <a:gd name="connsiteX4" fmla="*/ 18216 w 25164"/>
                <a:gd name="connsiteY4" fmla="*/ 1101 h 32784"/>
                <a:gd name="connsiteX5" fmla="*/ 18216 w 25164"/>
                <a:gd name="connsiteY5" fmla="*/ 1101 h 32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4" h="32784">
                  <a:moveTo>
                    <a:pt x="18216" y="1101"/>
                  </a:moveTo>
                  <a:cubicBezTo>
                    <a:pt x="10215" y="7959"/>
                    <a:pt x="3643" y="17484"/>
                    <a:pt x="214" y="27485"/>
                  </a:cubicBezTo>
                  <a:cubicBezTo>
                    <a:pt x="-1310" y="31962"/>
                    <a:pt x="5738" y="35010"/>
                    <a:pt x="7929" y="30724"/>
                  </a:cubicBezTo>
                  <a:cubicBezTo>
                    <a:pt x="12311" y="21770"/>
                    <a:pt x="17168" y="14150"/>
                    <a:pt x="24026" y="6816"/>
                  </a:cubicBezTo>
                  <a:cubicBezTo>
                    <a:pt x="27551" y="3006"/>
                    <a:pt x="22121" y="-2328"/>
                    <a:pt x="18216" y="1101"/>
                  </a:cubicBezTo>
                  <a:lnTo>
                    <a:pt x="18216" y="1101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8547968" y="3028206"/>
              <a:ext cx="24780" cy="30952"/>
            </a:xfrm>
            <a:custGeom>
              <a:avLst/>
              <a:gdLst>
                <a:gd name="connsiteX0" fmla="*/ 18023 w 24780"/>
                <a:gd name="connsiteY0" fmla="*/ 1265 h 30952"/>
                <a:gd name="connsiteX1" fmla="*/ 592 w 24780"/>
                <a:gd name="connsiteY1" fmla="*/ 24697 h 30952"/>
                <a:gd name="connsiteX2" fmla="*/ 7069 w 24780"/>
                <a:gd name="connsiteY2" fmla="*/ 29650 h 30952"/>
                <a:gd name="connsiteX3" fmla="*/ 24214 w 24780"/>
                <a:gd name="connsiteY3" fmla="*/ 6028 h 30952"/>
                <a:gd name="connsiteX4" fmla="*/ 18023 w 24780"/>
                <a:gd name="connsiteY4" fmla="*/ 1265 h 30952"/>
                <a:gd name="connsiteX5" fmla="*/ 18023 w 24780"/>
                <a:gd name="connsiteY5" fmla="*/ 1265 h 30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80" h="30952">
                  <a:moveTo>
                    <a:pt x="18023" y="1265"/>
                  </a:moveTo>
                  <a:cubicBezTo>
                    <a:pt x="11927" y="8695"/>
                    <a:pt x="5735" y="16505"/>
                    <a:pt x="592" y="24697"/>
                  </a:cubicBezTo>
                  <a:cubicBezTo>
                    <a:pt x="-1885" y="28602"/>
                    <a:pt x="4021" y="33269"/>
                    <a:pt x="7069" y="29650"/>
                  </a:cubicBezTo>
                  <a:cubicBezTo>
                    <a:pt x="13355" y="22315"/>
                    <a:pt x="18975" y="14124"/>
                    <a:pt x="24214" y="6028"/>
                  </a:cubicBezTo>
                  <a:cubicBezTo>
                    <a:pt x="26595" y="2313"/>
                    <a:pt x="20880" y="-2259"/>
                    <a:pt x="18023" y="1265"/>
                  </a:cubicBezTo>
                  <a:lnTo>
                    <a:pt x="18023" y="1265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8565844" y="3027686"/>
              <a:ext cx="24855" cy="34911"/>
            </a:xfrm>
            <a:custGeom>
              <a:avLst/>
              <a:gdLst>
                <a:gd name="connsiteX0" fmla="*/ 18149 w 24855"/>
                <a:gd name="connsiteY0" fmla="*/ 1309 h 34911"/>
                <a:gd name="connsiteX1" fmla="*/ 242 w 24855"/>
                <a:gd name="connsiteY1" fmla="*/ 29789 h 34911"/>
                <a:gd name="connsiteX2" fmla="*/ 7767 w 24855"/>
                <a:gd name="connsiteY2" fmla="*/ 32932 h 34911"/>
                <a:gd name="connsiteX3" fmla="*/ 23864 w 24855"/>
                <a:gd name="connsiteY3" fmla="*/ 6929 h 34911"/>
                <a:gd name="connsiteX4" fmla="*/ 18149 w 24855"/>
                <a:gd name="connsiteY4" fmla="*/ 1309 h 34911"/>
                <a:gd name="connsiteX5" fmla="*/ 18149 w 24855"/>
                <a:gd name="connsiteY5" fmla="*/ 1309 h 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55" h="34911">
                  <a:moveTo>
                    <a:pt x="18149" y="1309"/>
                  </a:moveTo>
                  <a:cubicBezTo>
                    <a:pt x="10815" y="9786"/>
                    <a:pt x="4052" y="19216"/>
                    <a:pt x="242" y="29789"/>
                  </a:cubicBezTo>
                  <a:cubicBezTo>
                    <a:pt x="-1377" y="34170"/>
                    <a:pt x="5576" y="37028"/>
                    <a:pt x="7767" y="32932"/>
                  </a:cubicBezTo>
                  <a:cubicBezTo>
                    <a:pt x="12720" y="23883"/>
                    <a:pt x="17387" y="15025"/>
                    <a:pt x="23864" y="6929"/>
                  </a:cubicBezTo>
                  <a:cubicBezTo>
                    <a:pt x="27103" y="3119"/>
                    <a:pt x="21673" y="-2596"/>
                    <a:pt x="18149" y="1309"/>
                  </a:cubicBezTo>
                  <a:lnTo>
                    <a:pt x="18149" y="1309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8584306" y="3030066"/>
              <a:ext cx="21277" cy="32239"/>
            </a:xfrm>
            <a:custGeom>
              <a:avLst/>
              <a:gdLst>
                <a:gd name="connsiteX0" fmla="*/ 13880 w 21277"/>
                <a:gd name="connsiteY0" fmla="*/ 1977 h 32239"/>
                <a:gd name="connsiteX1" fmla="*/ 449 w 21277"/>
                <a:gd name="connsiteY1" fmla="*/ 26170 h 32239"/>
                <a:gd name="connsiteX2" fmla="*/ 7498 w 21277"/>
                <a:gd name="connsiteY2" fmla="*/ 30266 h 32239"/>
                <a:gd name="connsiteX3" fmla="*/ 20833 w 21277"/>
                <a:gd name="connsiteY3" fmla="*/ 5977 h 32239"/>
                <a:gd name="connsiteX4" fmla="*/ 13880 w 21277"/>
                <a:gd name="connsiteY4" fmla="*/ 1977 h 32239"/>
                <a:gd name="connsiteX5" fmla="*/ 13880 w 21277"/>
                <a:gd name="connsiteY5" fmla="*/ 1977 h 3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77" h="32239">
                  <a:moveTo>
                    <a:pt x="13880" y="1977"/>
                  </a:moveTo>
                  <a:cubicBezTo>
                    <a:pt x="9117" y="9882"/>
                    <a:pt x="4259" y="17883"/>
                    <a:pt x="449" y="26170"/>
                  </a:cubicBezTo>
                  <a:cubicBezTo>
                    <a:pt x="-1741" y="30838"/>
                    <a:pt x="4640" y="34743"/>
                    <a:pt x="7498" y="30266"/>
                  </a:cubicBezTo>
                  <a:cubicBezTo>
                    <a:pt x="12451" y="22551"/>
                    <a:pt x="16642" y="14169"/>
                    <a:pt x="20833" y="5977"/>
                  </a:cubicBezTo>
                  <a:cubicBezTo>
                    <a:pt x="23024" y="1405"/>
                    <a:pt x="16547" y="-2500"/>
                    <a:pt x="13880" y="1977"/>
                  </a:cubicBezTo>
                  <a:lnTo>
                    <a:pt x="13880" y="1977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8606782" y="3030000"/>
              <a:ext cx="21478" cy="28053"/>
            </a:xfrm>
            <a:custGeom>
              <a:avLst/>
              <a:gdLst>
                <a:gd name="connsiteX0" fmla="*/ 13787 w 21478"/>
                <a:gd name="connsiteY0" fmla="*/ 1852 h 28053"/>
                <a:gd name="connsiteX1" fmla="*/ 643 w 21478"/>
                <a:gd name="connsiteY1" fmla="*/ 22045 h 28053"/>
                <a:gd name="connsiteX2" fmla="*/ 7691 w 21478"/>
                <a:gd name="connsiteY2" fmla="*/ 26141 h 28053"/>
                <a:gd name="connsiteX3" fmla="*/ 20836 w 21478"/>
                <a:gd name="connsiteY3" fmla="*/ 5948 h 28053"/>
                <a:gd name="connsiteX4" fmla="*/ 13787 w 21478"/>
                <a:gd name="connsiteY4" fmla="*/ 1852 h 28053"/>
                <a:gd name="connsiteX5" fmla="*/ 13787 w 21478"/>
                <a:gd name="connsiteY5" fmla="*/ 1852 h 28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78" h="28053">
                  <a:moveTo>
                    <a:pt x="13787" y="1852"/>
                  </a:moveTo>
                  <a:cubicBezTo>
                    <a:pt x="9215" y="8520"/>
                    <a:pt x="4929" y="15282"/>
                    <a:pt x="643" y="22045"/>
                  </a:cubicBezTo>
                  <a:cubicBezTo>
                    <a:pt x="-2120" y="26617"/>
                    <a:pt x="4738" y="30522"/>
                    <a:pt x="7691" y="26141"/>
                  </a:cubicBezTo>
                  <a:cubicBezTo>
                    <a:pt x="12263" y="19473"/>
                    <a:pt x="16645" y="12806"/>
                    <a:pt x="20836" y="5948"/>
                  </a:cubicBezTo>
                  <a:cubicBezTo>
                    <a:pt x="23598" y="1471"/>
                    <a:pt x="16740" y="-2434"/>
                    <a:pt x="13787" y="1852"/>
                  </a:cubicBezTo>
                  <a:lnTo>
                    <a:pt x="13787" y="1852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8619928" y="3029770"/>
              <a:ext cx="22447" cy="31038"/>
            </a:xfrm>
            <a:custGeom>
              <a:avLst/>
              <a:gdLst>
                <a:gd name="connsiteX0" fmla="*/ 15786 w 22447"/>
                <a:gd name="connsiteY0" fmla="*/ 1320 h 31038"/>
                <a:gd name="connsiteX1" fmla="*/ 260 w 22447"/>
                <a:gd name="connsiteY1" fmla="*/ 25894 h 31038"/>
                <a:gd name="connsiteX2" fmla="*/ 7785 w 22447"/>
                <a:gd name="connsiteY2" fmla="*/ 29038 h 31038"/>
                <a:gd name="connsiteX3" fmla="*/ 21406 w 22447"/>
                <a:gd name="connsiteY3" fmla="*/ 7035 h 31038"/>
                <a:gd name="connsiteX4" fmla="*/ 15786 w 22447"/>
                <a:gd name="connsiteY4" fmla="*/ 1320 h 31038"/>
                <a:gd name="connsiteX5" fmla="*/ 15786 w 22447"/>
                <a:gd name="connsiteY5" fmla="*/ 1320 h 3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47" h="31038">
                  <a:moveTo>
                    <a:pt x="15786" y="1320"/>
                  </a:moveTo>
                  <a:cubicBezTo>
                    <a:pt x="9214" y="8654"/>
                    <a:pt x="3975" y="16655"/>
                    <a:pt x="260" y="25894"/>
                  </a:cubicBezTo>
                  <a:cubicBezTo>
                    <a:pt x="-1454" y="30181"/>
                    <a:pt x="5785" y="33229"/>
                    <a:pt x="7785" y="29038"/>
                  </a:cubicBezTo>
                  <a:cubicBezTo>
                    <a:pt x="11500" y="21227"/>
                    <a:pt x="15881" y="13702"/>
                    <a:pt x="21406" y="7035"/>
                  </a:cubicBezTo>
                  <a:cubicBezTo>
                    <a:pt x="24740" y="3034"/>
                    <a:pt x="19310" y="-2585"/>
                    <a:pt x="15786" y="1320"/>
                  </a:cubicBezTo>
                  <a:lnTo>
                    <a:pt x="15786" y="1320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664616" y="3026657"/>
              <a:ext cx="17115" cy="33812"/>
            </a:xfrm>
            <a:custGeom>
              <a:avLst/>
              <a:gdLst>
                <a:gd name="connsiteX0" fmla="*/ 9293 w 17115"/>
                <a:gd name="connsiteY0" fmla="*/ 2719 h 33812"/>
                <a:gd name="connsiteX1" fmla="*/ 149 w 17115"/>
                <a:gd name="connsiteY1" fmla="*/ 28627 h 33812"/>
                <a:gd name="connsiteX2" fmla="*/ 7578 w 17115"/>
                <a:gd name="connsiteY2" fmla="*/ 31770 h 33812"/>
                <a:gd name="connsiteX3" fmla="*/ 16912 w 17115"/>
                <a:gd name="connsiteY3" fmla="*/ 4814 h 33812"/>
                <a:gd name="connsiteX4" fmla="*/ 9293 w 17115"/>
                <a:gd name="connsiteY4" fmla="*/ 2719 h 33812"/>
                <a:gd name="connsiteX5" fmla="*/ 9293 w 17115"/>
                <a:gd name="connsiteY5" fmla="*/ 2719 h 3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15" h="33812">
                  <a:moveTo>
                    <a:pt x="9293" y="2719"/>
                  </a:moveTo>
                  <a:cubicBezTo>
                    <a:pt x="6245" y="11291"/>
                    <a:pt x="2720" y="19864"/>
                    <a:pt x="149" y="28627"/>
                  </a:cubicBezTo>
                  <a:cubicBezTo>
                    <a:pt x="-1090" y="32913"/>
                    <a:pt x="5768" y="36056"/>
                    <a:pt x="7578" y="31770"/>
                  </a:cubicBezTo>
                  <a:cubicBezTo>
                    <a:pt x="11293" y="23007"/>
                    <a:pt x="14055" y="13863"/>
                    <a:pt x="16912" y="4814"/>
                  </a:cubicBezTo>
                  <a:cubicBezTo>
                    <a:pt x="18437" y="-43"/>
                    <a:pt x="10912" y="-2044"/>
                    <a:pt x="9293" y="2719"/>
                  </a:cubicBezTo>
                  <a:lnTo>
                    <a:pt x="9293" y="2719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8679278" y="3028179"/>
              <a:ext cx="21419" cy="32322"/>
            </a:xfrm>
            <a:custGeom>
              <a:avLst/>
              <a:gdLst>
                <a:gd name="connsiteX0" fmla="*/ 13872 w 21419"/>
                <a:gd name="connsiteY0" fmla="*/ 1768 h 32322"/>
                <a:gd name="connsiteX1" fmla="*/ 156 w 21419"/>
                <a:gd name="connsiteY1" fmla="*/ 27200 h 32322"/>
                <a:gd name="connsiteX2" fmla="*/ 7585 w 21419"/>
                <a:gd name="connsiteY2" fmla="*/ 30343 h 32322"/>
                <a:gd name="connsiteX3" fmla="*/ 20730 w 21419"/>
                <a:gd name="connsiteY3" fmla="*/ 5864 h 32322"/>
                <a:gd name="connsiteX4" fmla="*/ 13872 w 21419"/>
                <a:gd name="connsiteY4" fmla="*/ 1768 h 32322"/>
                <a:gd name="connsiteX5" fmla="*/ 13872 w 21419"/>
                <a:gd name="connsiteY5" fmla="*/ 1768 h 3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19" h="32322">
                  <a:moveTo>
                    <a:pt x="13872" y="1768"/>
                  </a:moveTo>
                  <a:cubicBezTo>
                    <a:pt x="8252" y="9388"/>
                    <a:pt x="2918" y="17960"/>
                    <a:pt x="156" y="27200"/>
                  </a:cubicBezTo>
                  <a:cubicBezTo>
                    <a:pt x="-1082" y="31581"/>
                    <a:pt x="5395" y="34439"/>
                    <a:pt x="7585" y="30343"/>
                  </a:cubicBezTo>
                  <a:cubicBezTo>
                    <a:pt x="11872" y="22056"/>
                    <a:pt x="15586" y="13674"/>
                    <a:pt x="20730" y="5864"/>
                  </a:cubicBezTo>
                  <a:cubicBezTo>
                    <a:pt x="23587" y="1387"/>
                    <a:pt x="16825" y="-2328"/>
                    <a:pt x="13872" y="1768"/>
                  </a:cubicBezTo>
                  <a:lnTo>
                    <a:pt x="13872" y="1768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8692082" y="3032602"/>
              <a:ext cx="23355" cy="32281"/>
            </a:xfrm>
            <a:custGeom>
              <a:avLst/>
              <a:gdLst>
                <a:gd name="connsiteX0" fmla="*/ 16022 w 23355"/>
                <a:gd name="connsiteY0" fmla="*/ 1726 h 32281"/>
                <a:gd name="connsiteX1" fmla="*/ 401 w 23355"/>
                <a:gd name="connsiteY1" fmla="*/ 25825 h 32281"/>
                <a:gd name="connsiteX2" fmla="*/ 6973 w 23355"/>
                <a:gd name="connsiteY2" fmla="*/ 30873 h 32281"/>
                <a:gd name="connsiteX3" fmla="*/ 22784 w 23355"/>
                <a:gd name="connsiteY3" fmla="*/ 5632 h 32281"/>
                <a:gd name="connsiteX4" fmla="*/ 16022 w 23355"/>
                <a:gd name="connsiteY4" fmla="*/ 1726 h 32281"/>
                <a:gd name="connsiteX5" fmla="*/ 16022 w 23355"/>
                <a:gd name="connsiteY5" fmla="*/ 1726 h 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55" h="32281">
                  <a:moveTo>
                    <a:pt x="16022" y="1726"/>
                  </a:moveTo>
                  <a:cubicBezTo>
                    <a:pt x="10497" y="9156"/>
                    <a:pt x="4496" y="17538"/>
                    <a:pt x="401" y="25825"/>
                  </a:cubicBezTo>
                  <a:cubicBezTo>
                    <a:pt x="-1504" y="29730"/>
                    <a:pt x="3830" y="34778"/>
                    <a:pt x="6973" y="30873"/>
                  </a:cubicBezTo>
                  <a:cubicBezTo>
                    <a:pt x="13069" y="23348"/>
                    <a:pt x="18308" y="14204"/>
                    <a:pt x="22784" y="5632"/>
                  </a:cubicBezTo>
                  <a:cubicBezTo>
                    <a:pt x="25261" y="1155"/>
                    <a:pt x="19070" y="-2179"/>
                    <a:pt x="16022" y="1726"/>
                  </a:cubicBezTo>
                  <a:lnTo>
                    <a:pt x="16022" y="1726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8708698" y="3032074"/>
              <a:ext cx="21275" cy="28616"/>
            </a:xfrm>
            <a:custGeom>
              <a:avLst/>
              <a:gdLst>
                <a:gd name="connsiteX0" fmla="*/ 13693 w 21275"/>
                <a:gd name="connsiteY0" fmla="*/ 2064 h 28616"/>
                <a:gd name="connsiteX1" fmla="*/ 1120 w 21275"/>
                <a:gd name="connsiteY1" fmla="*/ 21495 h 28616"/>
                <a:gd name="connsiteX2" fmla="*/ 7121 w 21275"/>
                <a:gd name="connsiteY2" fmla="*/ 27496 h 28616"/>
                <a:gd name="connsiteX3" fmla="*/ 21123 w 21275"/>
                <a:gd name="connsiteY3" fmla="*/ 5208 h 28616"/>
                <a:gd name="connsiteX4" fmla="*/ 13693 w 21275"/>
                <a:gd name="connsiteY4" fmla="*/ 2064 h 28616"/>
                <a:gd name="connsiteX5" fmla="*/ 13693 w 21275"/>
                <a:gd name="connsiteY5" fmla="*/ 2064 h 28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75" h="28616">
                  <a:moveTo>
                    <a:pt x="13693" y="2064"/>
                  </a:moveTo>
                  <a:cubicBezTo>
                    <a:pt x="10360" y="9494"/>
                    <a:pt x="6169" y="15114"/>
                    <a:pt x="1120" y="21495"/>
                  </a:cubicBezTo>
                  <a:cubicBezTo>
                    <a:pt x="-2309" y="25782"/>
                    <a:pt x="2835" y="30925"/>
                    <a:pt x="7121" y="27496"/>
                  </a:cubicBezTo>
                  <a:cubicBezTo>
                    <a:pt x="13884" y="22162"/>
                    <a:pt x="18742" y="13304"/>
                    <a:pt x="21123" y="5208"/>
                  </a:cubicBezTo>
                  <a:cubicBezTo>
                    <a:pt x="22361" y="826"/>
                    <a:pt x="15694" y="-2222"/>
                    <a:pt x="13693" y="2064"/>
                  </a:cubicBezTo>
                  <a:lnTo>
                    <a:pt x="13693" y="206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8723173" y="3032161"/>
              <a:ext cx="23069" cy="30815"/>
            </a:xfrm>
            <a:custGeom>
              <a:avLst/>
              <a:gdLst>
                <a:gd name="connsiteX0" fmla="*/ 15316 w 23069"/>
                <a:gd name="connsiteY0" fmla="*/ 1786 h 30815"/>
                <a:gd name="connsiteX1" fmla="*/ 457 w 23069"/>
                <a:gd name="connsiteY1" fmla="*/ 24265 h 30815"/>
                <a:gd name="connsiteX2" fmla="*/ 7124 w 23069"/>
                <a:gd name="connsiteY2" fmla="*/ 29409 h 30815"/>
                <a:gd name="connsiteX3" fmla="*/ 22459 w 23069"/>
                <a:gd name="connsiteY3" fmla="*/ 5882 h 30815"/>
                <a:gd name="connsiteX4" fmla="*/ 15316 w 23069"/>
                <a:gd name="connsiteY4" fmla="*/ 1786 h 30815"/>
                <a:gd name="connsiteX5" fmla="*/ 15316 w 23069"/>
                <a:gd name="connsiteY5" fmla="*/ 1786 h 30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69" h="30815">
                  <a:moveTo>
                    <a:pt x="15316" y="1786"/>
                  </a:moveTo>
                  <a:cubicBezTo>
                    <a:pt x="10077" y="8930"/>
                    <a:pt x="4552" y="16455"/>
                    <a:pt x="457" y="24265"/>
                  </a:cubicBezTo>
                  <a:cubicBezTo>
                    <a:pt x="-1639" y="28266"/>
                    <a:pt x="3981" y="33314"/>
                    <a:pt x="7124" y="29409"/>
                  </a:cubicBezTo>
                  <a:cubicBezTo>
                    <a:pt x="12839" y="22170"/>
                    <a:pt x="17792" y="13883"/>
                    <a:pt x="22459" y="5882"/>
                  </a:cubicBezTo>
                  <a:cubicBezTo>
                    <a:pt x="25126" y="1310"/>
                    <a:pt x="18364" y="-2309"/>
                    <a:pt x="15316" y="1786"/>
                  </a:cubicBezTo>
                  <a:lnTo>
                    <a:pt x="15316" y="1786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任意多边形: 形状 55"/>
            <p:cNvSpPr/>
            <p:nvPr/>
          </p:nvSpPr>
          <p:spPr>
            <a:xfrm>
              <a:off x="8737832" y="3027748"/>
              <a:ext cx="24596" cy="35310"/>
            </a:xfrm>
            <a:custGeom>
              <a:avLst/>
              <a:gdLst>
                <a:gd name="connsiteX0" fmla="*/ 16944 w 24596"/>
                <a:gd name="connsiteY0" fmla="*/ 1913 h 35310"/>
                <a:gd name="connsiteX1" fmla="*/ 371 w 24596"/>
                <a:gd name="connsiteY1" fmla="*/ 28773 h 35310"/>
                <a:gd name="connsiteX2" fmla="*/ 6943 w 24596"/>
                <a:gd name="connsiteY2" fmla="*/ 33822 h 35310"/>
                <a:gd name="connsiteX3" fmla="*/ 23993 w 24596"/>
                <a:gd name="connsiteY3" fmla="*/ 6009 h 35310"/>
                <a:gd name="connsiteX4" fmla="*/ 16944 w 24596"/>
                <a:gd name="connsiteY4" fmla="*/ 1913 h 35310"/>
                <a:gd name="connsiteX5" fmla="*/ 16944 w 24596"/>
                <a:gd name="connsiteY5" fmla="*/ 1913 h 3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96" h="35310">
                  <a:moveTo>
                    <a:pt x="16944" y="1913"/>
                  </a:moveTo>
                  <a:cubicBezTo>
                    <a:pt x="11324" y="10581"/>
                    <a:pt x="4657" y="19344"/>
                    <a:pt x="371" y="28773"/>
                  </a:cubicBezTo>
                  <a:cubicBezTo>
                    <a:pt x="-1439" y="32679"/>
                    <a:pt x="3800" y="37917"/>
                    <a:pt x="6943" y="33822"/>
                  </a:cubicBezTo>
                  <a:cubicBezTo>
                    <a:pt x="13611" y="25344"/>
                    <a:pt x="18563" y="15248"/>
                    <a:pt x="23993" y="6009"/>
                  </a:cubicBezTo>
                  <a:cubicBezTo>
                    <a:pt x="26660" y="1437"/>
                    <a:pt x="19802" y="-2469"/>
                    <a:pt x="16944" y="1913"/>
                  </a:cubicBezTo>
                  <a:lnTo>
                    <a:pt x="16944" y="1913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任意多边形: 形状 56"/>
            <p:cNvSpPr/>
            <p:nvPr/>
          </p:nvSpPr>
          <p:spPr>
            <a:xfrm>
              <a:off x="8751484" y="3028134"/>
              <a:ext cx="27858" cy="34301"/>
            </a:xfrm>
            <a:custGeom>
              <a:avLst/>
              <a:gdLst>
                <a:gd name="connsiteX0" fmla="*/ 20914 w 27858"/>
                <a:gd name="connsiteY0" fmla="*/ 1051 h 34301"/>
                <a:gd name="connsiteX1" fmla="*/ 245 w 27858"/>
                <a:gd name="connsiteY1" fmla="*/ 29150 h 34301"/>
                <a:gd name="connsiteX2" fmla="*/ 7865 w 27858"/>
                <a:gd name="connsiteY2" fmla="*/ 32389 h 34301"/>
                <a:gd name="connsiteX3" fmla="*/ 26629 w 27858"/>
                <a:gd name="connsiteY3" fmla="*/ 6766 h 34301"/>
                <a:gd name="connsiteX4" fmla="*/ 20914 w 27858"/>
                <a:gd name="connsiteY4" fmla="*/ 1051 h 34301"/>
                <a:gd name="connsiteX5" fmla="*/ 20914 w 27858"/>
                <a:gd name="connsiteY5" fmla="*/ 1051 h 3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858" h="34301">
                  <a:moveTo>
                    <a:pt x="20914" y="1051"/>
                  </a:moveTo>
                  <a:cubicBezTo>
                    <a:pt x="12246" y="8386"/>
                    <a:pt x="4055" y="18292"/>
                    <a:pt x="245" y="29150"/>
                  </a:cubicBezTo>
                  <a:cubicBezTo>
                    <a:pt x="-1375" y="33722"/>
                    <a:pt x="5483" y="36294"/>
                    <a:pt x="7865" y="32389"/>
                  </a:cubicBezTo>
                  <a:cubicBezTo>
                    <a:pt x="13580" y="23054"/>
                    <a:pt x="18723" y="14577"/>
                    <a:pt x="26629" y="6766"/>
                  </a:cubicBezTo>
                  <a:cubicBezTo>
                    <a:pt x="30344" y="3052"/>
                    <a:pt x="24819" y="-2282"/>
                    <a:pt x="20914" y="1051"/>
                  </a:cubicBezTo>
                  <a:lnTo>
                    <a:pt x="20914" y="1051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任意多边形: 形状 57"/>
            <p:cNvSpPr/>
            <p:nvPr/>
          </p:nvSpPr>
          <p:spPr>
            <a:xfrm>
              <a:off x="8767529" y="3032435"/>
              <a:ext cx="26571" cy="33914"/>
            </a:xfrm>
            <a:custGeom>
              <a:avLst/>
              <a:gdLst>
                <a:gd name="connsiteX0" fmla="*/ 19728 w 26571"/>
                <a:gd name="connsiteY0" fmla="*/ 1227 h 33914"/>
                <a:gd name="connsiteX1" fmla="*/ 297 w 26571"/>
                <a:gd name="connsiteY1" fmla="*/ 28754 h 33914"/>
                <a:gd name="connsiteX2" fmla="*/ 8107 w 26571"/>
                <a:gd name="connsiteY2" fmla="*/ 32088 h 33914"/>
                <a:gd name="connsiteX3" fmla="*/ 16108 w 26571"/>
                <a:gd name="connsiteY3" fmla="*/ 19515 h 33914"/>
                <a:gd name="connsiteX4" fmla="*/ 25538 w 26571"/>
                <a:gd name="connsiteY4" fmla="*/ 7132 h 33914"/>
                <a:gd name="connsiteX5" fmla="*/ 19728 w 26571"/>
                <a:gd name="connsiteY5" fmla="*/ 1227 h 33914"/>
                <a:gd name="connsiteX6" fmla="*/ 19728 w 26571"/>
                <a:gd name="connsiteY6" fmla="*/ 1227 h 3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71" h="33914">
                  <a:moveTo>
                    <a:pt x="19728" y="1227"/>
                  </a:moveTo>
                  <a:cubicBezTo>
                    <a:pt x="11822" y="8561"/>
                    <a:pt x="4107" y="18562"/>
                    <a:pt x="297" y="28754"/>
                  </a:cubicBezTo>
                  <a:cubicBezTo>
                    <a:pt x="-1513" y="33612"/>
                    <a:pt x="5440" y="35707"/>
                    <a:pt x="8107" y="32088"/>
                  </a:cubicBezTo>
                  <a:cubicBezTo>
                    <a:pt x="11060" y="28087"/>
                    <a:pt x="13346" y="23611"/>
                    <a:pt x="16108" y="19515"/>
                  </a:cubicBezTo>
                  <a:cubicBezTo>
                    <a:pt x="19061" y="15229"/>
                    <a:pt x="22395" y="11228"/>
                    <a:pt x="25538" y="7132"/>
                  </a:cubicBezTo>
                  <a:cubicBezTo>
                    <a:pt x="28776" y="3037"/>
                    <a:pt x="23728" y="-2488"/>
                    <a:pt x="19728" y="1227"/>
                  </a:cubicBezTo>
                  <a:lnTo>
                    <a:pt x="19728" y="1227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任意多边形: 形状 58"/>
            <p:cNvSpPr/>
            <p:nvPr/>
          </p:nvSpPr>
          <p:spPr>
            <a:xfrm>
              <a:off x="8790645" y="3032414"/>
              <a:ext cx="23962" cy="32190"/>
            </a:xfrm>
            <a:custGeom>
              <a:avLst/>
              <a:gdLst>
                <a:gd name="connsiteX0" fmla="*/ 17186 w 23962"/>
                <a:gd name="connsiteY0" fmla="*/ 1152 h 32190"/>
                <a:gd name="connsiteX1" fmla="*/ 136 w 23962"/>
                <a:gd name="connsiteY1" fmla="*/ 26870 h 32190"/>
                <a:gd name="connsiteX2" fmla="*/ 7851 w 23962"/>
                <a:gd name="connsiteY2" fmla="*/ 30108 h 32190"/>
                <a:gd name="connsiteX3" fmla="*/ 22901 w 23962"/>
                <a:gd name="connsiteY3" fmla="*/ 6772 h 32190"/>
                <a:gd name="connsiteX4" fmla="*/ 17186 w 23962"/>
                <a:gd name="connsiteY4" fmla="*/ 1152 h 32190"/>
                <a:gd name="connsiteX5" fmla="*/ 17186 w 23962"/>
                <a:gd name="connsiteY5" fmla="*/ 1152 h 3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62" h="32190">
                  <a:moveTo>
                    <a:pt x="17186" y="1152"/>
                  </a:moveTo>
                  <a:cubicBezTo>
                    <a:pt x="9851" y="7820"/>
                    <a:pt x="2517" y="17059"/>
                    <a:pt x="136" y="26870"/>
                  </a:cubicBezTo>
                  <a:cubicBezTo>
                    <a:pt x="-1007" y="31442"/>
                    <a:pt x="5375" y="34394"/>
                    <a:pt x="7851" y="30108"/>
                  </a:cubicBezTo>
                  <a:cubicBezTo>
                    <a:pt x="12613" y="21917"/>
                    <a:pt x="16423" y="13916"/>
                    <a:pt x="22901" y="6772"/>
                  </a:cubicBezTo>
                  <a:cubicBezTo>
                    <a:pt x="26234" y="2962"/>
                    <a:pt x="20995" y="-2372"/>
                    <a:pt x="17186" y="1152"/>
                  </a:cubicBezTo>
                  <a:lnTo>
                    <a:pt x="17186" y="1152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任意多边形: 形状 59"/>
            <p:cNvSpPr/>
            <p:nvPr/>
          </p:nvSpPr>
          <p:spPr>
            <a:xfrm>
              <a:off x="8812245" y="3028506"/>
              <a:ext cx="29523" cy="40722"/>
            </a:xfrm>
            <a:custGeom>
              <a:avLst/>
              <a:gdLst>
                <a:gd name="connsiteX0" fmla="*/ 22446 w 29523"/>
                <a:gd name="connsiteY0" fmla="*/ 964 h 40722"/>
                <a:gd name="connsiteX1" fmla="*/ 62 w 29523"/>
                <a:gd name="connsiteY1" fmla="*/ 35254 h 40722"/>
                <a:gd name="connsiteX2" fmla="*/ 7777 w 29523"/>
                <a:gd name="connsiteY2" fmla="*/ 38493 h 40722"/>
                <a:gd name="connsiteX3" fmla="*/ 28256 w 29523"/>
                <a:gd name="connsiteY3" fmla="*/ 6679 h 40722"/>
                <a:gd name="connsiteX4" fmla="*/ 22446 w 29523"/>
                <a:gd name="connsiteY4" fmla="*/ 964 h 40722"/>
                <a:gd name="connsiteX5" fmla="*/ 22446 w 29523"/>
                <a:gd name="connsiteY5" fmla="*/ 964 h 4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23" h="40722">
                  <a:moveTo>
                    <a:pt x="22446" y="964"/>
                  </a:moveTo>
                  <a:cubicBezTo>
                    <a:pt x="11968" y="9061"/>
                    <a:pt x="2443" y="22110"/>
                    <a:pt x="62" y="35254"/>
                  </a:cubicBezTo>
                  <a:cubicBezTo>
                    <a:pt x="-700" y="39541"/>
                    <a:pt x="5777" y="43255"/>
                    <a:pt x="7777" y="38493"/>
                  </a:cubicBezTo>
                  <a:cubicBezTo>
                    <a:pt x="13111" y="26110"/>
                    <a:pt x="18350" y="16109"/>
                    <a:pt x="28256" y="6679"/>
                  </a:cubicBezTo>
                  <a:cubicBezTo>
                    <a:pt x="32066" y="3060"/>
                    <a:pt x="26446" y="-2179"/>
                    <a:pt x="22446" y="964"/>
                  </a:cubicBezTo>
                  <a:lnTo>
                    <a:pt x="22446" y="96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任意多边形: 形状 60"/>
            <p:cNvSpPr/>
            <p:nvPr/>
          </p:nvSpPr>
          <p:spPr>
            <a:xfrm>
              <a:off x="8829812" y="3034299"/>
              <a:ext cx="23998" cy="30241"/>
            </a:xfrm>
            <a:custGeom>
              <a:avLst/>
              <a:gdLst>
                <a:gd name="connsiteX0" fmla="*/ 16976 w 23998"/>
                <a:gd name="connsiteY0" fmla="*/ 982 h 30241"/>
                <a:gd name="connsiteX1" fmla="*/ 117 w 23998"/>
                <a:gd name="connsiteY1" fmla="*/ 24985 h 30241"/>
                <a:gd name="connsiteX2" fmla="*/ 7737 w 23998"/>
                <a:gd name="connsiteY2" fmla="*/ 28223 h 30241"/>
                <a:gd name="connsiteX3" fmla="*/ 22691 w 23998"/>
                <a:gd name="connsiteY3" fmla="*/ 6697 h 30241"/>
                <a:gd name="connsiteX4" fmla="*/ 16976 w 23998"/>
                <a:gd name="connsiteY4" fmla="*/ 982 h 30241"/>
                <a:gd name="connsiteX5" fmla="*/ 16976 w 23998"/>
                <a:gd name="connsiteY5" fmla="*/ 982 h 30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98" h="30241">
                  <a:moveTo>
                    <a:pt x="16976" y="982"/>
                  </a:moveTo>
                  <a:cubicBezTo>
                    <a:pt x="9737" y="6982"/>
                    <a:pt x="2307" y="15555"/>
                    <a:pt x="117" y="24985"/>
                  </a:cubicBezTo>
                  <a:cubicBezTo>
                    <a:pt x="-931" y="29461"/>
                    <a:pt x="5355" y="32414"/>
                    <a:pt x="7737" y="28223"/>
                  </a:cubicBezTo>
                  <a:cubicBezTo>
                    <a:pt x="12118" y="20222"/>
                    <a:pt x="15643" y="12983"/>
                    <a:pt x="22691" y="6697"/>
                  </a:cubicBezTo>
                  <a:cubicBezTo>
                    <a:pt x="26596" y="3268"/>
                    <a:pt x="20881" y="-2257"/>
                    <a:pt x="16976" y="982"/>
                  </a:cubicBezTo>
                  <a:lnTo>
                    <a:pt x="16976" y="982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任意多边形: 形状 61"/>
            <p:cNvSpPr/>
            <p:nvPr/>
          </p:nvSpPr>
          <p:spPr>
            <a:xfrm>
              <a:off x="8841216" y="3034214"/>
              <a:ext cx="27036" cy="39341"/>
            </a:xfrm>
            <a:custGeom>
              <a:avLst/>
              <a:gdLst>
                <a:gd name="connsiteX0" fmla="*/ 19002 w 27036"/>
                <a:gd name="connsiteY0" fmla="*/ 2781 h 39341"/>
                <a:gd name="connsiteX1" fmla="*/ 1190 w 27036"/>
                <a:gd name="connsiteY1" fmla="*/ 31928 h 39341"/>
                <a:gd name="connsiteX2" fmla="*/ 7286 w 27036"/>
                <a:gd name="connsiteY2" fmla="*/ 38024 h 39341"/>
                <a:gd name="connsiteX3" fmla="*/ 26812 w 27036"/>
                <a:gd name="connsiteY3" fmla="*/ 4972 h 39341"/>
                <a:gd name="connsiteX4" fmla="*/ 19002 w 27036"/>
                <a:gd name="connsiteY4" fmla="*/ 2781 h 39341"/>
                <a:gd name="connsiteX5" fmla="*/ 19002 w 27036"/>
                <a:gd name="connsiteY5" fmla="*/ 2781 h 3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36" h="39341">
                  <a:moveTo>
                    <a:pt x="19002" y="2781"/>
                  </a:moveTo>
                  <a:cubicBezTo>
                    <a:pt x="15096" y="13640"/>
                    <a:pt x="8905" y="23355"/>
                    <a:pt x="1190" y="31928"/>
                  </a:cubicBezTo>
                  <a:cubicBezTo>
                    <a:pt x="-2525" y="36024"/>
                    <a:pt x="3286" y="42024"/>
                    <a:pt x="7286" y="38024"/>
                  </a:cubicBezTo>
                  <a:cubicBezTo>
                    <a:pt x="16716" y="28785"/>
                    <a:pt x="23097" y="17545"/>
                    <a:pt x="26812" y="4972"/>
                  </a:cubicBezTo>
                  <a:cubicBezTo>
                    <a:pt x="28431" y="-76"/>
                    <a:pt x="20811" y="-2076"/>
                    <a:pt x="19002" y="2781"/>
                  </a:cubicBezTo>
                  <a:lnTo>
                    <a:pt x="19002" y="2781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任意多边形: 形状 62"/>
            <p:cNvSpPr/>
            <p:nvPr/>
          </p:nvSpPr>
          <p:spPr>
            <a:xfrm>
              <a:off x="8840938" y="3062712"/>
              <a:ext cx="32930" cy="36984"/>
            </a:xfrm>
            <a:custGeom>
              <a:avLst/>
              <a:gdLst>
                <a:gd name="connsiteX0" fmla="*/ 27091 w 32930"/>
                <a:gd name="connsiteY0" fmla="*/ 668 h 36984"/>
                <a:gd name="connsiteX1" fmla="*/ 516 w 32930"/>
                <a:gd name="connsiteY1" fmla="*/ 30957 h 36984"/>
                <a:gd name="connsiteX2" fmla="*/ 7469 w 32930"/>
                <a:gd name="connsiteY2" fmla="*/ 35053 h 36984"/>
                <a:gd name="connsiteX3" fmla="*/ 31758 w 32930"/>
                <a:gd name="connsiteY3" fmla="*/ 6764 h 36984"/>
                <a:gd name="connsiteX4" fmla="*/ 27091 w 32930"/>
                <a:gd name="connsiteY4" fmla="*/ 668 h 36984"/>
                <a:gd name="connsiteX5" fmla="*/ 27091 w 32930"/>
                <a:gd name="connsiteY5" fmla="*/ 668 h 3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930" h="36984">
                  <a:moveTo>
                    <a:pt x="27091" y="668"/>
                  </a:moveTo>
                  <a:cubicBezTo>
                    <a:pt x="16423" y="8764"/>
                    <a:pt x="6612" y="18860"/>
                    <a:pt x="516" y="30957"/>
                  </a:cubicBezTo>
                  <a:cubicBezTo>
                    <a:pt x="-1866" y="35624"/>
                    <a:pt x="4611" y="39434"/>
                    <a:pt x="7469" y="35053"/>
                  </a:cubicBezTo>
                  <a:cubicBezTo>
                    <a:pt x="14422" y="24385"/>
                    <a:pt x="21852" y="14860"/>
                    <a:pt x="31758" y="6764"/>
                  </a:cubicBezTo>
                  <a:cubicBezTo>
                    <a:pt x="35092" y="4001"/>
                    <a:pt x="30615" y="-1999"/>
                    <a:pt x="27091" y="668"/>
                  </a:cubicBezTo>
                  <a:lnTo>
                    <a:pt x="27091" y="668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任意多边形: 形状 63"/>
            <p:cNvSpPr/>
            <p:nvPr/>
          </p:nvSpPr>
          <p:spPr>
            <a:xfrm>
              <a:off x="8842719" y="3088415"/>
              <a:ext cx="27740" cy="33898"/>
            </a:xfrm>
            <a:custGeom>
              <a:avLst/>
              <a:gdLst>
                <a:gd name="connsiteX0" fmla="*/ 21023 w 27740"/>
                <a:gd name="connsiteY0" fmla="*/ 1063 h 33898"/>
                <a:gd name="connsiteX1" fmla="*/ 449 w 27740"/>
                <a:gd name="connsiteY1" fmla="*/ 27829 h 33898"/>
                <a:gd name="connsiteX2" fmla="*/ 7498 w 27740"/>
                <a:gd name="connsiteY2" fmla="*/ 31924 h 33898"/>
                <a:gd name="connsiteX3" fmla="*/ 26548 w 27740"/>
                <a:gd name="connsiteY3" fmla="*/ 6683 h 33898"/>
                <a:gd name="connsiteX4" fmla="*/ 21023 w 27740"/>
                <a:gd name="connsiteY4" fmla="*/ 1063 h 33898"/>
                <a:gd name="connsiteX5" fmla="*/ 21023 w 27740"/>
                <a:gd name="connsiteY5" fmla="*/ 1063 h 3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740" h="33898">
                  <a:moveTo>
                    <a:pt x="21023" y="1063"/>
                  </a:moveTo>
                  <a:cubicBezTo>
                    <a:pt x="12737" y="8588"/>
                    <a:pt x="5212" y="17637"/>
                    <a:pt x="449" y="27829"/>
                  </a:cubicBezTo>
                  <a:cubicBezTo>
                    <a:pt x="-1741" y="32496"/>
                    <a:pt x="4640" y="36401"/>
                    <a:pt x="7498" y="31924"/>
                  </a:cubicBezTo>
                  <a:cubicBezTo>
                    <a:pt x="13213" y="22876"/>
                    <a:pt x="19118" y="14398"/>
                    <a:pt x="26548" y="6683"/>
                  </a:cubicBezTo>
                  <a:cubicBezTo>
                    <a:pt x="30167" y="2968"/>
                    <a:pt x="24738" y="-2270"/>
                    <a:pt x="21023" y="1063"/>
                  </a:cubicBezTo>
                  <a:lnTo>
                    <a:pt x="21023" y="1063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任意多边形: 形状 64"/>
            <p:cNvSpPr/>
            <p:nvPr/>
          </p:nvSpPr>
          <p:spPr>
            <a:xfrm>
              <a:off x="8840632" y="3110421"/>
              <a:ext cx="29430" cy="34895"/>
            </a:xfrm>
            <a:custGeom>
              <a:avLst/>
              <a:gdLst>
                <a:gd name="connsiteX0" fmla="*/ 22444 w 29430"/>
                <a:gd name="connsiteY0" fmla="*/ 1250 h 34895"/>
                <a:gd name="connsiteX1" fmla="*/ 631 w 29430"/>
                <a:gd name="connsiteY1" fmla="*/ 28587 h 34895"/>
                <a:gd name="connsiteX2" fmla="*/ 7204 w 29430"/>
                <a:gd name="connsiteY2" fmla="*/ 33635 h 34895"/>
                <a:gd name="connsiteX3" fmla="*/ 28730 w 29430"/>
                <a:gd name="connsiteY3" fmla="*/ 6108 h 34895"/>
                <a:gd name="connsiteX4" fmla="*/ 22444 w 29430"/>
                <a:gd name="connsiteY4" fmla="*/ 1250 h 34895"/>
                <a:gd name="connsiteX5" fmla="*/ 22444 w 29430"/>
                <a:gd name="connsiteY5" fmla="*/ 1250 h 34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30" h="34895">
                  <a:moveTo>
                    <a:pt x="22444" y="1250"/>
                  </a:moveTo>
                  <a:cubicBezTo>
                    <a:pt x="14919" y="10013"/>
                    <a:pt x="7013" y="18967"/>
                    <a:pt x="631" y="28587"/>
                  </a:cubicBezTo>
                  <a:cubicBezTo>
                    <a:pt x="-1940" y="32587"/>
                    <a:pt x="3965" y="37159"/>
                    <a:pt x="7204" y="33635"/>
                  </a:cubicBezTo>
                  <a:cubicBezTo>
                    <a:pt x="15109" y="25158"/>
                    <a:pt x="21967" y="15442"/>
                    <a:pt x="28730" y="6108"/>
                  </a:cubicBezTo>
                  <a:cubicBezTo>
                    <a:pt x="31492" y="2393"/>
                    <a:pt x="25396" y="-2274"/>
                    <a:pt x="22444" y="1250"/>
                  </a:cubicBezTo>
                  <a:lnTo>
                    <a:pt x="22444" y="1250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任意多边形: 形状 65"/>
            <p:cNvSpPr/>
            <p:nvPr/>
          </p:nvSpPr>
          <p:spPr>
            <a:xfrm>
              <a:off x="8838842" y="3133304"/>
              <a:ext cx="24960" cy="28494"/>
            </a:xfrm>
            <a:custGeom>
              <a:avLst/>
              <a:gdLst>
                <a:gd name="connsiteX0" fmla="*/ 18424 w 24960"/>
                <a:gd name="connsiteY0" fmla="*/ 1323 h 28494"/>
                <a:gd name="connsiteX1" fmla="*/ 707 w 24960"/>
                <a:gd name="connsiteY1" fmla="*/ 22373 h 28494"/>
                <a:gd name="connsiteX2" fmla="*/ 7184 w 24960"/>
                <a:gd name="connsiteY2" fmla="*/ 27326 h 28494"/>
                <a:gd name="connsiteX3" fmla="*/ 24043 w 24960"/>
                <a:gd name="connsiteY3" fmla="*/ 6847 h 28494"/>
                <a:gd name="connsiteX4" fmla="*/ 18424 w 24960"/>
                <a:gd name="connsiteY4" fmla="*/ 1323 h 28494"/>
                <a:gd name="connsiteX5" fmla="*/ 18424 w 24960"/>
                <a:gd name="connsiteY5" fmla="*/ 1323 h 2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60" h="28494">
                  <a:moveTo>
                    <a:pt x="18424" y="1323"/>
                  </a:moveTo>
                  <a:cubicBezTo>
                    <a:pt x="12328" y="8181"/>
                    <a:pt x="6041" y="14943"/>
                    <a:pt x="707" y="22373"/>
                  </a:cubicBezTo>
                  <a:cubicBezTo>
                    <a:pt x="-2055" y="26183"/>
                    <a:pt x="3945" y="30660"/>
                    <a:pt x="7184" y="27326"/>
                  </a:cubicBezTo>
                  <a:cubicBezTo>
                    <a:pt x="13280" y="21039"/>
                    <a:pt x="18614" y="13800"/>
                    <a:pt x="24043" y="6847"/>
                  </a:cubicBezTo>
                  <a:cubicBezTo>
                    <a:pt x="27091" y="3037"/>
                    <a:pt x="21853" y="-2583"/>
                    <a:pt x="18424" y="1323"/>
                  </a:cubicBezTo>
                  <a:lnTo>
                    <a:pt x="18424" y="1323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7" name="任意多边形: 形状 66"/>
            <p:cNvSpPr/>
            <p:nvPr/>
          </p:nvSpPr>
          <p:spPr>
            <a:xfrm>
              <a:off x="8839803" y="3154531"/>
              <a:ext cx="18492" cy="24532"/>
            </a:xfrm>
            <a:custGeom>
              <a:avLst/>
              <a:gdLst>
                <a:gd name="connsiteX0" fmla="*/ 10985 w 18492"/>
                <a:gd name="connsiteY0" fmla="*/ 1813 h 24532"/>
                <a:gd name="connsiteX1" fmla="*/ 412 w 18492"/>
                <a:gd name="connsiteY1" fmla="*/ 18196 h 24532"/>
                <a:gd name="connsiteX2" fmla="*/ 6794 w 18492"/>
                <a:gd name="connsiteY2" fmla="*/ 23149 h 24532"/>
                <a:gd name="connsiteX3" fmla="*/ 17843 w 18492"/>
                <a:gd name="connsiteY3" fmla="*/ 5813 h 24532"/>
                <a:gd name="connsiteX4" fmla="*/ 10985 w 18492"/>
                <a:gd name="connsiteY4" fmla="*/ 1813 h 24532"/>
                <a:gd name="connsiteX5" fmla="*/ 10985 w 18492"/>
                <a:gd name="connsiteY5" fmla="*/ 1813 h 24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92" h="24532">
                  <a:moveTo>
                    <a:pt x="10985" y="1813"/>
                  </a:moveTo>
                  <a:cubicBezTo>
                    <a:pt x="7365" y="7147"/>
                    <a:pt x="3174" y="12385"/>
                    <a:pt x="412" y="18196"/>
                  </a:cubicBezTo>
                  <a:cubicBezTo>
                    <a:pt x="-1493" y="22101"/>
                    <a:pt x="3650" y="26959"/>
                    <a:pt x="6794" y="23149"/>
                  </a:cubicBezTo>
                  <a:cubicBezTo>
                    <a:pt x="11080" y="17815"/>
                    <a:pt x="14318" y="11623"/>
                    <a:pt x="17843" y="5813"/>
                  </a:cubicBezTo>
                  <a:cubicBezTo>
                    <a:pt x="20605" y="1432"/>
                    <a:pt x="13842" y="-2378"/>
                    <a:pt x="10985" y="1813"/>
                  </a:cubicBezTo>
                  <a:lnTo>
                    <a:pt x="10985" y="1813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任意多边形: 形状 67"/>
            <p:cNvSpPr/>
            <p:nvPr/>
          </p:nvSpPr>
          <p:spPr>
            <a:xfrm>
              <a:off x="8836759" y="3170429"/>
              <a:ext cx="18901" cy="22365"/>
            </a:xfrm>
            <a:custGeom>
              <a:avLst/>
              <a:gdLst>
                <a:gd name="connsiteX0" fmla="*/ 11934 w 18901"/>
                <a:gd name="connsiteY0" fmla="*/ 1250 h 22365"/>
                <a:gd name="connsiteX1" fmla="*/ 599 w 18901"/>
                <a:gd name="connsiteY1" fmla="*/ 16204 h 22365"/>
                <a:gd name="connsiteX2" fmla="*/ 6981 w 18901"/>
                <a:gd name="connsiteY2" fmla="*/ 21157 h 22365"/>
                <a:gd name="connsiteX3" fmla="*/ 18315 w 18901"/>
                <a:gd name="connsiteY3" fmla="*/ 6108 h 22365"/>
                <a:gd name="connsiteX4" fmla="*/ 11934 w 18901"/>
                <a:gd name="connsiteY4" fmla="*/ 1250 h 22365"/>
                <a:gd name="connsiteX5" fmla="*/ 11934 w 18901"/>
                <a:gd name="connsiteY5" fmla="*/ 1250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1" h="22365">
                  <a:moveTo>
                    <a:pt x="11934" y="1250"/>
                  </a:moveTo>
                  <a:cubicBezTo>
                    <a:pt x="8028" y="6108"/>
                    <a:pt x="4028" y="10966"/>
                    <a:pt x="599" y="16204"/>
                  </a:cubicBezTo>
                  <a:cubicBezTo>
                    <a:pt x="-1878" y="20014"/>
                    <a:pt x="3933" y="24586"/>
                    <a:pt x="6981" y="21157"/>
                  </a:cubicBezTo>
                  <a:cubicBezTo>
                    <a:pt x="11076" y="16395"/>
                    <a:pt x="14696" y="11251"/>
                    <a:pt x="18315" y="6108"/>
                  </a:cubicBezTo>
                  <a:cubicBezTo>
                    <a:pt x="20792" y="2393"/>
                    <a:pt x="14791" y="-2274"/>
                    <a:pt x="11934" y="1250"/>
                  </a:cubicBezTo>
                  <a:lnTo>
                    <a:pt x="11934" y="1250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9" name="任意多边形: 形状 68"/>
            <p:cNvSpPr/>
            <p:nvPr/>
          </p:nvSpPr>
          <p:spPr>
            <a:xfrm>
              <a:off x="8832287" y="3183582"/>
              <a:ext cx="21943" cy="25423"/>
            </a:xfrm>
            <a:custGeom>
              <a:avLst/>
              <a:gdLst>
                <a:gd name="connsiteX0" fmla="*/ 14596 w 21943"/>
                <a:gd name="connsiteY0" fmla="*/ 1813 h 25423"/>
                <a:gd name="connsiteX1" fmla="*/ 784 w 21943"/>
                <a:gd name="connsiteY1" fmla="*/ 19434 h 25423"/>
                <a:gd name="connsiteX2" fmla="*/ 7261 w 21943"/>
                <a:gd name="connsiteY2" fmla="*/ 24482 h 25423"/>
                <a:gd name="connsiteX3" fmla="*/ 21359 w 21943"/>
                <a:gd name="connsiteY3" fmla="*/ 5813 h 25423"/>
                <a:gd name="connsiteX4" fmla="*/ 14596 w 21943"/>
                <a:gd name="connsiteY4" fmla="*/ 1813 h 25423"/>
                <a:gd name="connsiteX5" fmla="*/ 14596 w 21943"/>
                <a:gd name="connsiteY5" fmla="*/ 1813 h 2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943" h="25423">
                  <a:moveTo>
                    <a:pt x="14596" y="1813"/>
                  </a:moveTo>
                  <a:cubicBezTo>
                    <a:pt x="10500" y="8099"/>
                    <a:pt x="5166" y="13338"/>
                    <a:pt x="784" y="19434"/>
                  </a:cubicBezTo>
                  <a:cubicBezTo>
                    <a:pt x="-2168" y="23434"/>
                    <a:pt x="3928" y="27244"/>
                    <a:pt x="7261" y="24482"/>
                  </a:cubicBezTo>
                  <a:cubicBezTo>
                    <a:pt x="13167" y="19529"/>
                    <a:pt x="17453" y="12385"/>
                    <a:pt x="21359" y="5813"/>
                  </a:cubicBezTo>
                  <a:cubicBezTo>
                    <a:pt x="23930" y="1432"/>
                    <a:pt x="17358" y="-2378"/>
                    <a:pt x="14596" y="1813"/>
                  </a:cubicBezTo>
                  <a:lnTo>
                    <a:pt x="14596" y="1813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0" name="任意多边形: 形状 69"/>
            <p:cNvSpPr/>
            <p:nvPr/>
          </p:nvSpPr>
          <p:spPr>
            <a:xfrm>
              <a:off x="8833031" y="3205870"/>
              <a:ext cx="18884" cy="24722"/>
            </a:xfrm>
            <a:custGeom>
              <a:avLst/>
              <a:gdLst>
                <a:gd name="connsiteX0" fmla="*/ 11471 w 18884"/>
                <a:gd name="connsiteY0" fmla="*/ 2004 h 24722"/>
                <a:gd name="connsiteX1" fmla="*/ 994 w 18884"/>
                <a:gd name="connsiteY1" fmla="*/ 17339 h 24722"/>
                <a:gd name="connsiteX2" fmla="*/ 6042 w 18884"/>
                <a:gd name="connsiteY2" fmla="*/ 23912 h 24722"/>
                <a:gd name="connsiteX3" fmla="*/ 18710 w 18884"/>
                <a:gd name="connsiteY3" fmla="*/ 5052 h 24722"/>
                <a:gd name="connsiteX4" fmla="*/ 11471 w 18884"/>
                <a:gd name="connsiteY4" fmla="*/ 2004 h 24722"/>
                <a:gd name="connsiteX5" fmla="*/ 11471 w 18884"/>
                <a:gd name="connsiteY5" fmla="*/ 2004 h 2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84" h="24722">
                  <a:moveTo>
                    <a:pt x="11471" y="2004"/>
                  </a:moveTo>
                  <a:cubicBezTo>
                    <a:pt x="8804" y="7910"/>
                    <a:pt x="5185" y="12482"/>
                    <a:pt x="994" y="17339"/>
                  </a:cubicBezTo>
                  <a:cubicBezTo>
                    <a:pt x="-1864" y="20673"/>
                    <a:pt x="1946" y="26960"/>
                    <a:pt x="6042" y="23912"/>
                  </a:cubicBezTo>
                  <a:cubicBezTo>
                    <a:pt x="12328" y="19340"/>
                    <a:pt x="16519" y="12482"/>
                    <a:pt x="18710" y="5052"/>
                  </a:cubicBezTo>
                  <a:cubicBezTo>
                    <a:pt x="20044" y="861"/>
                    <a:pt x="13376" y="-2187"/>
                    <a:pt x="11471" y="2004"/>
                  </a:cubicBezTo>
                  <a:lnTo>
                    <a:pt x="11471" y="200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1" name="任意多边形: 形状 70"/>
            <p:cNvSpPr/>
            <p:nvPr/>
          </p:nvSpPr>
          <p:spPr>
            <a:xfrm>
              <a:off x="8832774" y="3222444"/>
              <a:ext cx="18726" cy="24231"/>
            </a:xfrm>
            <a:custGeom>
              <a:avLst/>
              <a:gdLst>
                <a:gd name="connsiteX0" fmla="*/ 11252 w 18726"/>
                <a:gd name="connsiteY0" fmla="*/ 1813 h 24231"/>
                <a:gd name="connsiteX1" fmla="*/ 584 w 18726"/>
                <a:gd name="connsiteY1" fmla="*/ 18196 h 24231"/>
                <a:gd name="connsiteX2" fmla="*/ 7727 w 18726"/>
                <a:gd name="connsiteY2" fmla="*/ 22387 h 24231"/>
                <a:gd name="connsiteX3" fmla="*/ 18110 w 18726"/>
                <a:gd name="connsiteY3" fmla="*/ 5813 h 24231"/>
                <a:gd name="connsiteX4" fmla="*/ 11252 w 18726"/>
                <a:gd name="connsiteY4" fmla="*/ 1813 h 24231"/>
                <a:gd name="connsiteX5" fmla="*/ 11252 w 18726"/>
                <a:gd name="connsiteY5" fmla="*/ 1813 h 24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26" h="24231">
                  <a:moveTo>
                    <a:pt x="11252" y="1813"/>
                  </a:moveTo>
                  <a:cubicBezTo>
                    <a:pt x="7632" y="7147"/>
                    <a:pt x="3727" y="12481"/>
                    <a:pt x="584" y="18196"/>
                  </a:cubicBezTo>
                  <a:cubicBezTo>
                    <a:pt x="-1988" y="22958"/>
                    <a:pt x="4584" y="26578"/>
                    <a:pt x="7727" y="22387"/>
                  </a:cubicBezTo>
                  <a:cubicBezTo>
                    <a:pt x="11537" y="17148"/>
                    <a:pt x="14776" y="11433"/>
                    <a:pt x="18110" y="5813"/>
                  </a:cubicBezTo>
                  <a:cubicBezTo>
                    <a:pt x="20777" y="1432"/>
                    <a:pt x="14109" y="-2378"/>
                    <a:pt x="11252" y="1813"/>
                  </a:cubicBezTo>
                  <a:lnTo>
                    <a:pt x="11252" y="1813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任意多边形: 形状 71"/>
            <p:cNvSpPr/>
            <p:nvPr/>
          </p:nvSpPr>
          <p:spPr>
            <a:xfrm>
              <a:off x="8826817" y="3240927"/>
              <a:ext cx="20401" cy="20350"/>
            </a:xfrm>
            <a:custGeom>
              <a:avLst/>
              <a:gdLst>
                <a:gd name="connsiteX0" fmla="*/ 13684 w 20401"/>
                <a:gd name="connsiteY0" fmla="*/ 1142 h 20350"/>
                <a:gd name="connsiteX1" fmla="*/ 1111 w 20401"/>
                <a:gd name="connsiteY1" fmla="*/ 13429 h 20350"/>
                <a:gd name="connsiteX2" fmla="*/ 6921 w 20401"/>
                <a:gd name="connsiteY2" fmla="*/ 19239 h 20350"/>
                <a:gd name="connsiteX3" fmla="*/ 19209 w 20401"/>
                <a:gd name="connsiteY3" fmla="*/ 6666 h 20350"/>
                <a:gd name="connsiteX4" fmla="*/ 13684 w 20401"/>
                <a:gd name="connsiteY4" fmla="*/ 1142 h 20350"/>
                <a:gd name="connsiteX5" fmla="*/ 13684 w 20401"/>
                <a:gd name="connsiteY5" fmla="*/ 1142 h 2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1" h="20350">
                  <a:moveTo>
                    <a:pt x="13684" y="1142"/>
                  </a:moveTo>
                  <a:cubicBezTo>
                    <a:pt x="9493" y="5142"/>
                    <a:pt x="4921" y="9048"/>
                    <a:pt x="1111" y="13429"/>
                  </a:cubicBezTo>
                  <a:cubicBezTo>
                    <a:pt x="-2318" y="17430"/>
                    <a:pt x="2921" y="22668"/>
                    <a:pt x="6921" y="19239"/>
                  </a:cubicBezTo>
                  <a:cubicBezTo>
                    <a:pt x="11303" y="15429"/>
                    <a:pt x="15208" y="10953"/>
                    <a:pt x="19209" y="6666"/>
                  </a:cubicBezTo>
                  <a:cubicBezTo>
                    <a:pt x="22828" y="3047"/>
                    <a:pt x="17399" y="-2382"/>
                    <a:pt x="13684" y="1142"/>
                  </a:cubicBezTo>
                  <a:lnTo>
                    <a:pt x="13684" y="1142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任意多边形: 形状 72"/>
            <p:cNvSpPr/>
            <p:nvPr/>
          </p:nvSpPr>
          <p:spPr>
            <a:xfrm>
              <a:off x="8826787" y="3253449"/>
              <a:ext cx="20642" cy="18154"/>
            </a:xfrm>
            <a:custGeom>
              <a:avLst/>
              <a:gdLst>
                <a:gd name="connsiteX0" fmla="*/ 13619 w 20642"/>
                <a:gd name="connsiteY0" fmla="*/ 907 h 18154"/>
                <a:gd name="connsiteX1" fmla="*/ 1142 w 20642"/>
                <a:gd name="connsiteY1" fmla="*/ 11099 h 18154"/>
                <a:gd name="connsiteX2" fmla="*/ 6095 w 20642"/>
                <a:gd name="connsiteY2" fmla="*/ 17481 h 18154"/>
                <a:gd name="connsiteX3" fmla="*/ 19334 w 20642"/>
                <a:gd name="connsiteY3" fmla="*/ 6527 h 18154"/>
                <a:gd name="connsiteX4" fmla="*/ 13619 w 20642"/>
                <a:gd name="connsiteY4" fmla="*/ 907 h 18154"/>
                <a:gd name="connsiteX5" fmla="*/ 13619 w 20642"/>
                <a:gd name="connsiteY5" fmla="*/ 907 h 18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42" h="18154">
                  <a:moveTo>
                    <a:pt x="13619" y="907"/>
                  </a:moveTo>
                  <a:cubicBezTo>
                    <a:pt x="9429" y="4241"/>
                    <a:pt x="4952" y="7384"/>
                    <a:pt x="1142" y="11099"/>
                  </a:cubicBezTo>
                  <a:cubicBezTo>
                    <a:pt x="-2097" y="14242"/>
                    <a:pt x="2189" y="20148"/>
                    <a:pt x="6095" y="17481"/>
                  </a:cubicBezTo>
                  <a:cubicBezTo>
                    <a:pt x="10762" y="14242"/>
                    <a:pt x="14953" y="10242"/>
                    <a:pt x="19334" y="6527"/>
                  </a:cubicBezTo>
                  <a:cubicBezTo>
                    <a:pt x="23240" y="3193"/>
                    <a:pt x="17525" y="-2141"/>
                    <a:pt x="13619" y="907"/>
                  </a:cubicBezTo>
                  <a:lnTo>
                    <a:pt x="13619" y="907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任意多边形: 形状 73"/>
            <p:cNvSpPr/>
            <p:nvPr/>
          </p:nvSpPr>
          <p:spPr>
            <a:xfrm>
              <a:off x="8818600" y="3263722"/>
              <a:ext cx="26546" cy="16024"/>
            </a:xfrm>
            <a:custGeom>
              <a:avLst/>
              <a:gdLst>
                <a:gd name="connsiteX0" fmla="*/ 20854 w 26546"/>
                <a:gd name="connsiteY0" fmla="*/ 730 h 16024"/>
                <a:gd name="connsiteX1" fmla="*/ 2947 w 26546"/>
                <a:gd name="connsiteY1" fmla="*/ 8160 h 16024"/>
                <a:gd name="connsiteX2" fmla="*/ 5137 w 26546"/>
                <a:gd name="connsiteY2" fmla="*/ 15970 h 16024"/>
                <a:gd name="connsiteX3" fmla="*/ 24854 w 26546"/>
                <a:gd name="connsiteY3" fmla="*/ 7493 h 16024"/>
                <a:gd name="connsiteX4" fmla="*/ 20854 w 26546"/>
                <a:gd name="connsiteY4" fmla="*/ 730 h 16024"/>
                <a:gd name="connsiteX5" fmla="*/ 20854 w 26546"/>
                <a:gd name="connsiteY5" fmla="*/ 730 h 16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546" h="16024">
                  <a:moveTo>
                    <a:pt x="20854" y="730"/>
                  </a:moveTo>
                  <a:cubicBezTo>
                    <a:pt x="15329" y="4540"/>
                    <a:pt x="9519" y="6826"/>
                    <a:pt x="2947" y="8160"/>
                  </a:cubicBezTo>
                  <a:cubicBezTo>
                    <a:pt x="-2292" y="9207"/>
                    <a:pt x="89" y="16732"/>
                    <a:pt x="5137" y="15970"/>
                  </a:cubicBezTo>
                  <a:cubicBezTo>
                    <a:pt x="12376" y="14922"/>
                    <a:pt x="19044" y="11874"/>
                    <a:pt x="24854" y="7493"/>
                  </a:cubicBezTo>
                  <a:cubicBezTo>
                    <a:pt x="28855" y="4540"/>
                    <a:pt x="25045" y="-2223"/>
                    <a:pt x="20854" y="730"/>
                  </a:cubicBezTo>
                  <a:lnTo>
                    <a:pt x="20854" y="730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5" name="任意多边形: 形状 74"/>
            <p:cNvSpPr/>
            <p:nvPr/>
          </p:nvSpPr>
          <p:spPr>
            <a:xfrm>
              <a:off x="8332016" y="3374229"/>
              <a:ext cx="36366" cy="41928"/>
            </a:xfrm>
            <a:custGeom>
              <a:avLst/>
              <a:gdLst>
                <a:gd name="connsiteX0" fmla="*/ 29664 w 36366"/>
                <a:gd name="connsiteY0" fmla="*/ 1094 h 41928"/>
                <a:gd name="connsiteX1" fmla="*/ 708 w 36366"/>
                <a:gd name="connsiteY1" fmla="*/ 35860 h 41928"/>
                <a:gd name="connsiteX2" fmla="*/ 7089 w 36366"/>
                <a:gd name="connsiteY2" fmla="*/ 40718 h 41928"/>
                <a:gd name="connsiteX3" fmla="*/ 35760 w 36366"/>
                <a:gd name="connsiteY3" fmla="*/ 5666 h 41928"/>
                <a:gd name="connsiteX4" fmla="*/ 29664 w 36366"/>
                <a:gd name="connsiteY4" fmla="*/ 1094 h 41928"/>
                <a:gd name="connsiteX5" fmla="*/ 29664 w 36366"/>
                <a:gd name="connsiteY5" fmla="*/ 1094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66" h="41928">
                  <a:moveTo>
                    <a:pt x="29664" y="1094"/>
                  </a:moveTo>
                  <a:cubicBezTo>
                    <a:pt x="19567" y="12143"/>
                    <a:pt x="9566" y="23859"/>
                    <a:pt x="708" y="35860"/>
                  </a:cubicBezTo>
                  <a:cubicBezTo>
                    <a:pt x="-2055" y="39575"/>
                    <a:pt x="3946" y="44147"/>
                    <a:pt x="7089" y="40718"/>
                  </a:cubicBezTo>
                  <a:cubicBezTo>
                    <a:pt x="17186" y="29669"/>
                    <a:pt x="26711" y="17668"/>
                    <a:pt x="35760" y="5666"/>
                  </a:cubicBezTo>
                  <a:cubicBezTo>
                    <a:pt x="38236" y="2237"/>
                    <a:pt x="32521" y="-2049"/>
                    <a:pt x="29664" y="1094"/>
                  </a:cubicBezTo>
                  <a:lnTo>
                    <a:pt x="29664" y="109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6" name="任意多边形: 形状 75"/>
            <p:cNvSpPr/>
            <p:nvPr/>
          </p:nvSpPr>
          <p:spPr>
            <a:xfrm>
              <a:off x="8342870" y="3379182"/>
              <a:ext cx="38316" cy="43495"/>
            </a:xfrm>
            <a:custGeom>
              <a:avLst/>
              <a:gdLst>
                <a:gd name="connsiteX0" fmla="*/ 31763 w 38316"/>
                <a:gd name="connsiteY0" fmla="*/ 1000 h 43495"/>
                <a:gd name="connsiteX1" fmla="*/ 616 w 38316"/>
                <a:gd name="connsiteY1" fmla="*/ 37576 h 43495"/>
                <a:gd name="connsiteX2" fmla="*/ 7665 w 38316"/>
                <a:gd name="connsiteY2" fmla="*/ 41671 h 43495"/>
                <a:gd name="connsiteX3" fmla="*/ 37097 w 38316"/>
                <a:gd name="connsiteY3" fmla="*/ 6429 h 43495"/>
                <a:gd name="connsiteX4" fmla="*/ 31763 w 38316"/>
                <a:gd name="connsiteY4" fmla="*/ 1000 h 43495"/>
                <a:gd name="connsiteX5" fmla="*/ 31763 w 38316"/>
                <a:gd name="connsiteY5" fmla="*/ 1000 h 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16" h="43495">
                  <a:moveTo>
                    <a:pt x="31763" y="1000"/>
                  </a:moveTo>
                  <a:cubicBezTo>
                    <a:pt x="19666" y="11001"/>
                    <a:pt x="8236" y="23764"/>
                    <a:pt x="616" y="37576"/>
                  </a:cubicBezTo>
                  <a:cubicBezTo>
                    <a:pt x="-2051" y="42338"/>
                    <a:pt x="4617" y="45767"/>
                    <a:pt x="7665" y="41671"/>
                  </a:cubicBezTo>
                  <a:cubicBezTo>
                    <a:pt x="16999" y="29289"/>
                    <a:pt x="26334" y="17573"/>
                    <a:pt x="37097" y="6429"/>
                  </a:cubicBezTo>
                  <a:cubicBezTo>
                    <a:pt x="40717" y="2809"/>
                    <a:pt x="35478" y="-2144"/>
                    <a:pt x="31763" y="1000"/>
                  </a:cubicBezTo>
                  <a:lnTo>
                    <a:pt x="31763" y="1000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7" name="任意多边形: 形状 76"/>
            <p:cNvSpPr/>
            <p:nvPr/>
          </p:nvSpPr>
          <p:spPr>
            <a:xfrm>
              <a:off x="8363075" y="3374944"/>
              <a:ext cx="36948" cy="45515"/>
            </a:xfrm>
            <a:custGeom>
              <a:avLst/>
              <a:gdLst>
                <a:gd name="connsiteX0" fmla="*/ 30227 w 36948"/>
                <a:gd name="connsiteY0" fmla="*/ 1142 h 45515"/>
                <a:gd name="connsiteX1" fmla="*/ 509 w 36948"/>
                <a:gd name="connsiteY1" fmla="*/ 39242 h 45515"/>
                <a:gd name="connsiteX2" fmla="*/ 7843 w 36948"/>
                <a:gd name="connsiteY2" fmla="*/ 43528 h 45515"/>
                <a:gd name="connsiteX3" fmla="*/ 35847 w 36948"/>
                <a:gd name="connsiteY3" fmla="*/ 6666 h 45515"/>
                <a:gd name="connsiteX4" fmla="*/ 30227 w 36948"/>
                <a:gd name="connsiteY4" fmla="*/ 1142 h 45515"/>
                <a:gd name="connsiteX5" fmla="*/ 30227 w 36948"/>
                <a:gd name="connsiteY5" fmla="*/ 1142 h 45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48" h="45515">
                  <a:moveTo>
                    <a:pt x="30227" y="1142"/>
                  </a:moveTo>
                  <a:cubicBezTo>
                    <a:pt x="18797" y="12000"/>
                    <a:pt x="7367" y="24954"/>
                    <a:pt x="509" y="39242"/>
                  </a:cubicBezTo>
                  <a:cubicBezTo>
                    <a:pt x="-1872" y="44195"/>
                    <a:pt x="4700" y="48005"/>
                    <a:pt x="7843" y="43528"/>
                  </a:cubicBezTo>
                  <a:cubicBezTo>
                    <a:pt x="16797" y="30765"/>
                    <a:pt x="25084" y="18096"/>
                    <a:pt x="35847" y="6666"/>
                  </a:cubicBezTo>
                  <a:cubicBezTo>
                    <a:pt x="39276" y="3047"/>
                    <a:pt x="33942" y="-2382"/>
                    <a:pt x="30227" y="1142"/>
                  </a:cubicBezTo>
                  <a:lnTo>
                    <a:pt x="30227" y="1142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8" name="任意多边形: 形状 77"/>
            <p:cNvSpPr/>
            <p:nvPr/>
          </p:nvSpPr>
          <p:spPr>
            <a:xfrm>
              <a:off x="8379940" y="3373725"/>
              <a:ext cx="41695" cy="44951"/>
            </a:xfrm>
            <a:custGeom>
              <a:avLst/>
              <a:gdLst>
                <a:gd name="connsiteX0" fmla="*/ 34985 w 41695"/>
                <a:gd name="connsiteY0" fmla="*/ 1217 h 44951"/>
                <a:gd name="connsiteX1" fmla="*/ 1076 w 41695"/>
                <a:gd name="connsiteY1" fmla="*/ 37698 h 44951"/>
                <a:gd name="connsiteX2" fmla="*/ 7076 w 41695"/>
                <a:gd name="connsiteY2" fmla="*/ 43699 h 44951"/>
                <a:gd name="connsiteX3" fmla="*/ 40604 w 41695"/>
                <a:gd name="connsiteY3" fmla="*/ 6932 h 44951"/>
                <a:gd name="connsiteX4" fmla="*/ 34985 w 41695"/>
                <a:gd name="connsiteY4" fmla="*/ 1217 h 44951"/>
                <a:gd name="connsiteX5" fmla="*/ 34985 w 41695"/>
                <a:gd name="connsiteY5" fmla="*/ 1217 h 4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695" h="44951">
                  <a:moveTo>
                    <a:pt x="34985" y="1217"/>
                  </a:moveTo>
                  <a:cubicBezTo>
                    <a:pt x="23555" y="13219"/>
                    <a:pt x="11839" y="25030"/>
                    <a:pt x="1076" y="37698"/>
                  </a:cubicBezTo>
                  <a:cubicBezTo>
                    <a:pt x="-2353" y="41794"/>
                    <a:pt x="3171" y="47509"/>
                    <a:pt x="7076" y="43699"/>
                  </a:cubicBezTo>
                  <a:cubicBezTo>
                    <a:pt x="18792" y="31983"/>
                    <a:pt x="29651" y="19315"/>
                    <a:pt x="40604" y="6932"/>
                  </a:cubicBezTo>
                  <a:cubicBezTo>
                    <a:pt x="44033" y="3122"/>
                    <a:pt x="38604" y="-2497"/>
                    <a:pt x="34985" y="1217"/>
                  </a:cubicBezTo>
                  <a:lnTo>
                    <a:pt x="34985" y="1217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9" name="任意多边形: 形状 78"/>
            <p:cNvSpPr/>
            <p:nvPr/>
          </p:nvSpPr>
          <p:spPr>
            <a:xfrm>
              <a:off x="8398596" y="3378191"/>
              <a:ext cx="35722" cy="40443"/>
            </a:xfrm>
            <a:custGeom>
              <a:avLst/>
              <a:gdLst>
                <a:gd name="connsiteX0" fmla="*/ 28997 w 35722"/>
                <a:gd name="connsiteY0" fmla="*/ 1133 h 40443"/>
                <a:gd name="connsiteX1" fmla="*/ 708 w 35722"/>
                <a:gd name="connsiteY1" fmla="*/ 34375 h 40443"/>
                <a:gd name="connsiteX2" fmla="*/ 7089 w 35722"/>
                <a:gd name="connsiteY2" fmla="*/ 39328 h 40443"/>
                <a:gd name="connsiteX3" fmla="*/ 34998 w 35722"/>
                <a:gd name="connsiteY3" fmla="*/ 5800 h 40443"/>
                <a:gd name="connsiteX4" fmla="*/ 28997 w 35722"/>
                <a:gd name="connsiteY4" fmla="*/ 1133 h 40443"/>
                <a:gd name="connsiteX5" fmla="*/ 28997 w 35722"/>
                <a:gd name="connsiteY5" fmla="*/ 1133 h 40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722" h="40443">
                  <a:moveTo>
                    <a:pt x="28997" y="1133"/>
                  </a:moveTo>
                  <a:cubicBezTo>
                    <a:pt x="19186" y="11706"/>
                    <a:pt x="9280" y="22850"/>
                    <a:pt x="708" y="34375"/>
                  </a:cubicBezTo>
                  <a:cubicBezTo>
                    <a:pt x="-2055" y="38090"/>
                    <a:pt x="3946" y="42567"/>
                    <a:pt x="7089" y="39328"/>
                  </a:cubicBezTo>
                  <a:cubicBezTo>
                    <a:pt x="17091" y="28946"/>
                    <a:pt x="26235" y="17230"/>
                    <a:pt x="34998" y="5800"/>
                  </a:cubicBezTo>
                  <a:cubicBezTo>
                    <a:pt x="37760" y="2276"/>
                    <a:pt x="31950" y="-2106"/>
                    <a:pt x="28997" y="1133"/>
                  </a:cubicBezTo>
                  <a:lnTo>
                    <a:pt x="28997" y="1133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任意多边形: 形状 79"/>
            <p:cNvSpPr/>
            <p:nvPr/>
          </p:nvSpPr>
          <p:spPr>
            <a:xfrm>
              <a:off x="8414933" y="3375622"/>
              <a:ext cx="39542" cy="44567"/>
            </a:xfrm>
            <a:custGeom>
              <a:avLst/>
              <a:gdLst>
                <a:gd name="connsiteX0" fmla="*/ 32090 w 39542"/>
                <a:gd name="connsiteY0" fmla="*/ 1797 h 44567"/>
                <a:gd name="connsiteX1" fmla="*/ 1229 w 39542"/>
                <a:gd name="connsiteY1" fmla="*/ 37801 h 44567"/>
                <a:gd name="connsiteX2" fmla="*/ 6944 w 39542"/>
                <a:gd name="connsiteY2" fmla="*/ 43516 h 44567"/>
                <a:gd name="connsiteX3" fmla="*/ 38853 w 39542"/>
                <a:gd name="connsiteY3" fmla="*/ 5702 h 44567"/>
                <a:gd name="connsiteX4" fmla="*/ 32090 w 39542"/>
                <a:gd name="connsiteY4" fmla="*/ 1797 h 44567"/>
                <a:gd name="connsiteX5" fmla="*/ 32090 w 39542"/>
                <a:gd name="connsiteY5" fmla="*/ 1797 h 44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42" h="44567">
                  <a:moveTo>
                    <a:pt x="32090" y="1797"/>
                  </a:moveTo>
                  <a:cubicBezTo>
                    <a:pt x="23137" y="15037"/>
                    <a:pt x="12469" y="26467"/>
                    <a:pt x="1229" y="37801"/>
                  </a:cubicBezTo>
                  <a:cubicBezTo>
                    <a:pt x="-2486" y="41516"/>
                    <a:pt x="3039" y="46850"/>
                    <a:pt x="6944" y="43516"/>
                  </a:cubicBezTo>
                  <a:cubicBezTo>
                    <a:pt x="19517" y="32753"/>
                    <a:pt x="29804" y="19513"/>
                    <a:pt x="38853" y="5702"/>
                  </a:cubicBezTo>
                  <a:cubicBezTo>
                    <a:pt x="41711" y="1511"/>
                    <a:pt x="34948" y="-2394"/>
                    <a:pt x="32090" y="1797"/>
                  </a:cubicBezTo>
                  <a:lnTo>
                    <a:pt x="32090" y="1797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1" name="任意多边形: 形状 80"/>
            <p:cNvSpPr/>
            <p:nvPr/>
          </p:nvSpPr>
          <p:spPr>
            <a:xfrm>
              <a:off x="8434506" y="3367814"/>
              <a:ext cx="39393" cy="49107"/>
            </a:xfrm>
            <a:custGeom>
              <a:avLst/>
              <a:gdLst>
                <a:gd name="connsiteX0" fmla="*/ 31853 w 39393"/>
                <a:gd name="connsiteY0" fmla="*/ 1794 h 49107"/>
                <a:gd name="connsiteX1" fmla="*/ 992 w 39393"/>
                <a:gd name="connsiteY1" fmla="*/ 42085 h 49107"/>
                <a:gd name="connsiteX2" fmla="*/ 6707 w 39393"/>
                <a:gd name="connsiteY2" fmla="*/ 47800 h 49107"/>
                <a:gd name="connsiteX3" fmla="*/ 38711 w 39393"/>
                <a:gd name="connsiteY3" fmla="*/ 5795 h 49107"/>
                <a:gd name="connsiteX4" fmla="*/ 31853 w 39393"/>
                <a:gd name="connsiteY4" fmla="*/ 1794 h 49107"/>
                <a:gd name="connsiteX5" fmla="*/ 31853 w 39393"/>
                <a:gd name="connsiteY5" fmla="*/ 1794 h 49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93" h="49107">
                  <a:moveTo>
                    <a:pt x="31853" y="1794"/>
                  </a:moveTo>
                  <a:cubicBezTo>
                    <a:pt x="22233" y="15796"/>
                    <a:pt x="11660" y="28941"/>
                    <a:pt x="992" y="42085"/>
                  </a:cubicBezTo>
                  <a:cubicBezTo>
                    <a:pt x="-2247" y="45990"/>
                    <a:pt x="3183" y="51705"/>
                    <a:pt x="6707" y="47800"/>
                  </a:cubicBezTo>
                  <a:cubicBezTo>
                    <a:pt x="18518" y="34751"/>
                    <a:pt x="28995" y="20368"/>
                    <a:pt x="38711" y="5795"/>
                  </a:cubicBezTo>
                  <a:cubicBezTo>
                    <a:pt x="41568" y="1509"/>
                    <a:pt x="34710" y="-2397"/>
                    <a:pt x="31853" y="1794"/>
                  </a:cubicBezTo>
                  <a:lnTo>
                    <a:pt x="31853" y="179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2" name="任意多边形: 形状 81"/>
            <p:cNvSpPr/>
            <p:nvPr/>
          </p:nvSpPr>
          <p:spPr>
            <a:xfrm>
              <a:off x="8453809" y="3371475"/>
              <a:ext cx="34111" cy="50955"/>
            </a:xfrm>
            <a:custGeom>
              <a:avLst/>
              <a:gdLst>
                <a:gd name="connsiteX0" fmla="*/ 27219 w 34111"/>
                <a:gd name="connsiteY0" fmla="*/ 1277 h 50955"/>
                <a:gd name="connsiteX1" fmla="*/ 263 w 34111"/>
                <a:gd name="connsiteY1" fmla="*/ 45854 h 50955"/>
                <a:gd name="connsiteX2" fmla="*/ 7693 w 34111"/>
                <a:gd name="connsiteY2" fmla="*/ 48997 h 50955"/>
                <a:gd name="connsiteX3" fmla="*/ 33410 w 34111"/>
                <a:gd name="connsiteY3" fmla="*/ 6135 h 50955"/>
                <a:gd name="connsiteX4" fmla="*/ 27219 w 34111"/>
                <a:gd name="connsiteY4" fmla="*/ 1277 h 50955"/>
                <a:gd name="connsiteX5" fmla="*/ 27219 w 34111"/>
                <a:gd name="connsiteY5" fmla="*/ 1277 h 50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111" h="50955">
                  <a:moveTo>
                    <a:pt x="27219" y="1277"/>
                  </a:moveTo>
                  <a:cubicBezTo>
                    <a:pt x="16361" y="14993"/>
                    <a:pt x="6931" y="29661"/>
                    <a:pt x="263" y="45854"/>
                  </a:cubicBezTo>
                  <a:cubicBezTo>
                    <a:pt x="-1451" y="50140"/>
                    <a:pt x="5692" y="53093"/>
                    <a:pt x="7693" y="48997"/>
                  </a:cubicBezTo>
                  <a:cubicBezTo>
                    <a:pt x="15122" y="33948"/>
                    <a:pt x="23219" y="19470"/>
                    <a:pt x="33410" y="6135"/>
                  </a:cubicBezTo>
                  <a:cubicBezTo>
                    <a:pt x="36173" y="2515"/>
                    <a:pt x="30076" y="-2343"/>
                    <a:pt x="27219" y="1277"/>
                  </a:cubicBezTo>
                  <a:lnTo>
                    <a:pt x="27219" y="1277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8465781" y="3376101"/>
              <a:ext cx="37053" cy="51956"/>
            </a:xfrm>
            <a:custGeom>
              <a:avLst/>
              <a:gdLst>
                <a:gd name="connsiteX0" fmla="*/ 29439 w 37053"/>
                <a:gd name="connsiteY0" fmla="*/ 1794 h 51956"/>
                <a:gd name="connsiteX1" fmla="*/ 579 w 37053"/>
                <a:gd name="connsiteY1" fmla="*/ 45990 h 51956"/>
                <a:gd name="connsiteX2" fmla="*/ 7532 w 37053"/>
                <a:gd name="connsiteY2" fmla="*/ 50086 h 51956"/>
                <a:gd name="connsiteX3" fmla="*/ 36297 w 37053"/>
                <a:gd name="connsiteY3" fmla="*/ 5795 h 51956"/>
                <a:gd name="connsiteX4" fmla="*/ 29439 w 37053"/>
                <a:gd name="connsiteY4" fmla="*/ 1794 h 51956"/>
                <a:gd name="connsiteX5" fmla="*/ 29439 w 37053"/>
                <a:gd name="connsiteY5" fmla="*/ 1794 h 5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53" h="51956">
                  <a:moveTo>
                    <a:pt x="29439" y="1794"/>
                  </a:moveTo>
                  <a:cubicBezTo>
                    <a:pt x="19248" y="16082"/>
                    <a:pt x="9056" y="30655"/>
                    <a:pt x="579" y="45990"/>
                  </a:cubicBezTo>
                  <a:cubicBezTo>
                    <a:pt x="-1993" y="50562"/>
                    <a:pt x="4674" y="54372"/>
                    <a:pt x="7532" y="50086"/>
                  </a:cubicBezTo>
                  <a:cubicBezTo>
                    <a:pt x="17247" y="35418"/>
                    <a:pt x="26391" y="20368"/>
                    <a:pt x="36297" y="5795"/>
                  </a:cubicBezTo>
                  <a:cubicBezTo>
                    <a:pt x="39345" y="1509"/>
                    <a:pt x="32392" y="-2397"/>
                    <a:pt x="29439" y="1794"/>
                  </a:cubicBezTo>
                  <a:lnTo>
                    <a:pt x="29439" y="179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任意多边形: 形状 83"/>
            <p:cNvSpPr/>
            <p:nvPr/>
          </p:nvSpPr>
          <p:spPr>
            <a:xfrm>
              <a:off x="8489356" y="3381692"/>
              <a:ext cx="31500" cy="38830"/>
            </a:xfrm>
            <a:custGeom>
              <a:avLst/>
              <a:gdLst>
                <a:gd name="connsiteX0" fmla="*/ 24628 w 31500"/>
                <a:gd name="connsiteY0" fmla="*/ 1252 h 38830"/>
                <a:gd name="connsiteX1" fmla="*/ 625 w 31500"/>
                <a:gd name="connsiteY1" fmla="*/ 32589 h 38830"/>
                <a:gd name="connsiteX2" fmla="*/ 7102 w 31500"/>
                <a:gd name="connsiteY2" fmla="*/ 37542 h 38830"/>
                <a:gd name="connsiteX3" fmla="*/ 30914 w 31500"/>
                <a:gd name="connsiteY3" fmla="*/ 6014 h 38830"/>
                <a:gd name="connsiteX4" fmla="*/ 24628 w 31500"/>
                <a:gd name="connsiteY4" fmla="*/ 1252 h 38830"/>
                <a:gd name="connsiteX5" fmla="*/ 24628 w 31500"/>
                <a:gd name="connsiteY5" fmla="*/ 1252 h 38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500" h="38830">
                  <a:moveTo>
                    <a:pt x="24628" y="1252"/>
                  </a:moveTo>
                  <a:cubicBezTo>
                    <a:pt x="16341" y="11443"/>
                    <a:pt x="8055" y="21826"/>
                    <a:pt x="625" y="32589"/>
                  </a:cubicBezTo>
                  <a:cubicBezTo>
                    <a:pt x="-1947" y="36399"/>
                    <a:pt x="4054" y="41161"/>
                    <a:pt x="7102" y="37542"/>
                  </a:cubicBezTo>
                  <a:cubicBezTo>
                    <a:pt x="15579" y="27541"/>
                    <a:pt x="23294" y="16682"/>
                    <a:pt x="30914" y="6014"/>
                  </a:cubicBezTo>
                  <a:cubicBezTo>
                    <a:pt x="33391" y="2395"/>
                    <a:pt x="27390" y="-2273"/>
                    <a:pt x="24628" y="1252"/>
                  </a:cubicBezTo>
                  <a:lnTo>
                    <a:pt x="24628" y="1252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5" name="任意多边形: 形状 84"/>
            <p:cNvSpPr/>
            <p:nvPr/>
          </p:nvSpPr>
          <p:spPr>
            <a:xfrm>
              <a:off x="8499330" y="3378227"/>
              <a:ext cx="34468" cy="43938"/>
            </a:xfrm>
            <a:custGeom>
              <a:avLst/>
              <a:gdLst>
                <a:gd name="connsiteX0" fmla="*/ 26846 w 34468"/>
                <a:gd name="connsiteY0" fmla="*/ 1668 h 43938"/>
                <a:gd name="connsiteX1" fmla="*/ 748 w 34468"/>
                <a:gd name="connsiteY1" fmla="*/ 37958 h 43938"/>
                <a:gd name="connsiteX2" fmla="*/ 7892 w 34468"/>
                <a:gd name="connsiteY2" fmla="*/ 42149 h 43938"/>
                <a:gd name="connsiteX3" fmla="*/ 33704 w 34468"/>
                <a:gd name="connsiteY3" fmla="*/ 5669 h 43938"/>
                <a:gd name="connsiteX4" fmla="*/ 26846 w 34468"/>
                <a:gd name="connsiteY4" fmla="*/ 1668 h 43938"/>
                <a:gd name="connsiteX5" fmla="*/ 26846 w 34468"/>
                <a:gd name="connsiteY5" fmla="*/ 1668 h 4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68" h="43938">
                  <a:moveTo>
                    <a:pt x="26846" y="1668"/>
                  </a:moveTo>
                  <a:cubicBezTo>
                    <a:pt x="17798" y="13479"/>
                    <a:pt x="9130" y="25671"/>
                    <a:pt x="748" y="37958"/>
                  </a:cubicBezTo>
                  <a:cubicBezTo>
                    <a:pt x="-2300" y="42435"/>
                    <a:pt x="4748" y="46340"/>
                    <a:pt x="7892" y="42149"/>
                  </a:cubicBezTo>
                  <a:cubicBezTo>
                    <a:pt x="16845" y="30243"/>
                    <a:pt x="25513" y="18051"/>
                    <a:pt x="33704" y="5669"/>
                  </a:cubicBezTo>
                  <a:cubicBezTo>
                    <a:pt x="36752" y="1382"/>
                    <a:pt x="29894" y="-2237"/>
                    <a:pt x="26846" y="1668"/>
                  </a:cubicBezTo>
                  <a:lnTo>
                    <a:pt x="26846" y="1668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6" name="任意多边形: 形状 85"/>
            <p:cNvSpPr/>
            <p:nvPr/>
          </p:nvSpPr>
          <p:spPr>
            <a:xfrm>
              <a:off x="8706375" y="3370078"/>
              <a:ext cx="15570" cy="54472"/>
            </a:xfrm>
            <a:custGeom>
              <a:avLst/>
              <a:gdLst>
                <a:gd name="connsiteX0" fmla="*/ 8396 w 15570"/>
                <a:gd name="connsiteY0" fmla="*/ 13437 h 54472"/>
                <a:gd name="connsiteX1" fmla="*/ 7825 w 15570"/>
                <a:gd name="connsiteY1" fmla="*/ 3817 h 54472"/>
                <a:gd name="connsiteX2" fmla="*/ 110 w 15570"/>
                <a:gd name="connsiteY2" fmla="*/ 4865 h 54472"/>
                <a:gd name="connsiteX3" fmla="*/ 7634 w 15570"/>
                <a:gd name="connsiteY3" fmla="*/ 51633 h 54472"/>
                <a:gd name="connsiteX4" fmla="*/ 15540 w 15570"/>
                <a:gd name="connsiteY4" fmla="*/ 50585 h 54472"/>
                <a:gd name="connsiteX5" fmla="*/ 7730 w 15570"/>
                <a:gd name="connsiteY5" fmla="*/ 2769 h 54472"/>
                <a:gd name="connsiteX6" fmla="*/ 14 w 15570"/>
                <a:gd name="connsiteY6" fmla="*/ 3817 h 54472"/>
                <a:gd name="connsiteX7" fmla="*/ 776 w 15570"/>
                <a:gd name="connsiteY7" fmla="*/ 13437 h 54472"/>
                <a:gd name="connsiteX8" fmla="*/ 8396 w 15570"/>
                <a:gd name="connsiteY8" fmla="*/ 13437 h 54472"/>
                <a:gd name="connsiteX9" fmla="*/ 8396 w 15570"/>
                <a:gd name="connsiteY9" fmla="*/ 13437 h 54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570" h="54472">
                  <a:moveTo>
                    <a:pt x="8396" y="13437"/>
                  </a:moveTo>
                  <a:cubicBezTo>
                    <a:pt x="8206" y="10199"/>
                    <a:pt x="8015" y="6960"/>
                    <a:pt x="7825" y="3817"/>
                  </a:cubicBezTo>
                  <a:cubicBezTo>
                    <a:pt x="5253" y="4198"/>
                    <a:pt x="2681" y="4484"/>
                    <a:pt x="110" y="4865"/>
                  </a:cubicBezTo>
                  <a:cubicBezTo>
                    <a:pt x="2300" y="20486"/>
                    <a:pt x="4586" y="36202"/>
                    <a:pt x="7634" y="51633"/>
                  </a:cubicBezTo>
                  <a:cubicBezTo>
                    <a:pt x="8492" y="56014"/>
                    <a:pt x="16112" y="55062"/>
                    <a:pt x="15540" y="50585"/>
                  </a:cubicBezTo>
                  <a:cubicBezTo>
                    <a:pt x="13445" y="34583"/>
                    <a:pt x="10682" y="18676"/>
                    <a:pt x="7730" y="2769"/>
                  </a:cubicBezTo>
                  <a:cubicBezTo>
                    <a:pt x="6968" y="-1517"/>
                    <a:pt x="-367" y="-564"/>
                    <a:pt x="14" y="3817"/>
                  </a:cubicBezTo>
                  <a:cubicBezTo>
                    <a:pt x="300" y="7056"/>
                    <a:pt x="586" y="10294"/>
                    <a:pt x="776" y="13437"/>
                  </a:cubicBezTo>
                  <a:cubicBezTo>
                    <a:pt x="1157" y="18200"/>
                    <a:pt x="8682" y="18295"/>
                    <a:pt x="8396" y="13437"/>
                  </a:cubicBezTo>
                  <a:lnTo>
                    <a:pt x="8396" y="13437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7" name="任意多边形: 形状 86"/>
            <p:cNvSpPr/>
            <p:nvPr/>
          </p:nvSpPr>
          <p:spPr>
            <a:xfrm>
              <a:off x="8716955" y="3373537"/>
              <a:ext cx="18396" cy="51138"/>
            </a:xfrm>
            <a:custGeom>
              <a:avLst/>
              <a:gdLst>
                <a:gd name="connsiteX0" fmla="*/ 102 w 18396"/>
                <a:gd name="connsiteY0" fmla="*/ 4835 h 51138"/>
                <a:gd name="connsiteX1" fmla="*/ 10579 w 18396"/>
                <a:gd name="connsiteY1" fmla="*/ 48269 h 51138"/>
                <a:gd name="connsiteX2" fmla="*/ 18295 w 18396"/>
                <a:gd name="connsiteY2" fmla="*/ 46173 h 51138"/>
                <a:gd name="connsiteX3" fmla="*/ 7627 w 18396"/>
                <a:gd name="connsiteY3" fmla="*/ 2835 h 51138"/>
                <a:gd name="connsiteX4" fmla="*/ 102 w 18396"/>
                <a:gd name="connsiteY4" fmla="*/ 4835 h 51138"/>
                <a:gd name="connsiteX5" fmla="*/ 102 w 18396"/>
                <a:gd name="connsiteY5" fmla="*/ 4835 h 5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396" h="51138">
                  <a:moveTo>
                    <a:pt x="102" y="4835"/>
                  </a:moveTo>
                  <a:cubicBezTo>
                    <a:pt x="3341" y="19313"/>
                    <a:pt x="6579" y="33981"/>
                    <a:pt x="10579" y="48269"/>
                  </a:cubicBezTo>
                  <a:cubicBezTo>
                    <a:pt x="12008" y="53317"/>
                    <a:pt x="19342" y="51126"/>
                    <a:pt x="18295" y="46173"/>
                  </a:cubicBezTo>
                  <a:cubicBezTo>
                    <a:pt x="15247" y="31600"/>
                    <a:pt x="11437" y="17217"/>
                    <a:pt x="7627" y="2835"/>
                  </a:cubicBezTo>
                  <a:cubicBezTo>
                    <a:pt x="6389" y="-2118"/>
                    <a:pt x="-946" y="-23"/>
                    <a:pt x="102" y="4835"/>
                  </a:cubicBezTo>
                  <a:lnTo>
                    <a:pt x="102" y="4835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8" name="任意多边形: 形状 87"/>
            <p:cNvSpPr/>
            <p:nvPr/>
          </p:nvSpPr>
          <p:spPr>
            <a:xfrm>
              <a:off x="8732387" y="3375332"/>
              <a:ext cx="17058" cy="49501"/>
            </a:xfrm>
            <a:custGeom>
              <a:avLst/>
              <a:gdLst>
                <a:gd name="connsiteX0" fmla="*/ 101 w 17058"/>
                <a:gd name="connsiteY0" fmla="*/ 4945 h 49501"/>
                <a:gd name="connsiteX1" fmla="*/ 9150 w 17058"/>
                <a:gd name="connsiteY1" fmla="*/ 46569 h 49501"/>
                <a:gd name="connsiteX2" fmla="*/ 16960 w 17058"/>
                <a:gd name="connsiteY2" fmla="*/ 44378 h 49501"/>
                <a:gd name="connsiteX3" fmla="*/ 7626 w 17058"/>
                <a:gd name="connsiteY3" fmla="*/ 2754 h 49501"/>
                <a:gd name="connsiteX4" fmla="*/ 101 w 17058"/>
                <a:gd name="connsiteY4" fmla="*/ 4945 h 49501"/>
                <a:gd name="connsiteX5" fmla="*/ 101 w 17058"/>
                <a:gd name="connsiteY5" fmla="*/ 4945 h 49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58" h="49501">
                  <a:moveTo>
                    <a:pt x="101" y="4945"/>
                  </a:moveTo>
                  <a:cubicBezTo>
                    <a:pt x="2863" y="18851"/>
                    <a:pt x="5816" y="32853"/>
                    <a:pt x="9150" y="46569"/>
                  </a:cubicBezTo>
                  <a:cubicBezTo>
                    <a:pt x="10388" y="51713"/>
                    <a:pt x="18008" y="49522"/>
                    <a:pt x="16960" y="44378"/>
                  </a:cubicBezTo>
                  <a:cubicBezTo>
                    <a:pt x="14198" y="30472"/>
                    <a:pt x="10959" y="16565"/>
                    <a:pt x="7626" y="2754"/>
                  </a:cubicBezTo>
                  <a:cubicBezTo>
                    <a:pt x="6483" y="-2104"/>
                    <a:pt x="-947" y="-8"/>
                    <a:pt x="101" y="4945"/>
                  </a:cubicBezTo>
                  <a:lnTo>
                    <a:pt x="101" y="4945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9" name="任意多边形: 形状 88"/>
            <p:cNvSpPr/>
            <p:nvPr/>
          </p:nvSpPr>
          <p:spPr>
            <a:xfrm>
              <a:off x="8751333" y="3373316"/>
              <a:ext cx="21184" cy="53556"/>
            </a:xfrm>
            <a:custGeom>
              <a:avLst/>
              <a:gdLst>
                <a:gd name="connsiteX0" fmla="*/ 14 w 21184"/>
                <a:gd name="connsiteY0" fmla="*/ 3817 h 53556"/>
                <a:gd name="connsiteX1" fmla="*/ 13921 w 21184"/>
                <a:gd name="connsiteY1" fmla="*/ 51537 h 53556"/>
                <a:gd name="connsiteX2" fmla="*/ 20779 w 21184"/>
                <a:gd name="connsiteY2" fmla="*/ 47537 h 53556"/>
                <a:gd name="connsiteX3" fmla="*/ 7729 w 21184"/>
                <a:gd name="connsiteY3" fmla="*/ 2769 h 53556"/>
                <a:gd name="connsiteX4" fmla="*/ 14 w 21184"/>
                <a:gd name="connsiteY4" fmla="*/ 3817 h 53556"/>
                <a:gd name="connsiteX5" fmla="*/ 14 w 21184"/>
                <a:gd name="connsiteY5" fmla="*/ 3817 h 5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84" h="53556">
                  <a:moveTo>
                    <a:pt x="14" y="3817"/>
                  </a:moveTo>
                  <a:cubicBezTo>
                    <a:pt x="1729" y="20486"/>
                    <a:pt x="6301" y="36583"/>
                    <a:pt x="13921" y="51537"/>
                  </a:cubicBezTo>
                  <a:cubicBezTo>
                    <a:pt x="16302" y="56110"/>
                    <a:pt x="22874" y="52109"/>
                    <a:pt x="20779" y="47537"/>
                  </a:cubicBezTo>
                  <a:cubicBezTo>
                    <a:pt x="14206" y="33154"/>
                    <a:pt x="9920" y="18486"/>
                    <a:pt x="7729" y="2769"/>
                  </a:cubicBezTo>
                  <a:cubicBezTo>
                    <a:pt x="7158" y="-1517"/>
                    <a:pt x="-367" y="-564"/>
                    <a:pt x="14" y="3817"/>
                  </a:cubicBezTo>
                  <a:lnTo>
                    <a:pt x="14" y="3817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任意多边形: 形状 89"/>
            <p:cNvSpPr/>
            <p:nvPr/>
          </p:nvSpPr>
          <p:spPr>
            <a:xfrm>
              <a:off x="8769539" y="3369358"/>
              <a:ext cx="21235" cy="55757"/>
            </a:xfrm>
            <a:custGeom>
              <a:avLst/>
              <a:gdLst>
                <a:gd name="connsiteX0" fmla="*/ 1 w 21235"/>
                <a:gd name="connsiteY0" fmla="*/ 3774 h 55757"/>
                <a:gd name="connsiteX1" fmla="*/ 13812 w 21235"/>
                <a:gd name="connsiteY1" fmla="*/ 53781 h 55757"/>
                <a:gd name="connsiteX2" fmla="*/ 20765 w 21235"/>
                <a:gd name="connsiteY2" fmla="*/ 49780 h 55757"/>
                <a:gd name="connsiteX3" fmla="*/ 7907 w 21235"/>
                <a:gd name="connsiteY3" fmla="*/ 3870 h 55757"/>
                <a:gd name="connsiteX4" fmla="*/ 1 w 21235"/>
                <a:gd name="connsiteY4" fmla="*/ 3774 h 55757"/>
                <a:gd name="connsiteX5" fmla="*/ 1 w 21235"/>
                <a:gd name="connsiteY5" fmla="*/ 3774 h 55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235" h="55757">
                  <a:moveTo>
                    <a:pt x="1" y="3774"/>
                  </a:moveTo>
                  <a:cubicBezTo>
                    <a:pt x="477" y="21300"/>
                    <a:pt x="4859" y="38541"/>
                    <a:pt x="13812" y="53781"/>
                  </a:cubicBezTo>
                  <a:cubicBezTo>
                    <a:pt x="16384" y="58257"/>
                    <a:pt x="23051" y="54352"/>
                    <a:pt x="20765" y="49780"/>
                  </a:cubicBezTo>
                  <a:cubicBezTo>
                    <a:pt x="13241" y="35207"/>
                    <a:pt x="8764" y="20253"/>
                    <a:pt x="7907" y="3870"/>
                  </a:cubicBezTo>
                  <a:cubicBezTo>
                    <a:pt x="7621" y="-1274"/>
                    <a:pt x="-94" y="-1274"/>
                    <a:pt x="1" y="3774"/>
                  </a:cubicBezTo>
                  <a:lnTo>
                    <a:pt x="1" y="377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任意多边形: 形状 90"/>
            <p:cNvSpPr/>
            <p:nvPr/>
          </p:nvSpPr>
          <p:spPr>
            <a:xfrm>
              <a:off x="8783538" y="3373478"/>
              <a:ext cx="19388" cy="51719"/>
            </a:xfrm>
            <a:custGeom>
              <a:avLst/>
              <a:gdLst>
                <a:gd name="connsiteX0" fmla="*/ 4 w 19388"/>
                <a:gd name="connsiteY0" fmla="*/ 3751 h 51719"/>
                <a:gd name="connsiteX1" fmla="*/ 12005 w 19388"/>
                <a:gd name="connsiteY1" fmla="*/ 49661 h 51719"/>
                <a:gd name="connsiteX2" fmla="*/ 18958 w 19388"/>
                <a:gd name="connsiteY2" fmla="*/ 45565 h 51719"/>
                <a:gd name="connsiteX3" fmla="*/ 7909 w 19388"/>
                <a:gd name="connsiteY3" fmla="*/ 3751 h 51719"/>
                <a:gd name="connsiteX4" fmla="*/ 4 w 19388"/>
                <a:gd name="connsiteY4" fmla="*/ 3751 h 51719"/>
                <a:gd name="connsiteX5" fmla="*/ 4 w 19388"/>
                <a:gd name="connsiteY5" fmla="*/ 3751 h 51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88" h="51719">
                  <a:moveTo>
                    <a:pt x="4" y="3751"/>
                  </a:moveTo>
                  <a:cubicBezTo>
                    <a:pt x="575" y="19848"/>
                    <a:pt x="4671" y="35374"/>
                    <a:pt x="12005" y="49661"/>
                  </a:cubicBezTo>
                  <a:cubicBezTo>
                    <a:pt x="14386" y="54328"/>
                    <a:pt x="21149" y="50233"/>
                    <a:pt x="18958" y="45565"/>
                  </a:cubicBezTo>
                  <a:cubicBezTo>
                    <a:pt x="12767" y="32135"/>
                    <a:pt x="9148" y="18419"/>
                    <a:pt x="7909" y="3751"/>
                  </a:cubicBezTo>
                  <a:cubicBezTo>
                    <a:pt x="7433" y="-1202"/>
                    <a:pt x="-187" y="-1298"/>
                    <a:pt x="4" y="3751"/>
                  </a:cubicBezTo>
                  <a:lnTo>
                    <a:pt x="4" y="3751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任意多边形: 形状 91"/>
            <p:cNvSpPr/>
            <p:nvPr/>
          </p:nvSpPr>
          <p:spPr>
            <a:xfrm>
              <a:off x="8797958" y="3375599"/>
              <a:ext cx="27024" cy="46744"/>
            </a:xfrm>
            <a:custGeom>
              <a:avLst/>
              <a:gdLst>
                <a:gd name="connsiteX0" fmla="*/ 252 w 27024"/>
                <a:gd name="connsiteY0" fmla="*/ 4773 h 46744"/>
                <a:gd name="connsiteX1" fmla="*/ 19493 w 27024"/>
                <a:gd name="connsiteY1" fmla="*/ 44873 h 46744"/>
                <a:gd name="connsiteX2" fmla="*/ 26446 w 27024"/>
                <a:gd name="connsiteY2" fmla="*/ 40778 h 46744"/>
                <a:gd name="connsiteX3" fmla="*/ 7872 w 27024"/>
                <a:gd name="connsiteY3" fmla="*/ 2678 h 46744"/>
                <a:gd name="connsiteX4" fmla="*/ 252 w 27024"/>
                <a:gd name="connsiteY4" fmla="*/ 4773 h 46744"/>
                <a:gd name="connsiteX5" fmla="*/ 252 w 27024"/>
                <a:gd name="connsiteY5" fmla="*/ 4773 h 46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24" h="46744">
                  <a:moveTo>
                    <a:pt x="252" y="4773"/>
                  </a:moveTo>
                  <a:cubicBezTo>
                    <a:pt x="5110" y="18775"/>
                    <a:pt x="11206" y="32491"/>
                    <a:pt x="19493" y="44873"/>
                  </a:cubicBezTo>
                  <a:cubicBezTo>
                    <a:pt x="22350" y="49160"/>
                    <a:pt x="29018" y="45350"/>
                    <a:pt x="26446" y="40778"/>
                  </a:cubicBezTo>
                  <a:cubicBezTo>
                    <a:pt x="19302" y="28395"/>
                    <a:pt x="12825" y="16013"/>
                    <a:pt x="7872" y="2678"/>
                  </a:cubicBezTo>
                  <a:cubicBezTo>
                    <a:pt x="6063" y="-1990"/>
                    <a:pt x="-1462" y="-85"/>
                    <a:pt x="252" y="4773"/>
                  </a:cubicBezTo>
                  <a:lnTo>
                    <a:pt x="252" y="4773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任意多边形: 形状 92"/>
            <p:cNvSpPr/>
            <p:nvPr/>
          </p:nvSpPr>
          <p:spPr>
            <a:xfrm>
              <a:off x="8818190" y="3367256"/>
              <a:ext cx="29169" cy="59433"/>
            </a:xfrm>
            <a:custGeom>
              <a:avLst/>
              <a:gdLst>
                <a:gd name="connsiteX0" fmla="*/ 118 w 29169"/>
                <a:gd name="connsiteY0" fmla="*/ 4924 h 59433"/>
                <a:gd name="connsiteX1" fmla="*/ 21549 w 29169"/>
                <a:gd name="connsiteY1" fmla="*/ 57502 h 59433"/>
                <a:gd name="connsiteX2" fmla="*/ 28597 w 29169"/>
                <a:gd name="connsiteY2" fmla="*/ 53406 h 59433"/>
                <a:gd name="connsiteX3" fmla="*/ 7833 w 29169"/>
                <a:gd name="connsiteY3" fmla="*/ 2829 h 59433"/>
                <a:gd name="connsiteX4" fmla="*/ 118 w 29169"/>
                <a:gd name="connsiteY4" fmla="*/ 4924 h 59433"/>
                <a:gd name="connsiteX5" fmla="*/ 118 w 29169"/>
                <a:gd name="connsiteY5" fmla="*/ 4924 h 59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169" h="59433">
                  <a:moveTo>
                    <a:pt x="118" y="4924"/>
                  </a:moveTo>
                  <a:cubicBezTo>
                    <a:pt x="4404" y="23403"/>
                    <a:pt x="11167" y="41595"/>
                    <a:pt x="21549" y="57502"/>
                  </a:cubicBezTo>
                  <a:cubicBezTo>
                    <a:pt x="24406" y="61884"/>
                    <a:pt x="31169" y="58074"/>
                    <a:pt x="28597" y="53406"/>
                  </a:cubicBezTo>
                  <a:cubicBezTo>
                    <a:pt x="19834" y="37119"/>
                    <a:pt x="12500" y="20736"/>
                    <a:pt x="7833" y="2829"/>
                  </a:cubicBezTo>
                  <a:cubicBezTo>
                    <a:pt x="6499" y="-2124"/>
                    <a:pt x="-1025" y="-29"/>
                    <a:pt x="118" y="4924"/>
                  </a:cubicBezTo>
                  <a:lnTo>
                    <a:pt x="118" y="492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4" name="任意多边形: 形状 93"/>
            <p:cNvSpPr/>
            <p:nvPr/>
          </p:nvSpPr>
          <p:spPr>
            <a:xfrm>
              <a:off x="8837394" y="3371366"/>
              <a:ext cx="28275" cy="47254"/>
            </a:xfrm>
            <a:custGeom>
              <a:avLst/>
              <a:gdLst>
                <a:gd name="connsiteX0" fmla="*/ 250 w 28275"/>
                <a:gd name="connsiteY0" fmla="*/ 4814 h 47254"/>
                <a:gd name="connsiteX1" fmla="*/ 20633 w 28275"/>
                <a:gd name="connsiteY1" fmla="*/ 45486 h 47254"/>
                <a:gd name="connsiteX2" fmla="*/ 27586 w 28275"/>
                <a:gd name="connsiteY2" fmla="*/ 41390 h 47254"/>
                <a:gd name="connsiteX3" fmla="*/ 7869 w 28275"/>
                <a:gd name="connsiteY3" fmla="*/ 2719 h 47254"/>
                <a:gd name="connsiteX4" fmla="*/ 250 w 28275"/>
                <a:gd name="connsiteY4" fmla="*/ 4814 h 47254"/>
                <a:gd name="connsiteX5" fmla="*/ 250 w 28275"/>
                <a:gd name="connsiteY5" fmla="*/ 4814 h 47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275" h="47254">
                  <a:moveTo>
                    <a:pt x="250" y="4814"/>
                  </a:moveTo>
                  <a:cubicBezTo>
                    <a:pt x="5202" y="19197"/>
                    <a:pt x="11584" y="33199"/>
                    <a:pt x="20633" y="45486"/>
                  </a:cubicBezTo>
                  <a:cubicBezTo>
                    <a:pt x="23681" y="49582"/>
                    <a:pt x="30444" y="45867"/>
                    <a:pt x="27586" y="41390"/>
                  </a:cubicBezTo>
                  <a:cubicBezTo>
                    <a:pt x="19776" y="29008"/>
                    <a:pt x="12918" y="16530"/>
                    <a:pt x="7869" y="2719"/>
                  </a:cubicBezTo>
                  <a:cubicBezTo>
                    <a:pt x="6155" y="-2044"/>
                    <a:pt x="-1465" y="-43"/>
                    <a:pt x="250" y="4814"/>
                  </a:cubicBezTo>
                  <a:lnTo>
                    <a:pt x="250" y="4814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5" name="任意多边形: 形状 94"/>
            <p:cNvSpPr/>
            <p:nvPr/>
          </p:nvSpPr>
          <p:spPr>
            <a:xfrm>
              <a:off x="8855205" y="3367452"/>
              <a:ext cx="31069" cy="49413"/>
            </a:xfrm>
            <a:custGeom>
              <a:avLst/>
              <a:gdLst>
                <a:gd name="connsiteX0" fmla="*/ 536 w 31069"/>
                <a:gd name="connsiteY0" fmla="*/ 6062 h 49413"/>
                <a:gd name="connsiteX1" fmla="*/ 23396 w 31069"/>
                <a:gd name="connsiteY1" fmla="*/ 47400 h 49413"/>
                <a:gd name="connsiteX2" fmla="*/ 30539 w 31069"/>
                <a:gd name="connsiteY2" fmla="*/ 43209 h 49413"/>
                <a:gd name="connsiteX3" fmla="*/ 7489 w 31069"/>
                <a:gd name="connsiteY3" fmla="*/ 2061 h 49413"/>
                <a:gd name="connsiteX4" fmla="*/ 536 w 31069"/>
                <a:gd name="connsiteY4" fmla="*/ 6062 h 49413"/>
                <a:gd name="connsiteX5" fmla="*/ 536 w 31069"/>
                <a:gd name="connsiteY5" fmla="*/ 6062 h 4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69" h="49413">
                  <a:moveTo>
                    <a:pt x="536" y="6062"/>
                  </a:moveTo>
                  <a:cubicBezTo>
                    <a:pt x="7965" y="19873"/>
                    <a:pt x="15299" y="33875"/>
                    <a:pt x="23396" y="47400"/>
                  </a:cubicBezTo>
                  <a:cubicBezTo>
                    <a:pt x="26158" y="51972"/>
                    <a:pt x="33016" y="47972"/>
                    <a:pt x="30539" y="43209"/>
                  </a:cubicBezTo>
                  <a:cubicBezTo>
                    <a:pt x="23300" y="29207"/>
                    <a:pt x="15299" y="15682"/>
                    <a:pt x="7489" y="2061"/>
                  </a:cubicBezTo>
                  <a:cubicBezTo>
                    <a:pt x="4822" y="-2606"/>
                    <a:pt x="-1941" y="1490"/>
                    <a:pt x="536" y="6062"/>
                  </a:cubicBezTo>
                  <a:lnTo>
                    <a:pt x="536" y="6062"/>
                  </a:ln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6" name="任意多边形: 形状 95"/>
            <p:cNvSpPr/>
            <p:nvPr/>
          </p:nvSpPr>
          <p:spPr>
            <a:xfrm>
              <a:off x="8330295" y="3417994"/>
              <a:ext cx="3714" cy="3811"/>
            </a:xfrm>
            <a:custGeom>
              <a:avLst/>
              <a:gdLst>
                <a:gd name="connsiteX0" fmla="*/ 1857 w 3714"/>
                <a:gd name="connsiteY0" fmla="*/ 3812 h 3811"/>
                <a:gd name="connsiteX1" fmla="*/ 1857 w 3714"/>
                <a:gd name="connsiteY1" fmla="*/ 2 h 3811"/>
                <a:gd name="connsiteX2" fmla="*/ 1857 w 3714"/>
                <a:gd name="connsiteY2" fmla="*/ 3812 h 3811"/>
                <a:gd name="connsiteX3" fmla="*/ 1857 w 3714"/>
                <a:gd name="connsiteY3" fmla="*/ 381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" h="3811">
                  <a:moveTo>
                    <a:pt x="1857" y="3812"/>
                  </a:moveTo>
                  <a:cubicBezTo>
                    <a:pt x="4334" y="3812"/>
                    <a:pt x="4334" y="2"/>
                    <a:pt x="1857" y="2"/>
                  </a:cubicBezTo>
                  <a:cubicBezTo>
                    <a:pt x="-619" y="-93"/>
                    <a:pt x="-619" y="3812"/>
                    <a:pt x="1857" y="3812"/>
                  </a:cubicBezTo>
                  <a:lnTo>
                    <a:pt x="1857" y="38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7" name="任意多边形: 形状 96"/>
            <p:cNvSpPr/>
            <p:nvPr/>
          </p:nvSpPr>
          <p:spPr>
            <a:xfrm>
              <a:off x="8329192" y="3419883"/>
              <a:ext cx="6850" cy="14543"/>
            </a:xfrm>
            <a:custGeom>
              <a:avLst/>
              <a:gdLst>
                <a:gd name="connsiteX0" fmla="*/ 3341 w 6850"/>
                <a:gd name="connsiteY0" fmla="*/ 970 h 14543"/>
                <a:gd name="connsiteX1" fmla="*/ 7 w 6850"/>
                <a:gd name="connsiteY1" fmla="*/ 12686 h 14543"/>
                <a:gd name="connsiteX2" fmla="*/ 3817 w 6850"/>
                <a:gd name="connsiteY2" fmla="*/ 12686 h 14543"/>
                <a:gd name="connsiteX3" fmla="*/ 6579 w 6850"/>
                <a:gd name="connsiteY3" fmla="*/ 2875 h 14543"/>
                <a:gd name="connsiteX4" fmla="*/ 3341 w 6850"/>
                <a:gd name="connsiteY4" fmla="*/ 970 h 14543"/>
                <a:gd name="connsiteX5" fmla="*/ 3341 w 6850"/>
                <a:gd name="connsiteY5" fmla="*/ 970 h 14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0" h="14543">
                  <a:moveTo>
                    <a:pt x="3341" y="970"/>
                  </a:moveTo>
                  <a:cubicBezTo>
                    <a:pt x="1436" y="4685"/>
                    <a:pt x="293" y="8590"/>
                    <a:pt x="7" y="12686"/>
                  </a:cubicBezTo>
                  <a:cubicBezTo>
                    <a:pt x="-184" y="15162"/>
                    <a:pt x="3626" y="15162"/>
                    <a:pt x="3817" y="12686"/>
                  </a:cubicBezTo>
                  <a:cubicBezTo>
                    <a:pt x="4103" y="9257"/>
                    <a:pt x="5055" y="5923"/>
                    <a:pt x="6579" y="2875"/>
                  </a:cubicBezTo>
                  <a:cubicBezTo>
                    <a:pt x="7817" y="684"/>
                    <a:pt x="4484" y="-1221"/>
                    <a:pt x="3341" y="970"/>
                  </a:cubicBezTo>
                  <a:lnTo>
                    <a:pt x="3341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8" name="任意多边形: 形状 97"/>
            <p:cNvSpPr/>
            <p:nvPr/>
          </p:nvSpPr>
          <p:spPr>
            <a:xfrm>
              <a:off x="8338284" y="3418021"/>
              <a:ext cx="11421" cy="19989"/>
            </a:xfrm>
            <a:custGeom>
              <a:avLst/>
              <a:gdLst>
                <a:gd name="connsiteX0" fmla="*/ 8251 w 11421"/>
                <a:gd name="connsiteY0" fmla="*/ 642 h 19989"/>
                <a:gd name="connsiteX1" fmla="*/ 60 w 11421"/>
                <a:gd name="connsiteY1" fmla="*/ 17596 h 19989"/>
                <a:gd name="connsiteX2" fmla="*/ 3774 w 11421"/>
                <a:gd name="connsiteY2" fmla="*/ 18644 h 19989"/>
                <a:gd name="connsiteX3" fmla="*/ 11013 w 11421"/>
                <a:gd name="connsiteY3" fmla="*/ 3404 h 19989"/>
                <a:gd name="connsiteX4" fmla="*/ 8251 w 11421"/>
                <a:gd name="connsiteY4" fmla="*/ 642 h 19989"/>
                <a:gd name="connsiteX5" fmla="*/ 8251 w 11421"/>
                <a:gd name="connsiteY5" fmla="*/ 642 h 1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1" h="19989">
                  <a:moveTo>
                    <a:pt x="8251" y="642"/>
                  </a:moveTo>
                  <a:cubicBezTo>
                    <a:pt x="4251" y="5690"/>
                    <a:pt x="1488" y="11310"/>
                    <a:pt x="60" y="17596"/>
                  </a:cubicBezTo>
                  <a:cubicBezTo>
                    <a:pt x="-512" y="19977"/>
                    <a:pt x="3203" y="21025"/>
                    <a:pt x="3774" y="18644"/>
                  </a:cubicBezTo>
                  <a:cubicBezTo>
                    <a:pt x="5013" y="13024"/>
                    <a:pt x="7394" y="7881"/>
                    <a:pt x="11013" y="3404"/>
                  </a:cubicBezTo>
                  <a:cubicBezTo>
                    <a:pt x="12442" y="1499"/>
                    <a:pt x="9775" y="-1263"/>
                    <a:pt x="8251" y="642"/>
                  </a:cubicBezTo>
                  <a:lnTo>
                    <a:pt x="8251" y="64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9" name="任意多边形: 形状 98"/>
            <p:cNvSpPr/>
            <p:nvPr/>
          </p:nvSpPr>
          <p:spPr>
            <a:xfrm>
              <a:off x="8353714" y="3423481"/>
              <a:ext cx="7616" cy="12651"/>
            </a:xfrm>
            <a:custGeom>
              <a:avLst/>
              <a:gdLst>
                <a:gd name="connsiteX0" fmla="*/ 3774 w 7616"/>
                <a:gd name="connsiteY0" fmla="*/ 1278 h 12651"/>
                <a:gd name="connsiteX1" fmla="*/ 155 w 7616"/>
                <a:gd name="connsiteY1" fmla="*/ 10327 h 12651"/>
                <a:gd name="connsiteX2" fmla="*/ 3870 w 7616"/>
                <a:gd name="connsiteY2" fmla="*/ 11374 h 12651"/>
                <a:gd name="connsiteX3" fmla="*/ 7489 w 7616"/>
                <a:gd name="connsiteY3" fmla="*/ 2325 h 12651"/>
                <a:gd name="connsiteX4" fmla="*/ 3774 w 7616"/>
                <a:gd name="connsiteY4" fmla="*/ 1278 h 12651"/>
                <a:gd name="connsiteX5" fmla="*/ 3774 w 7616"/>
                <a:gd name="connsiteY5" fmla="*/ 1278 h 1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6" h="12651">
                  <a:moveTo>
                    <a:pt x="3774" y="1278"/>
                  </a:moveTo>
                  <a:cubicBezTo>
                    <a:pt x="2536" y="4326"/>
                    <a:pt x="1393" y="7374"/>
                    <a:pt x="155" y="10327"/>
                  </a:cubicBezTo>
                  <a:cubicBezTo>
                    <a:pt x="-798" y="12612"/>
                    <a:pt x="2917" y="13660"/>
                    <a:pt x="3870" y="11374"/>
                  </a:cubicBezTo>
                  <a:cubicBezTo>
                    <a:pt x="5108" y="8326"/>
                    <a:pt x="6251" y="5278"/>
                    <a:pt x="7489" y="2325"/>
                  </a:cubicBezTo>
                  <a:cubicBezTo>
                    <a:pt x="8346" y="39"/>
                    <a:pt x="4632" y="-1008"/>
                    <a:pt x="3774" y="1278"/>
                  </a:cubicBezTo>
                  <a:lnTo>
                    <a:pt x="3774" y="127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0" name="任意多边形: 形状 99"/>
            <p:cNvSpPr/>
            <p:nvPr/>
          </p:nvSpPr>
          <p:spPr>
            <a:xfrm>
              <a:off x="8366397" y="3420025"/>
              <a:ext cx="10053" cy="18033"/>
            </a:xfrm>
            <a:custGeom>
              <a:avLst/>
              <a:gdLst>
                <a:gd name="connsiteX0" fmla="*/ 6236 w 10053"/>
                <a:gd name="connsiteY0" fmla="*/ 1305 h 18033"/>
                <a:gd name="connsiteX1" fmla="*/ 235 w 10053"/>
                <a:gd name="connsiteY1" fmla="*/ 15116 h 18033"/>
                <a:gd name="connsiteX2" fmla="*/ 3569 w 10053"/>
                <a:gd name="connsiteY2" fmla="*/ 17021 h 18033"/>
                <a:gd name="connsiteX3" fmla="*/ 9951 w 10053"/>
                <a:gd name="connsiteY3" fmla="*/ 2352 h 18033"/>
                <a:gd name="connsiteX4" fmla="*/ 6236 w 10053"/>
                <a:gd name="connsiteY4" fmla="*/ 1305 h 18033"/>
                <a:gd name="connsiteX5" fmla="*/ 6236 w 10053"/>
                <a:gd name="connsiteY5" fmla="*/ 1305 h 18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3" h="18033">
                  <a:moveTo>
                    <a:pt x="6236" y="1305"/>
                  </a:moveTo>
                  <a:cubicBezTo>
                    <a:pt x="4522" y="6067"/>
                    <a:pt x="2521" y="10639"/>
                    <a:pt x="235" y="15116"/>
                  </a:cubicBezTo>
                  <a:cubicBezTo>
                    <a:pt x="-908" y="17307"/>
                    <a:pt x="2426" y="19307"/>
                    <a:pt x="3569" y="17021"/>
                  </a:cubicBezTo>
                  <a:cubicBezTo>
                    <a:pt x="5950" y="12258"/>
                    <a:pt x="8141" y="7305"/>
                    <a:pt x="9951" y="2352"/>
                  </a:cubicBezTo>
                  <a:cubicBezTo>
                    <a:pt x="10713" y="-29"/>
                    <a:pt x="6998" y="-981"/>
                    <a:pt x="6236" y="1305"/>
                  </a:cubicBezTo>
                  <a:lnTo>
                    <a:pt x="6236" y="130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1" name="任意多边形: 形状 100"/>
            <p:cNvSpPr/>
            <p:nvPr/>
          </p:nvSpPr>
          <p:spPr>
            <a:xfrm>
              <a:off x="8379908" y="3419072"/>
              <a:ext cx="9902" cy="17971"/>
            </a:xfrm>
            <a:custGeom>
              <a:avLst/>
              <a:gdLst>
                <a:gd name="connsiteX0" fmla="*/ 6060 w 9902"/>
                <a:gd name="connsiteY0" fmla="*/ 1305 h 17971"/>
                <a:gd name="connsiteX1" fmla="*/ 155 w 9902"/>
                <a:gd name="connsiteY1" fmla="*/ 15687 h 17971"/>
                <a:gd name="connsiteX2" fmla="*/ 3870 w 9902"/>
                <a:gd name="connsiteY2" fmla="*/ 16735 h 17971"/>
                <a:gd name="connsiteX3" fmla="*/ 9775 w 9902"/>
                <a:gd name="connsiteY3" fmla="*/ 2352 h 17971"/>
                <a:gd name="connsiteX4" fmla="*/ 6060 w 9902"/>
                <a:gd name="connsiteY4" fmla="*/ 1305 h 17971"/>
                <a:gd name="connsiteX5" fmla="*/ 6060 w 9902"/>
                <a:gd name="connsiteY5" fmla="*/ 1305 h 17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02" h="17971">
                  <a:moveTo>
                    <a:pt x="6060" y="1305"/>
                  </a:moveTo>
                  <a:cubicBezTo>
                    <a:pt x="4060" y="6067"/>
                    <a:pt x="2155" y="10925"/>
                    <a:pt x="155" y="15687"/>
                  </a:cubicBezTo>
                  <a:cubicBezTo>
                    <a:pt x="-798" y="17973"/>
                    <a:pt x="2917" y="18926"/>
                    <a:pt x="3870" y="16735"/>
                  </a:cubicBezTo>
                  <a:cubicBezTo>
                    <a:pt x="5870" y="11973"/>
                    <a:pt x="7775" y="7115"/>
                    <a:pt x="9775" y="2352"/>
                  </a:cubicBezTo>
                  <a:cubicBezTo>
                    <a:pt x="10632" y="-29"/>
                    <a:pt x="6918" y="-981"/>
                    <a:pt x="6060" y="1305"/>
                  </a:cubicBezTo>
                  <a:lnTo>
                    <a:pt x="6060" y="130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" name="任意多边形: 形状 101"/>
            <p:cNvSpPr/>
            <p:nvPr/>
          </p:nvSpPr>
          <p:spPr>
            <a:xfrm>
              <a:off x="8395624" y="3416122"/>
              <a:ext cx="12950" cy="20174"/>
            </a:xfrm>
            <a:custGeom>
              <a:avLst/>
              <a:gdLst>
                <a:gd name="connsiteX0" fmla="*/ 9680 w 12950"/>
                <a:gd name="connsiteY0" fmla="*/ 540 h 20174"/>
                <a:gd name="connsiteX1" fmla="*/ 60 w 12950"/>
                <a:gd name="connsiteY1" fmla="*/ 17781 h 20174"/>
                <a:gd name="connsiteX2" fmla="*/ 3774 w 12950"/>
                <a:gd name="connsiteY2" fmla="*/ 18828 h 20174"/>
                <a:gd name="connsiteX3" fmla="*/ 12347 w 12950"/>
                <a:gd name="connsiteY3" fmla="*/ 3303 h 20174"/>
                <a:gd name="connsiteX4" fmla="*/ 9680 w 12950"/>
                <a:gd name="connsiteY4" fmla="*/ 540 h 20174"/>
                <a:gd name="connsiteX5" fmla="*/ 9680 w 12950"/>
                <a:gd name="connsiteY5" fmla="*/ 540 h 2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50" h="20174">
                  <a:moveTo>
                    <a:pt x="9680" y="540"/>
                  </a:moveTo>
                  <a:cubicBezTo>
                    <a:pt x="4822" y="5303"/>
                    <a:pt x="1488" y="11113"/>
                    <a:pt x="60" y="17781"/>
                  </a:cubicBezTo>
                  <a:cubicBezTo>
                    <a:pt x="-512" y="20162"/>
                    <a:pt x="3203" y="21210"/>
                    <a:pt x="3774" y="18828"/>
                  </a:cubicBezTo>
                  <a:cubicBezTo>
                    <a:pt x="5108" y="12828"/>
                    <a:pt x="7965" y="7589"/>
                    <a:pt x="12347" y="3303"/>
                  </a:cubicBezTo>
                  <a:cubicBezTo>
                    <a:pt x="14157" y="1588"/>
                    <a:pt x="11490" y="-1174"/>
                    <a:pt x="9680" y="540"/>
                  </a:cubicBezTo>
                  <a:lnTo>
                    <a:pt x="9680" y="54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" name="任意多边形: 形状 102"/>
            <p:cNvSpPr/>
            <p:nvPr/>
          </p:nvSpPr>
          <p:spPr>
            <a:xfrm>
              <a:off x="8408673" y="3414768"/>
              <a:ext cx="14070" cy="21227"/>
            </a:xfrm>
            <a:custGeom>
              <a:avLst/>
              <a:gdLst>
                <a:gd name="connsiteX0" fmla="*/ 10442 w 14070"/>
                <a:gd name="connsiteY0" fmla="*/ 846 h 21227"/>
                <a:gd name="connsiteX1" fmla="*/ 155 w 14070"/>
                <a:gd name="connsiteY1" fmla="*/ 18944 h 21227"/>
                <a:gd name="connsiteX2" fmla="*/ 3870 w 14070"/>
                <a:gd name="connsiteY2" fmla="*/ 19991 h 21227"/>
                <a:gd name="connsiteX3" fmla="*/ 13680 w 14070"/>
                <a:gd name="connsiteY3" fmla="*/ 2846 h 21227"/>
                <a:gd name="connsiteX4" fmla="*/ 10442 w 14070"/>
                <a:gd name="connsiteY4" fmla="*/ 846 h 21227"/>
                <a:gd name="connsiteX5" fmla="*/ 10442 w 14070"/>
                <a:gd name="connsiteY5" fmla="*/ 846 h 21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70" h="21227">
                  <a:moveTo>
                    <a:pt x="10442" y="846"/>
                  </a:moveTo>
                  <a:cubicBezTo>
                    <a:pt x="6251" y="6466"/>
                    <a:pt x="2917" y="12467"/>
                    <a:pt x="155" y="18944"/>
                  </a:cubicBezTo>
                  <a:cubicBezTo>
                    <a:pt x="-798" y="21230"/>
                    <a:pt x="2917" y="22182"/>
                    <a:pt x="3870" y="19991"/>
                  </a:cubicBezTo>
                  <a:cubicBezTo>
                    <a:pt x="6441" y="13895"/>
                    <a:pt x="9775" y="8180"/>
                    <a:pt x="13680" y="2846"/>
                  </a:cubicBezTo>
                  <a:cubicBezTo>
                    <a:pt x="15204" y="751"/>
                    <a:pt x="11871" y="-1154"/>
                    <a:pt x="10442" y="846"/>
                  </a:cubicBezTo>
                  <a:lnTo>
                    <a:pt x="10442" y="84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4" name="任意多边形: 形状 103"/>
            <p:cNvSpPr/>
            <p:nvPr/>
          </p:nvSpPr>
          <p:spPr>
            <a:xfrm>
              <a:off x="8421892" y="3414419"/>
              <a:ext cx="14222" cy="22643"/>
            </a:xfrm>
            <a:custGeom>
              <a:avLst/>
              <a:gdLst>
                <a:gd name="connsiteX0" fmla="*/ 10653 w 14222"/>
                <a:gd name="connsiteY0" fmla="*/ 909 h 22643"/>
                <a:gd name="connsiteX1" fmla="*/ 271 w 14222"/>
                <a:gd name="connsiteY1" fmla="*/ 19769 h 22643"/>
                <a:gd name="connsiteX2" fmla="*/ 3605 w 14222"/>
                <a:gd name="connsiteY2" fmla="*/ 21674 h 22643"/>
                <a:gd name="connsiteX3" fmla="*/ 13987 w 14222"/>
                <a:gd name="connsiteY3" fmla="*/ 2814 h 22643"/>
                <a:gd name="connsiteX4" fmla="*/ 10653 w 14222"/>
                <a:gd name="connsiteY4" fmla="*/ 909 h 22643"/>
                <a:gd name="connsiteX5" fmla="*/ 10653 w 14222"/>
                <a:gd name="connsiteY5" fmla="*/ 909 h 22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2" h="22643">
                  <a:moveTo>
                    <a:pt x="10653" y="909"/>
                  </a:moveTo>
                  <a:cubicBezTo>
                    <a:pt x="7224" y="7196"/>
                    <a:pt x="3700" y="13482"/>
                    <a:pt x="271" y="19769"/>
                  </a:cubicBezTo>
                  <a:cubicBezTo>
                    <a:pt x="-967" y="21959"/>
                    <a:pt x="2367" y="23864"/>
                    <a:pt x="3605" y="21674"/>
                  </a:cubicBezTo>
                  <a:cubicBezTo>
                    <a:pt x="7034" y="15387"/>
                    <a:pt x="10558" y="9101"/>
                    <a:pt x="13987" y="2814"/>
                  </a:cubicBezTo>
                  <a:cubicBezTo>
                    <a:pt x="15130" y="719"/>
                    <a:pt x="11796" y="-1186"/>
                    <a:pt x="10653" y="909"/>
                  </a:cubicBezTo>
                  <a:lnTo>
                    <a:pt x="10653" y="90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5" name="任意多边形: 形状 104"/>
            <p:cNvSpPr/>
            <p:nvPr/>
          </p:nvSpPr>
          <p:spPr>
            <a:xfrm>
              <a:off x="8432916" y="3417121"/>
              <a:ext cx="12308" cy="21889"/>
            </a:xfrm>
            <a:custGeom>
              <a:avLst/>
              <a:gdLst>
                <a:gd name="connsiteX0" fmla="*/ 8774 w 12308"/>
                <a:gd name="connsiteY0" fmla="*/ 970 h 21889"/>
                <a:gd name="connsiteX1" fmla="*/ 201 w 12308"/>
                <a:gd name="connsiteY1" fmla="*/ 18972 h 21889"/>
                <a:gd name="connsiteX2" fmla="*/ 3535 w 12308"/>
                <a:gd name="connsiteY2" fmla="*/ 20877 h 21889"/>
                <a:gd name="connsiteX3" fmla="*/ 12107 w 12308"/>
                <a:gd name="connsiteY3" fmla="*/ 2875 h 21889"/>
                <a:gd name="connsiteX4" fmla="*/ 8774 w 12308"/>
                <a:gd name="connsiteY4" fmla="*/ 970 h 21889"/>
                <a:gd name="connsiteX5" fmla="*/ 8774 w 12308"/>
                <a:gd name="connsiteY5" fmla="*/ 970 h 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08" h="21889">
                  <a:moveTo>
                    <a:pt x="8774" y="970"/>
                  </a:moveTo>
                  <a:cubicBezTo>
                    <a:pt x="5916" y="6971"/>
                    <a:pt x="3059" y="12972"/>
                    <a:pt x="201" y="18972"/>
                  </a:cubicBezTo>
                  <a:cubicBezTo>
                    <a:pt x="-847" y="21163"/>
                    <a:pt x="2487" y="23163"/>
                    <a:pt x="3535" y="20877"/>
                  </a:cubicBezTo>
                  <a:cubicBezTo>
                    <a:pt x="6392" y="14877"/>
                    <a:pt x="9250" y="8876"/>
                    <a:pt x="12107" y="2875"/>
                  </a:cubicBezTo>
                  <a:cubicBezTo>
                    <a:pt x="13155" y="684"/>
                    <a:pt x="9821" y="-1221"/>
                    <a:pt x="8774" y="970"/>
                  </a:cubicBezTo>
                  <a:lnTo>
                    <a:pt x="8774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6" name="任意多边形: 形状 105"/>
            <p:cNvSpPr/>
            <p:nvPr/>
          </p:nvSpPr>
          <p:spPr>
            <a:xfrm>
              <a:off x="8442917" y="3419788"/>
              <a:ext cx="11260" cy="20175"/>
            </a:xfrm>
            <a:custGeom>
              <a:avLst/>
              <a:gdLst>
                <a:gd name="connsiteX0" fmla="*/ 7726 w 11260"/>
                <a:gd name="connsiteY0" fmla="*/ 970 h 20175"/>
                <a:gd name="connsiteX1" fmla="*/ 201 w 11260"/>
                <a:gd name="connsiteY1" fmla="*/ 17258 h 20175"/>
                <a:gd name="connsiteX2" fmla="*/ 3535 w 11260"/>
                <a:gd name="connsiteY2" fmla="*/ 19163 h 20175"/>
                <a:gd name="connsiteX3" fmla="*/ 11060 w 11260"/>
                <a:gd name="connsiteY3" fmla="*/ 2875 h 20175"/>
                <a:gd name="connsiteX4" fmla="*/ 7726 w 11260"/>
                <a:gd name="connsiteY4" fmla="*/ 970 h 20175"/>
                <a:gd name="connsiteX5" fmla="*/ 7726 w 11260"/>
                <a:gd name="connsiteY5" fmla="*/ 970 h 2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60" h="20175">
                  <a:moveTo>
                    <a:pt x="7726" y="970"/>
                  </a:moveTo>
                  <a:cubicBezTo>
                    <a:pt x="5249" y="6399"/>
                    <a:pt x="2678" y="11829"/>
                    <a:pt x="201" y="17258"/>
                  </a:cubicBezTo>
                  <a:cubicBezTo>
                    <a:pt x="-847" y="19449"/>
                    <a:pt x="2487" y="21449"/>
                    <a:pt x="3535" y="19163"/>
                  </a:cubicBezTo>
                  <a:cubicBezTo>
                    <a:pt x="6011" y="13734"/>
                    <a:pt x="8583" y="8304"/>
                    <a:pt x="11060" y="2875"/>
                  </a:cubicBezTo>
                  <a:cubicBezTo>
                    <a:pt x="12107" y="684"/>
                    <a:pt x="8774" y="-1221"/>
                    <a:pt x="7726" y="970"/>
                  </a:cubicBezTo>
                  <a:lnTo>
                    <a:pt x="7726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任意多边形: 形状 106"/>
            <p:cNvSpPr/>
            <p:nvPr/>
          </p:nvSpPr>
          <p:spPr>
            <a:xfrm>
              <a:off x="8465777" y="3417840"/>
              <a:ext cx="11737" cy="21265"/>
            </a:xfrm>
            <a:custGeom>
              <a:avLst/>
              <a:gdLst>
                <a:gd name="connsiteX0" fmla="*/ 8202 w 11737"/>
                <a:gd name="connsiteY0" fmla="*/ 1012 h 21265"/>
                <a:gd name="connsiteX1" fmla="*/ 201 w 11737"/>
                <a:gd name="connsiteY1" fmla="*/ 18348 h 21265"/>
                <a:gd name="connsiteX2" fmla="*/ 3535 w 11737"/>
                <a:gd name="connsiteY2" fmla="*/ 20253 h 21265"/>
                <a:gd name="connsiteX3" fmla="*/ 11536 w 11737"/>
                <a:gd name="connsiteY3" fmla="*/ 2917 h 21265"/>
                <a:gd name="connsiteX4" fmla="*/ 8202 w 11737"/>
                <a:gd name="connsiteY4" fmla="*/ 1012 h 21265"/>
                <a:gd name="connsiteX5" fmla="*/ 8202 w 11737"/>
                <a:gd name="connsiteY5" fmla="*/ 1012 h 2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7" h="21265">
                  <a:moveTo>
                    <a:pt x="8202" y="1012"/>
                  </a:moveTo>
                  <a:cubicBezTo>
                    <a:pt x="5535" y="6823"/>
                    <a:pt x="2868" y="12538"/>
                    <a:pt x="201" y="18348"/>
                  </a:cubicBezTo>
                  <a:cubicBezTo>
                    <a:pt x="-847" y="20539"/>
                    <a:pt x="2487" y="22539"/>
                    <a:pt x="3535" y="20253"/>
                  </a:cubicBezTo>
                  <a:cubicBezTo>
                    <a:pt x="6202" y="14443"/>
                    <a:pt x="8869" y="8728"/>
                    <a:pt x="11536" y="2917"/>
                  </a:cubicBezTo>
                  <a:cubicBezTo>
                    <a:pt x="12584" y="727"/>
                    <a:pt x="9250" y="-1274"/>
                    <a:pt x="8202" y="1012"/>
                  </a:cubicBezTo>
                  <a:lnTo>
                    <a:pt x="8202" y="10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任意多边形: 形状 107"/>
            <p:cNvSpPr/>
            <p:nvPr/>
          </p:nvSpPr>
          <p:spPr>
            <a:xfrm>
              <a:off x="8480065" y="3418869"/>
              <a:ext cx="10403" cy="18332"/>
            </a:xfrm>
            <a:custGeom>
              <a:avLst/>
              <a:gdLst>
                <a:gd name="connsiteX0" fmla="*/ 6869 w 10403"/>
                <a:gd name="connsiteY0" fmla="*/ 1032 h 18332"/>
                <a:gd name="connsiteX1" fmla="*/ 201 w 10403"/>
                <a:gd name="connsiteY1" fmla="*/ 15415 h 18332"/>
                <a:gd name="connsiteX2" fmla="*/ 3535 w 10403"/>
                <a:gd name="connsiteY2" fmla="*/ 17320 h 18332"/>
                <a:gd name="connsiteX3" fmla="*/ 10203 w 10403"/>
                <a:gd name="connsiteY3" fmla="*/ 2937 h 18332"/>
                <a:gd name="connsiteX4" fmla="*/ 6869 w 10403"/>
                <a:gd name="connsiteY4" fmla="*/ 1032 h 18332"/>
                <a:gd name="connsiteX5" fmla="*/ 6869 w 10403"/>
                <a:gd name="connsiteY5" fmla="*/ 1032 h 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03" h="18332">
                  <a:moveTo>
                    <a:pt x="6869" y="1032"/>
                  </a:moveTo>
                  <a:cubicBezTo>
                    <a:pt x="4678" y="5794"/>
                    <a:pt x="2392" y="10652"/>
                    <a:pt x="201" y="15415"/>
                  </a:cubicBezTo>
                  <a:cubicBezTo>
                    <a:pt x="-847" y="17605"/>
                    <a:pt x="2487" y="19606"/>
                    <a:pt x="3535" y="17320"/>
                  </a:cubicBezTo>
                  <a:cubicBezTo>
                    <a:pt x="5726" y="12557"/>
                    <a:pt x="8012" y="7699"/>
                    <a:pt x="10203" y="2937"/>
                  </a:cubicBezTo>
                  <a:cubicBezTo>
                    <a:pt x="11250" y="651"/>
                    <a:pt x="7916" y="-1254"/>
                    <a:pt x="6869" y="1032"/>
                  </a:cubicBezTo>
                  <a:lnTo>
                    <a:pt x="6869" y="103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9" name="任意多边形: 形状 108"/>
            <p:cNvSpPr/>
            <p:nvPr/>
          </p:nvSpPr>
          <p:spPr>
            <a:xfrm>
              <a:off x="8494526" y="3416154"/>
              <a:ext cx="12239" cy="20999"/>
            </a:xfrm>
            <a:custGeom>
              <a:avLst/>
              <a:gdLst>
                <a:gd name="connsiteX0" fmla="*/ 8981 w 12239"/>
                <a:gd name="connsiteY0" fmla="*/ 603 h 20999"/>
                <a:gd name="connsiteX1" fmla="*/ 27 w 12239"/>
                <a:gd name="connsiteY1" fmla="*/ 18606 h 20999"/>
                <a:gd name="connsiteX2" fmla="*/ 3742 w 12239"/>
                <a:gd name="connsiteY2" fmla="*/ 19653 h 20999"/>
                <a:gd name="connsiteX3" fmla="*/ 11648 w 12239"/>
                <a:gd name="connsiteY3" fmla="*/ 3270 h 20999"/>
                <a:gd name="connsiteX4" fmla="*/ 8981 w 12239"/>
                <a:gd name="connsiteY4" fmla="*/ 603 h 20999"/>
                <a:gd name="connsiteX5" fmla="*/ 8981 w 12239"/>
                <a:gd name="connsiteY5" fmla="*/ 603 h 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39" h="20999">
                  <a:moveTo>
                    <a:pt x="8981" y="603"/>
                  </a:moveTo>
                  <a:cubicBezTo>
                    <a:pt x="4218" y="5652"/>
                    <a:pt x="1170" y="11748"/>
                    <a:pt x="27" y="18606"/>
                  </a:cubicBezTo>
                  <a:cubicBezTo>
                    <a:pt x="-354" y="20987"/>
                    <a:pt x="3361" y="22035"/>
                    <a:pt x="3742" y="19653"/>
                  </a:cubicBezTo>
                  <a:cubicBezTo>
                    <a:pt x="4695" y="13462"/>
                    <a:pt x="7362" y="7938"/>
                    <a:pt x="11648" y="3270"/>
                  </a:cubicBezTo>
                  <a:cubicBezTo>
                    <a:pt x="13458" y="1461"/>
                    <a:pt x="10695" y="-1206"/>
                    <a:pt x="8981" y="603"/>
                  </a:cubicBezTo>
                  <a:lnTo>
                    <a:pt x="8981" y="60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0" name="任意多边形: 形状 109"/>
            <p:cNvSpPr/>
            <p:nvPr/>
          </p:nvSpPr>
          <p:spPr>
            <a:xfrm>
              <a:off x="8507094" y="3416099"/>
              <a:ext cx="13199" cy="20890"/>
            </a:xfrm>
            <a:custGeom>
              <a:avLst/>
              <a:gdLst>
                <a:gd name="connsiteX0" fmla="*/ 9557 w 13199"/>
                <a:gd name="connsiteY0" fmla="*/ 849 h 20890"/>
                <a:gd name="connsiteX1" fmla="*/ 128 w 13199"/>
                <a:gd name="connsiteY1" fmla="*/ 18565 h 20890"/>
                <a:gd name="connsiteX2" fmla="*/ 3842 w 13199"/>
                <a:gd name="connsiteY2" fmla="*/ 19613 h 20890"/>
                <a:gd name="connsiteX3" fmla="*/ 12891 w 13199"/>
                <a:gd name="connsiteY3" fmla="*/ 2754 h 20890"/>
                <a:gd name="connsiteX4" fmla="*/ 9557 w 13199"/>
                <a:gd name="connsiteY4" fmla="*/ 849 h 20890"/>
                <a:gd name="connsiteX5" fmla="*/ 9557 w 13199"/>
                <a:gd name="connsiteY5" fmla="*/ 849 h 20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99" h="20890">
                  <a:moveTo>
                    <a:pt x="9557" y="849"/>
                  </a:moveTo>
                  <a:cubicBezTo>
                    <a:pt x="5747" y="6373"/>
                    <a:pt x="2604" y="12279"/>
                    <a:pt x="128" y="18565"/>
                  </a:cubicBezTo>
                  <a:cubicBezTo>
                    <a:pt x="-730" y="20851"/>
                    <a:pt x="2985" y="21899"/>
                    <a:pt x="3842" y="19613"/>
                  </a:cubicBezTo>
                  <a:cubicBezTo>
                    <a:pt x="6128" y="13612"/>
                    <a:pt x="9176" y="8088"/>
                    <a:pt x="12891" y="2754"/>
                  </a:cubicBezTo>
                  <a:cubicBezTo>
                    <a:pt x="14224" y="753"/>
                    <a:pt x="10891" y="-1152"/>
                    <a:pt x="9557" y="849"/>
                  </a:cubicBezTo>
                  <a:lnTo>
                    <a:pt x="9557" y="84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1" name="任意多边形: 形状 110"/>
            <p:cNvSpPr/>
            <p:nvPr/>
          </p:nvSpPr>
          <p:spPr>
            <a:xfrm>
              <a:off x="8517406" y="3418064"/>
              <a:ext cx="13119" cy="21756"/>
            </a:xfrm>
            <a:custGeom>
              <a:avLst/>
              <a:gdLst>
                <a:gd name="connsiteX0" fmla="*/ 9437 w 13119"/>
                <a:gd name="connsiteY0" fmla="*/ 789 h 21756"/>
                <a:gd name="connsiteX1" fmla="*/ 102 w 13119"/>
                <a:gd name="connsiteY1" fmla="*/ 19363 h 21756"/>
                <a:gd name="connsiteX2" fmla="*/ 3817 w 13119"/>
                <a:gd name="connsiteY2" fmla="*/ 20411 h 21756"/>
                <a:gd name="connsiteX3" fmla="*/ 12771 w 13119"/>
                <a:gd name="connsiteY3" fmla="*/ 2694 h 21756"/>
                <a:gd name="connsiteX4" fmla="*/ 9437 w 13119"/>
                <a:gd name="connsiteY4" fmla="*/ 789 h 21756"/>
                <a:gd name="connsiteX5" fmla="*/ 9437 w 13119"/>
                <a:gd name="connsiteY5" fmla="*/ 789 h 21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19" h="21756">
                  <a:moveTo>
                    <a:pt x="9437" y="789"/>
                  </a:moveTo>
                  <a:cubicBezTo>
                    <a:pt x="5246" y="6409"/>
                    <a:pt x="2198" y="12695"/>
                    <a:pt x="102" y="19363"/>
                  </a:cubicBezTo>
                  <a:cubicBezTo>
                    <a:pt x="-660" y="21744"/>
                    <a:pt x="3055" y="22792"/>
                    <a:pt x="3817" y="20411"/>
                  </a:cubicBezTo>
                  <a:cubicBezTo>
                    <a:pt x="5817" y="13934"/>
                    <a:pt x="8770" y="8123"/>
                    <a:pt x="12771" y="2694"/>
                  </a:cubicBezTo>
                  <a:cubicBezTo>
                    <a:pt x="14199" y="789"/>
                    <a:pt x="10866" y="-1116"/>
                    <a:pt x="9437" y="789"/>
                  </a:cubicBezTo>
                  <a:lnTo>
                    <a:pt x="9437" y="78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2" name="任意多边形: 形状 111"/>
            <p:cNvSpPr/>
            <p:nvPr/>
          </p:nvSpPr>
          <p:spPr>
            <a:xfrm>
              <a:off x="8530096" y="3419597"/>
              <a:ext cx="10924" cy="15732"/>
            </a:xfrm>
            <a:custGeom>
              <a:avLst/>
              <a:gdLst>
                <a:gd name="connsiteX0" fmla="*/ 7320 w 10924"/>
                <a:gd name="connsiteY0" fmla="*/ 970 h 15732"/>
                <a:gd name="connsiteX1" fmla="*/ 271 w 10924"/>
                <a:gd name="connsiteY1" fmla="*/ 12876 h 15732"/>
                <a:gd name="connsiteX2" fmla="*/ 3605 w 10924"/>
                <a:gd name="connsiteY2" fmla="*/ 14781 h 15732"/>
                <a:gd name="connsiteX3" fmla="*/ 10653 w 10924"/>
                <a:gd name="connsiteY3" fmla="*/ 2875 h 15732"/>
                <a:gd name="connsiteX4" fmla="*/ 7320 w 10924"/>
                <a:gd name="connsiteY4" fmla="*/ 970 h 15732"/>
                <a:gd name="connsiteX5" fmla="*/ 7320 w 10924"/>
                <a:gd name="connsiteY5" fmla="*/ 970 h 1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24" h="15732">
                  <a:moveTo>
                    <a:pt x="7320" y="970"/>
                  </a:moveTo>
                  <a:cubicBezTo>
                    <a:pt x="4938" y="4971"/>
                    <a:pt x="2652" y="8971"/>
                    <a:pt x="271" y="12876"/>
                  </a:cubicBezTo>
                  <a:cubicBezTo>
                    <a:pt x="-967" y="14972"/>
                    <a:pt x="2367" y="16972"/>
                    <a:pt x="3605" y="14781"/>
                  </a:cubicBezTo>
                  <a:cubicBezTo>
                    <a:pt x="5986" y="10781"/>
                    <a:pt x="8272" y="6780"/>
                    <a:pt x="10653" y="2875"/>
                  </a:cubicBezTo>
                  <a:cubicBezTo>
                    <a:pt x="11892" y="684"/>
                    <a:pt x="8558" y="-1221"/>
                    <a:pt x="7320" y="970"/>
                  </a:cubicBezTo>
                  <a:lnTo>
                    <a:pt x="7320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" name="任意多边形: 形状 112"/>
            <p:cNvSpPr/>
            <p:nvPr/>
          </p:nvSpPr>
          <p:spPr>
            <a:xfrm>
              <a:off x="8455647" y="3422264"/>
              <a:ext cx="7995" cy="12269"/>
            </a:xfrm>
            <a:custGeom>
              <a:avLst/>
              <a:gdLst>
                <a:gd name="connsiteX0" fmla="*/ 4426 w 7995"/>
                <a:gd name="connsiteY0" fmla="*/ 970 h 12269"/>
                <a:gd name="connsiteX1" fmla="*/ 235 w 7995"/>
                <a:gd name="connsiteY1" fmla="*/ 9352 h 12269"/>
                <a:gd name="connsiteX2" fmla="*/ 3569 w 7995"/>
                <a:gd name="connsiteY2" fmla="*/ 11257 h 12269"/>
                <a:gd name="connsiteX3" fmla="*/ 7760 w 7995"/>
                <a:gd name="connsiteY3" fmla="*/ 2875 h 12269"/>
                <a:gd name="connsiteX4" fmla="*/ 4426 w 7995"/>
                <a:gd name="connsiteY4" fmla="*/ 970 h 12269"/>
                <a:gd name="connsiteX5" fmla="*/ 4426 w 7995"/>
                <a:gd name="connsiteY5" fmla="*/ 970 h 1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95" h="12269">
                  <a:moveTo>
                    <a:pt x="4426" y="970"/>
                  </a:moveTo>
                  <a:cubicBezTo>
                    <a:pt x="2997" y="3732"/>
                    <a:pt x="1569" y="6495"/>
                    <a:pt x="235" y="9352"/>
                  </a:cubicBezTo>
                  <a:cubicBezTo>
                    <a:pt x="-908" y="11543"/>
                    <a:pt x="2426" y="13543"/>
                    <a:pt x="3569" y="11257"/>
                  </a:cubicBezTo>
                  <a:cubicBezTo>
                    <a:pt x="4998" y="8495"/>
                    <a:pt x="6426" y="5733"/>
                    <a:pt x="7760" y="2875"/>
                  </a:cubicBezTo>
                  <a:cubicBezTo>
                    <a:pt x="8903" y="684"/>
                    <a:pt x="5569" y="-1221"/>
                    <a:pt x="4426" y="970"/>
                  </a:cubicBezTo>
                  <a:lnTo>
                    <a:pt x="4426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4" name="任意多边形: 形状 113"/>
            <p:cNvSpPr/>
            <p:nvPr/>
          </p:nvSpPr>
          <p:spPr>
            <a:xfrm>
              <a:off x="8543720" y="3420698"/>
              <a:ext cx="10439" cy="19189"/>
            </a:xfrm>
            <a:custGeom>
              <a:avLst/>
              <a:gdLst>
                <a:gd name="connsiteX0" fmla="*/ 6936 w 10439"/>
                <a:gd name="connsiteY0" fmla="*/ 1012 h 19189"/>
                <a:gd name="connsiteX1" fmla="*/ 173 w 10439"/>
                <a:gd name="connsiteY1" fmla="*/ 16252 h 19189"/>
                <a:gd name="connsiteX2" fmla="*/ 3507 w 10439"/>
                <a:gd name="connsiteY2" fmla="*/ 18157 h 19189"/>
                <a:gd name="connsiteX3" fmla="*/ 10270 w 10439"/>
                <a:gd name="connsiteY3" fmla="*/ 2917 h 19189"/>
                <a:gd name="connsiteX4" fmla="*/ 6936 w 10439"/>
                <a:gd name="connsiteY4" fmla="*/ 1012 h 19189"/>
                <a:gd name="connsiteX5" fmla="*/ 6936 w 10439"/>
                <a:gd name="connsiteY5" fmla="*/ 1012 h 19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39" h="19189">
                  <a:moveTo>
                    <a:pt x="6936" y="1012"/>
                  </a:moveTo>
                  <a:cubicBezTo>
                    <a:pt x="4650" y="6061"/>
                    <a:pt x="2459" y="11204"/>
                    <a:pt x="173" y="16252"/>
                  </a:cubicBezTo>
                  <a:cubicBezTo>
                    <a:pt x="-779" y="18538"/>
                    <a:pt x="2459" y="20443"/>
                    <a:pt x="3507" y="18157"/>
                  </a:cubicBezTo>
                  <a:cubicBezTo>
                    <a:pt x="5793" y="13109"/>
                    <a:pt x="7984" y="7966"/>
                    <a:pt x="10270" y="2917"/>
                  </a:cubicBezTo>
                  <a:cubicBezTo>
                    <a:pt x="11222" y="727"/>
                    <a:pt x="7888" y="-1274"/>
                    <a:pt x="6936" y="1012"/>
                  </a:cubicBezTo>
                  <a:lnTo>
                    <a:pt x="6936" y="10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5" name="任意多边形: 形状 114"/>
            <p:cNvSpPr/>
            <p:nvPr/>
          </p:nvSpPr>
          <p:spPr>
            <a:xfrm>
              <a:off x="8554455" y="3422698"/>
              <a:ext cx="10022" cy="17169"/>
            </a:xfrm>
            <a:custGeom>
              <a:avLst/>
              <a:gdLst>
                <a:gd name="connsiteX0" fmla="*/ 6488 w 10022"/>
                <a:gd name="connsiteY0" fmla="*/ 1012 h 17169"/>
                <a:gd name="connsiteX1" fmla="*/ 201 w 10022"/>
                <a:gd name="connsiteY1" fmla="*/ 14252 h 17169"/>
                <a:gd name="connsiteX2" fmla="*/ 3535 w 10022"/>
                <a:gd name="connsiteY2" fmla="*/ 16157 h 17169"/>
                <a:gd name="connsiteX3" fmla="*/ 9821 w 10022"/>
                <a:gd name="connsiteY3" fmla="*/ 2917 h 17169"/>
                <a:gd name="connsiteX4" fmla="*/ 6488 w 10022"/>
                <a:gd name="connsiteY4" fmla="*/ 1012 h 17169"/>
                <a:gd name="connsiteX5" fmla="*/ 6488 w 10022"/>
                <a:gd name="connsiteY5" fmla="*/ 1012 h 17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22" h="17169">
                  <a:moveTo>
                    <a:pt x="6488" y="1012"/>
                  </a:moveTo>
                  <a:cubicBezTo>
                    <a:pt x="4392" y="5394"/>
                    <a:pt x="2297" y="9871"/>
                    <a:pt x="201" y="14252"/>
                  </a:cubicBezTo>
                  <a:cubicBezTo>
                    <a:pt x="-847" y="16443"/>
                    <a:pt x="2487" y="18443"/>
                    <a:pt x="3535" y="16157"/>
                  </a:cubicBezTo>
                  <a:cubicBezTo>
                    <a:pt x="5630" y="11776"/>
                    <a:pt x="7726" y="7299"/>
                    <a:pt x="9821" y="2917"/>
                  </a:cubicBezTo>
                  <a:cubicBezTo>
                    <a:pt x="10869" y="727"/>
                    <a:pt x="7536" y="-1274"/>
                    <a:pt x="6488" y="1012"/>
                  </a:cubicBezTo>
                  <a:lnTo>
                    <a:pt x="6488" y="10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6" name="任意多边形: 形状 115"/>
            <p:cNvSpPr/>
            <p:nvPr/>
          </p:nvSpPr>
          <p:spPr>
            <a:xfrm>
              <a:off x="8567166" y="3419882"/>
              <a:ext cx="9329" cy="17059"/>
            </a:xfrm>
            <a:custGeom>
              <a:avLst/>
              <a:gdLst>
                <a:gd name="connsiteX0" fmla="*/ 5587 w 9329"/>
                <a:gd name="connsiteY0" fmla="*/ 1352 h 17059"/>
                <a:gd name="connsiteX1" fmla="*/ 349 w 9329"/>
                <a:gd name="connsiteY1" fmla="*/ 14306 h 17059"/>
                <a:gd name="connsiteX2" fmla="*/ 3682 w 9329"/>
                <a:gd name="connsiteY2" fmla="*/ 16211 h 17059"/>
                <a:gd name="connsiteX3" fmla="*/ 9302 w 9329"/>
                <a:gd name="connsiteY3" fmla="*/ 2304 h 17059"/>
                <a:gd name="connsiteX4" fmla="*/ 5587 w 9329"/>
                <a:gd name="connsiteY4" fmla="*/ 1352 h 17059"/>
                <a:gd name="connsiteX5" fmla="*/ 5587 w 9329"/>
                <a:gd name="connsiteY5" fmla="*/ 1352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29" h="17059">
                  <a:moveTo>
                    <a:pt x="5587" y="1352"/>
                  </a:moveTo>
                  <a:cubicBezTo>
                    <a:pt x="4825" y="6114"/>
                    <a:pt x="3111" y="10401"/>
                    <a:pt x="349" y="14306"/>
                  </a:cubicBezTo>
                  <a:cubicBezTo>
                    <a:pt x="-1080" y="16306"/>
                    <a:pt x="2254" y="18211"/>
                    <a:pt x="3682" y="16211"/>
                  </a:cubicBezTo>
                  <a:cubicBezTo>
                    <a:pt x="6635" y="12020"/>
                    <a:pt x="8540" y="7353"/>
                    <a:pt x="9302" y="2304"/>
                  </a:cubicBezTo>
                  <a:cubicBezTo>
                    <a:pt x="9683" y="18"/>
                    <a:pt x="5968" y="-1029"/>
                    <a:pt x="5587" y="1352"/>
                  </a:cubicBezTo>
                  <a:lnTo>
                    <a:pt x="5587" y="135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7" name="任意多边形: 形状 116"/>
            <p:cNvSpPr/>
            <p:nvPr/>
          </p:nvSpPr>
          <p:spPr>
            <a:xfrm>
              <a:off x="8586612" y="3424376"/>
              <a:ext cx="3714" cy="3811"/>
            </a:xfrm>
            <a:custGeom>
              <a:avLst/>
              <a:gdLst>
                <a:gd name="connsiteX0" fmla="*/ 1857 w 3714"/>
                <a:gd name="connsiteY0" fmla="*/ 3812 h 3811"/>
                <a:gd name="connsiteX1" fmla="*/ 1857 w 3714"/>
                <a:gd name="connsiteY1" fmla="*/ 2 h 3811"/>
                <a:gd name="connsiteX2" fmla="*/ 1857 w 3714"/>
                <a:gd name="connsiteY2" fmla="*/ 3812 h 3811"/>
                <a:gd name="connsiteX3" fmla="*/ 1857 w 3714"/>
                <a:gd name="connsiteY3" fmla="*/ 381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" h="3811">
                  <a:moveTo>
                    <a:pt x="1857" y="3812"/>
                  </a:moveTo>
                  <a:cubicBezTo>
                    <a:pt x="4334" y="3812"/>
                    <a:pt x="4334" y="2"/>
                    <a:pt x="1857" y="2"/>
                  </a:cubicBezTo>
                  <a:cubicBezTo>
                    <a:pt x="-619" y="-93"/>
                    <a:pt x="-619" y="3812"/>
                    <a:pt x="1857" y="3812"/>
                  </a:cubicBezTo>
                  <a:lnTo>
                    <a:pt x="1857" y="38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8" name="任意多边形: 形状 117"/>
            <p:cNvSpPr/>
            <p:nvPr/>
          </p:nvSpPr>
          <p:spPr>
            <a:xfrm>
              <a:off x="8590616" y="3419997"/>
              <a:ext cx="12090" cy="19637"/>
            </a:xfrm>
            <a:custGeom>
              <a:avLst/>
              <a:gdLst>
                <a:gd name="connsiteX0" fmla="*/ 8522 w 12090"/>
                <a:gd name="connsiteY0" fmla="*/ 951 h 19637"/>
                <a:gd name="connsiteX1" fmla="*/ 235 w 12090"/>
                <a:gd name="connsiteY1" fmla="*/ 16763 h 19637"/>
                <a:gd name="connsiteX2" fmla="*/ 3569 w 12090"/>
                <a:gd name="connsiteY2" fmla="*/ 18668 h 19637"/>
                <a:gd name="connsiteX3" fmla="*/ 11856 w 12090"/>
                <a:gd name="connsiteY3" fmla="*/ 2856 h 19637"/>
                <a:gd name="connsiteX4" fmla="*/ 8522 w 12090"/>
                <a:gd name="connsiteY4" fmla="*/ 951 h 19637"/>
                <a:gd name="connsiteX5" fmla="*/ 8522 w 12090"/>
                <a:gd name="connsiteY5" fmla="*/ 951 h 19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90" h="19637">
                  <a:moveTo>
                    <a:pt x="8522" y="951"/>
                  </a:moveTo>
                  <a:cubicBezTo>
                    <a:pt x="5760" y="6190"/>
                    <a:pt x="2997" y="11524"/>
                    <a:pt x="235" y="16763"/>
                  </a:cubicBezTo>
                  <a:cubicBezTo>
                    <a:pt x="-908" y="18953"/>
                    <a:pt x="2426" y="20858"/>
                    <a:pt x="3569" y="18668"/>
                  </a:cubicBezTo>
                  <a:cubicBezTo>
                    <a:pt x="6331" y="13429"/>
                    <a:pt x="9093" y="8095"/>
                    <a:pt x="11856" y="2856"/>
                  </a:cubicBezTo>
                  <a:cubicBezTo>
                    <a:pt x="12999" y="761"/>
                    <a:pt x="9665" y="-1240"/>
                    <a:pt x="8522" y="951"/>
                  </a:cubicBezTo>
                  <a:lnTo>
                    <a:pt x="8522" y="95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9" name="任意多边形: 形状 118"/>
            <p:cNvSpPr/>
            <p:nvPr/>
          </p:nvSpPr>
          <p:spPr>
            <a:xfrm>
              <a:off x="8601936" y="3421756"/>
              <a:ext cx="9665" cy="18158"/>
            </a:xfrm>
            <a:custGeom>
              <a:avLst/>
              <a:gdLst>
                <a:gd name="connsiteX0" fmla="*/ 6060 w 9665"/>
                <a:gd name="connsiteY0" fmla="*/ 906 h 18158"/>
                <a:gd name="connsiteX1" fmla="*/ 60 w 9665"/>
                <a:gd name="connsiteY1" fmla="*/ 15765 h 18158"/>
                <a:gd name="connsiteX2" fmla="*/ 3774 w 9665"/>
                <a:gd name="connsiteY2" fmla="*/ 16813 h 18158"/>
                <a:gd name="connsiteX3" fmla="*/ 9394 w 9665"/>
                <a:gd name="connsiteY3" fmla="*/ 2907 h 18158"/>
                <a:gd name="connsiteX4" fmla="*/ 6060 w 9665"/>
                <a:gd name="connsiteY4" fmla="*/ 906 h 18158"/>
                <a:gd name="connsiteX5" fmla="*/ 6060 w 9665"/>
                <a:gd name="connsiteY5" fmla="*/ 906 h 1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65" h="18158">
                  <a:moveTo>
                    <a:pt x="6060" y="906"/>
                  </a:moveTo>
                  <a:cubicBezTo>
                    <a:pt x="3298" y="5478"/>
                    <a:pt x="1203" y="10431"/>
                    <a:pt x="60" y="15765"/>
                  </a:cubicBezTo>
                  <a:cubicBezTo>
                    <a:pt x="-512" y="18147"/>
                    <a:pt x="3203" y="19194"/>
                    <a:pt x="3774" y="16813"/>
                  </a:cubicBezTo>
                  <a:cubicBezTo>
                    <a:pt x="4917" y="11860"/>
                    <a:pt x="6822" y="7288"/>
                    <a:pt x="9394" y="2907"/>
                  </a:cubicBezTo>
                  <a:cubicBezTo>
                    <a:pt x="10632" y="716"/>
                    <a:pt x="7299" y="-1189"/>
                    <a:pt x="6060" y="906"/>
                  </a:cubicBezTo>
                  <a:lnTo>
                    <a:pt x="6060" y="90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0" name="任意多边形: 形状 119"/>
            <p:cNvSpPr/>
            <p:nvPr/>
          </p:nvSpPr>
          <p:spPr>
            <a:xfrm>
              <a:off x="8581817" y="3421719"/>
              <a:ext cx="9347" cy="18106"/>
            </a:xfrm>
            <a:custGeom>
              <a:avLst/>
              <a:gdLst>
                <a:gd name="connsiteX0" fmla="*/ 5510 w 9347"/>
                <a:gd name="connsiteY0" fmla="*/ 1420 h 18106"/>
                <a:gd name="connsiteX1" fmla="*/ 271 w 9347"/>
                <a:gd name="connsiteY1" fmla="*/ 15232 h 18106"/>
                <a:gd name="connsiteX2" fmla="*/ 3605 w 9347"/>
                <a:gd name="connsiteY2" fmla="*/ 17137 h 18106"/>
                <a:gd name="connsiteX3" fmla="*/ 9320 w 9347"/>
                <a:gd name="connsiteY3" fmla="*/ 2373 h 18106"/>
                <a:gd name="connsiteX4" fmla="*/ 5510 w 9347"/>
                <a:gd name="connsiteY4" fmla="*/ 1420 h 18106"/>
                <a:gd name="connsiteX5" fmla="*/ 5510 w 9347"/>
                <a:gd name="connsiteY5" fmla="*/ 1420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47" h="18106">
                  <a:moveTo>
                    <a:pt x="5510" y="1420"/>
                  </a:moveTo>
                  <a:cubicBezTo>
                    <a:pt x="4462" y="6278"/>
                    <a:pt x="2748" y="10850"/>
                    <a:pt x="271" y="15232"/>
                  </a:cubicBezTo>
                  <a:cubicBezTo>
                    <a:pt x="-967" y="17422"/>
                    <a:pt x="2367" y="19327"/>
                    <a:pt x="3605" y="17137"/>
                  </a:cubicBezTo>
                  <a:cubicBezTo>
                    <a:pt x="6272" y="12565"/>
                    <a:pt x="8177" y="7612"/>
                    <a:pt x="9320" y="2373"/>
                  </a:cubicBezTo>
                  <a:cubicBezTo>
                    <a:pt x="9701" y="-8"/>
                    <a:pt x="5986" y="-1056"/>
                    <a:pt x="5510" y="1420"/>
                  </a:cubicBezTo>
                  <a:lnTo>
                    <a:pt x="5510" y="142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1" name="任意多边形: 形状 120"/>
            <p:cNvSpPr/>
            <p:nvPr/>
          </p:nvSpPr>
          <p:spPr>
            <a:xfrm>
              <a:off x="8617108" y="3418930"/>
              <a:ext cx="10806" cy="20753"/>
            </a:xfrm>
            <a:custGeom>
              <a:avLst/>
              <a:gdLst>
                <a:gd name="connsiteX0" fmla="*/ 7271 w 10806"/>
                <a:gd name="connsiteY0" fmla="*/ 970 h 20753"/>
                <a:gd name="connsiteX1" fmla="*/ 127 w 10806"/>
                <a:gd name="connsiteY1" fmla="*/ 18401 h 20753"/>
                <a:gd name="connsiteX2" fmla="*/ 3842 w 10806"/>
                <a:gd name="connsiteY2" fmla="*/ 19449 h 20753"/>
                <a:gd name="connsiteX3" fmla="*/ 10605 w 10806"/>
                <a:gd name="connsiteY3" fmla="*/ 2875 h 20753"/>
                <a:gd name="connsiteX4" fmla="*/ 7271 w 10806"/>
                <a:gd name="connsiteY4" fmla="*/ 970 h 20753"/>
                <a:gd name="connsiteX5" fmla="*/ 7271 w 10806"/>
                <a:gd name="connsiteY5" fmla="*/ 970 h 2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06" h="20753">
                  <a:moveTo>
                    <a:pt x="7271" y="970"/>
                  </a:moveTo>
                  <a:cubicBezTo>
                    <a:pt x="4604" y="6685"/>
                    <a:pt x="2223" y="12495"/>
                    <a:pt x="127" y="18401"/>
                  </a:cubicBezTo>
                  <a:cubicBezTo>
                    <a:pt x="-730" y="20782"/>
                    <a:pt x="2985" y="21735"/>
                    <a:pt x="3842" y="19449"/>
                  </a:cubicBezTo>
                  <a:cubicBezTo>
                    <a:pt x="5843" y="13829"/>
                    <a:pt x="8129" y="8304"/>
                    <a:pt x="10605" y="2875"/>
                  </a:cubicBezTo>
                  <a:cubicBezTo>
                    <a:pt x="11653" y="684"/>
                    <a:pt x="8319" y="-1221"/>
                    <a:pt x="7271" y="970"/>
                  </a:cubicBezTo>
                  <a:lnTo>
                    <a:pt x="7271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2" name="任意多边形: 形状 121"/>
            <p:cNvSpPr/>
            <p:nvPr/>
          </p:nvSpPr>
          <p:spPr>
            <a:xfrm>
              <a:off x="8633574" y="3421502"/>
              <a:ext cx="10346" cy="16513"/>
            </a:xfrm>
            <a:custGeom>
              <a:avLst/>
              <a:gdLst>
                <a:gd name="connsiteX0" fmla="*/ 6807 w 10346"/>
                <a:gd name="connsiteY0" fmla="*/ 970 h 16513"/>
                <a:gd name="connsiteX1" fmla="*/ 235 w 10346"/>
                <a:gd name="connsiteY1" fmla="*/ 13638 h 16513"/>
                <a:gd name="connsiteX2" fmla="*/ 3569 w 10346"/>
                <a:gd name="connsiteY2" fmla="*/ 15543 h 16513"/>
                <a:gd name="connsiteX3" fmla="*/ 10141 w 10346"/>
                <a:gd name="connsiteY3" fmla="*/ 2875 h 16513"/>
                <a:gd name="connsiteX4" fmla="*/ 6807 w 10346"/>
                <a:gd name="connsiteY4" fmla="*/ 970 h 16513"/>
                <a:gd name="connsiteX5" fmla="*/ 6807 w 10346"/>
                <a:gd name="connsiteY5" fmla="*/ 970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46" h="16513">
                  <a:moveTo>
                    <a:pt x="6807" y="970"/>
                  </a:moveTo>
                  <a:cubicBezTo>
                    <a:pt x="4617" y="5161"/>
                    <a:pt x="2426" y="9352"/>
                    <a:pt x="235" y="13638"/>
                  </a:cubicBezTo>
                  <a:cubicBezTo>
                    <a:pt x="-908" y="15829"/>
                    <a:pt x="2426" y="17734"/>
                    <a:pt x="3569" y="15543"/>
                  </a:cubicBezTo>
                  <a:cubicBezTo>
                    <a:pt x="5760" y="11352"/>
                    <a:pt x="7950" y="7161"/>
                    <a:pt x="10141" y="2875"/>
                  </a:cubicBezTo>
                  <a:cubicBezTo>
                    <a:pt x="11189" y="684"/>
                    <a:pt x="7950" y="-1221"/>
                    <a:pt x="6807" y="970"/>
                  </a:cubicBezTo>
                  <a:lnTo>
                    <a:pt x="6807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3" name="任意多边形: 形状 122"/>
            <p:cNvSpPr/>
            <p:nvPr/>
          </p:nvSpPr>
          <p:spPr>
            <a:xfrm>
              <a:off x="8649038" y="3419066"/>
              <a:ext cx="9949" cy="18991"/>
            </a:xfrm>
            <a:custGeom>
              <a:avLst/>
              <a:gdLst>
                <a:gd name="connsiteX0" fmla="*/ 6107 w 9949"/>
                <a:gd name="connsiteY0" fmla="*/ 1311 h 18991"/>
                <a:gd name="connsiteX1" fmla="*/ 201 w 9949"/>
                <a:gd name="connsiteY1" fmla="*/ 16074 h 18991"/>
                <a:gd name="connsiteX2" fmla="*/ 3535 w 9949"/>
                <a:gd name="connsiteY2" fmla="*/ 17979 h 18991"/>
                <a:gd name="connsiteX3" fmla="*/ 9822 w 9949"/>
                <a:gd name="connsiteY3" fmla="*/ 2263 h 18991"/>
                <a:gd name="connsiteX4" fmla="*/ 6107 w 9949"/>
                <a:gd name="connsiteY4" fmla="*/ 1311 h 18991"/>
                <a:gd name="connsiteX5" fmla="*/ 6107 w 9949"/>
                <a:gd name="connsiteY5" fmla="*/ 1311 h 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49" h="18991">
                  <a:moveTo>
                    <a:pt x="6107" y="1311"/>
                  </a:moveTo>
                  <a:cubicBezTo>
                    <a:pt x="4392" y="6359"/>
                    <a:pt x="2392" y="11217"/>
                    <a:pt x="201" y="16074"/>
                  </a:cubicBezTo>
                  <a:cubicBezTo>
                    <a:pt x="-847" y="18265"/>
                    <a:pt x="2487" y="20265"/>
                    <a:pt x="3535" y="17979"/>
                  </a:cubicBezTo>
                  <a:cubicBezTo>
                    <a:pt x="5821" y="12836"/>
                    <a:pt x="7917" y="7597"/>
                    <a:pt x="9822" y="2263"/>
                  </a:cubicBezTo>
                  <a:cubicBezTo>
                    <a:pt x="10679" y="-23"/>
                    <a:pt x="6964" y="-975"/>
                    <a:pt x="6107" y="1311"/>
                  </a:cubicBezTo>
                  <a:lnTo>
                    <a:pt x="6107" y="13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4" name="任意多边形: 形状 123"/>
            <p:cNvSpPr/>
            <p:nvPr/>
          </p:nvSpPr>
          <p:spPr>
            <a:xfrm>
              <a:off x="8660048" y="3419692"/>
              <a:ext cx="11143" cy="17466"/>
            </a:xfrm>
            <a:custGeom>
              <a:avLst/>
              <a:gdLst>
                <a:gd name="connsiteX0" fmla="*/ 7575 w 11143"/>
                <a:gd name="connsiteY0" fmla="*/ 970 h 17466"/>
                <a:gd name="connsiteX1" fmla="*/ 240 w 11143"/>
                <a:gd name="connsiteY1" fmla="*/ 14591 h 17466"/>
                <a:gd name="connsiteX2" fmla="*/ 3574 w 11143"/>
                <a:gd name="connsiteY2" fmla="*/ 16496 h 17466"/>
                <a:gd name="connsiteX3" fmla="*/ 10908 w 11143"/>
                <a:gd name="connsiteY3" fmla="*/ 2875 h 17466"/>
                <a:gd name="connsiteX4" fmla="*/ 7575 w 11143"/>
                <a:gd name="connsiteY4" fmla="*/ 970 h 17466"/>
                <a:gd name="connsiteX5" fmla="*/ 7575 w 11143"/>
                <a:gd name="connsiteY5" fmla="*/ 970 h 17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43" h="17466">
                  <a:moveTo>
                    <a:pt x="7575" y="970"/>
                  </a:moveTo>
                  <a:cubicBezTo>
                    <a:pt x="5098" y="5542"/>
                    <a:pt x="2622" y="10019"/>
                    <a:pt x="240" y="14591"/>
                  </a:cubicBezTo>
                  <a:cubicBezTo>
                    <a:pt x="-903" y="16782"/>
                    <a:pt x="2336" y="18687"/>
                    <a:pt x="3574" y="16496"/>
                  </a:cubicBezTo>
                  <a:cubicBezTo>
                    <a:pt x="6051" y="11924"/>
                    <a:pt x="8527" y="7447"/>
                    <a:pt x="10908" y="2875"/>
                  </a:cubicBezTo>
                  <a:cubicBezTo>
                    <a:pt x="12051" y="684"/>
                    <a:pt x="8718" y="-1221"/>
                    <a:pt x="7575" y="970"/>
                  </a:cubicBezTo>
                  <a:lnTo>
                    <a:pt x="7575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5" name="任意多边形: 形状 124"/>
            <p:cNvSpPr/>
            <p:nvPr/>
          </p:nvSpPr>
          <p:spPr>
            <a:xfrm>
              <a:off x="8671941" y="3418141"/>
              <a:ext cx="12382" cy="18896"/>
            </a:xfrm>
            <a:custGeom>
              <a:avLst/>
              <a:gdLst>
                <a:gd name="connsiteX0" fmla="*/ 8540 w 12382"/>
                <a:gd name="connsiteY0" fmla="*/ 1283 h 18896"/>
                <a:gd name="connsiteX1" fmla="*/ 349 w 12382"/>
                <a:gd name="connsiteY1" fmla="*/ 16142 h 18896"/>
                <a:gd name="connsiteX2" fmla="*/ 3682 w 12382"/>
                <a:gd name="connsiteY2" fmla="*/ 18047 h 18896"/>
                <a:gd name="connsiteX3" fmla="*/ 12255 w 12382"/>
                <a:gd name="connsiteY3" fmla="*/ 2236 h 18896"/>
                <a:gd name="connsiteX4" fmla="*/ 8540 w 12382"/>
                <a:gd name="connsiteY4" fmla="*/ 1283 h 18896"/>
                <a:gd name="connsiteX5" fmla="*/ 8540 w 12382"/>
                <a:gd name="connsiteY5" fmla="*/ 1283 h 18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" h="18896">
                  <a:moveTo>
                    <a:pt x="8540" y="1283"/>
                  </a:moveTo>
                  <a:cubicBezTo>
                    <a:pt x="6445" y="6617"/>
                    <a:pt x="3587" y="11570"/>
                    <a:pt x="349" y="16142"/>
                  </a:cubicBezTo>
                  <a:cubicBezTo>
                    <a:pt x="-1080" y="18143"/>
                    <a:pt x="2254" y="20048"/>
                    <a:pt x="3682" y="18047"/>
                  </a:cubicBezTo>
                  <a:cubicBezTo>
                    <a:pt x="7206" y="13094"/>
                    <a:pt x="10064" y="7856"/>
                    <a:pt x="12255" y="2236"/>
                  </a:cubicBezTo>
                  <a:cubicBezTo>
                    <a:pt x="13112" y="45"/>
                    <a:pt x="9397" y="-1003"/>
                    <a:pt x="8540" y="1283"/>
                  </a:cubicBezTo>
                  <a:lnTo>
                    <a:pt x="8540" y="128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6" name="任意多边形: 形状 125"/>
            <p:cNvSpPr/>
            <p:nvPr/>
          </p:nvSpPr>
          <p:spPr>
            <a:xfrm>
              <a:off x="8693523" y="3419072"/>
              <a:ext cx="11690" cy="18897"/>
            </a:xfrm>
            <a:custGeom>
              <a:avLst/>
              <a:gdLst>
                <a:gd name="connsiteX0" fmla="*/ 8008 w 11690"/>
                <a:gd name="connsiteY0" fmla="*/ 829 h 18897"/>
                <a:gd name="connsiteX1" fmla="*/ 102 w 11690"/>
                <a:gd name="connsiteY1" fmla="*/ 16545 h 18897"/>
                <a:gd name="connsiteX2" fmla="*/ 3817 w 11690"/>
                <a:gd name="connsiteY2" fmla="*/ 17592 h 18897"/>
                <a:gd name="connsiteX3" fmla="*/ 11342 w 11690"/>
                <a:gd name="connsiteY3" fmla="*/ 2829 h 18897"/>
                <a:gd name="connsiteX4" fmla="*/ 8008 w 11690"/>
                <a:gd name="connsiteY4" fmla="*/ 829 h 18897"/>
                <a:gd name="connsiteX5" fmla="*/ 8008 w 11690"/>
                <a:gd name="connsiteY5" fmla="*/ 829 h 18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90" h="18897">
                  <a:moveTo>
                    <a:pt x="8008" y="829"/>
                  </a:moveTo>
                  <a:cubicBezTo>
                    <a:pt x="4579" y="5686"/>
                    <a:pt x="1912" y="10925"/>
                    <a:pt x="102" y="16545"/>
                  </a:cubicBezTo>
                  <a:cubicBezTo>
                    <a:pt x="-660" y="18926"/>
                    <a:pt x="3055" y="19879"/>
                    <a:pt x="3817" y="17592"/>
                  </a:cubicBezTo>
                  <a:cubicBezTo>
                    <a:pt x="5627" y="12258"/>
                    <a:pt x="8103" y="7401"/>
                    <a:pt x="11342" y="2829"/>
                  </a:cubicBezTo>
                  <a:cubicBezTo>
                    <a:pt x="12771" y="829"/>
                    <a:pt x="9437" y="-1172"/>
                    <a:pt x="8008" y="829"/>
                  </a:cubicBezTo>
                  <a:lnTo>
                    <a:pt x="8008" y="82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7" name="任意多边形: 形状 126"/>
            <p:cNvSpPr/>
            <p:nvPr/>
          </p:nvSpPr>
          <p:spPr>
            <a:xfrm>
              <a:off x="8711833" y="3415372"/>
              <a:ext cx="13365" cy="20834"/>
            </a:xfrm>
            <a:custGeom>
              <a:avLst/>
              <a:gdLst>
                <a:gd name="connsiteX0" fmla="*/ 9796 w 13365"/>
                <a:gd name="connsiteY0" fmla="*/ 909 h 20834"/>
                <a:gd name="connsiteX1" fmla="*/ 271 w 13365"/>
                <a:gd name="connsiteY1" fmla="*/ 17959 h 20834"/>
                <a:gd name="connsiteX2" fmla="*/ 3605 w 13365"/>
                <a:gd name="connsiteY2" fmla="*/ 19864 h 20834"/>
                <a:gd name="connsiteX3" fmla="*/ 13130 w 13365"/>
                <a:gd name="connsiteY3" fmla="*/ 2814 h 20834"/>
                <a:gd name="connsiteX4" fmla="*/ 9796 w 13365"/>
                <a:gd name="connsiteY4" fmla="*/ 909 h 20834"/>
                <a:gd name="connsiteX5" fmla="*/ 9796 w 13365"/>
                <a:gd name="connsiteY5" fmla="*/ 909 h 2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65" h="20834">
                  <a:moveTo>
                    <a:pt x="9796" y="909"/>
                  </a:moveTo>
                  <a:cubicBezTo>
                    <a:pt x="6653" y="6624"/>
                    <a:pt x="3414" y="12244"/>
                    <a:pt x="271" y="17959"/>
                  </a:cubicBezTo>
                  <a:cubicBezTo>
                    <a:pt x="-967" y="20150"/>
                    <a:pt x="2367" y="22055"/>
                    <a:pt x="3605" y="19864"/>
                  </a:cubicBezTo>
                  <a:cubicBezTo>
                    <a:pt x="6748" y="14149"/>
                    <a:pt x="9987" y="8529"/>
                    <a:pt x="13130" y="2814"/>
                  </a:cubicBezTo>
                  <a:cubicBezTo>
                    <a:pt x="14273" y="719"/>
                    <a:pt x="10939" y="-1186"/>
                    <a:pt x="9796" y="909"/>
                  </a:cubicBezTo>
                  <a:lnTo>
                    <a:pt x="9796" y="90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8" name="任意多边形: 形状 127"/>
            <p:cNvSpPr/>
            <p:nvPr/>
          </p:nvSpPr>
          <p:spPr>
            <a:xfrm>
              <a:off x="8722550" y="3418197"/>
              <a:ext cx="12723" cy="20629"/>
            </a:xfrm>
            <a:custGeom>
              <a:avLst/>
              <a:gdLst>
                <a:gd name="connsiteX0" fmla="*/ 9081 w 12723"/>
                <a:gd name="connsiteY0" fmla="*/ 846 h 20629"/>
                <a:gd name="connsiteX1" fmla="*/ 127 w 12723"/>
                <a:gd name="connsiteY1" fmla="*/ 18277 h 20629"/>
                <a:gd name="connsiteX2" fmla="*/ 3842 w 12723"/>
                <a:gd name="connsiteY2" fmla="*/ 19325 h 20629"/>
                <a:gd name="connsiteX3" fmla="*/ 12415 w 12723"/>
                <a:gd name="connsiteY3" fmla="*/ 2846 h 20629"/>
                <a:gd name="connsiteX4" fmla="*/ 9081 w 12723"/>
                <a:gd name="connsiteY4" fmla="*/ 846 h 20629"/>
                <a:gd name="connsiteX5" fmla="*/ 9081 w 12723"/>
                <a:gd name="connsiteY5" fmla="*/ 846 h 2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3" h="20629">
                  <a:moveTo>
                    <a:pt x="9081" y="846"/>
                  </a:moveTo>
                  <a:cubicBezTo>
                    <a:pt x="5271" y="6275"/>
                    <a:pt x="2318" y="12086"/>
                    <a:pt x="127" y="18277"/>
                  </a:cubicBezTo>
                  <a:cubicBezTo>
                    <a:pt x="-730" y="20658"/>
                    <a:pt x="2985" y="21611"/>
                    <a:pt x="3842" y="19325"/>
                  </a:cubicBezTo>
                  <a:cubicBezTo>
                    <a:pt x="5938" y="13419"/>
                    <a:pt x="8795" y="7895"/>
                    <a:pt x="12415" y="2846"/>
                  </a:cubicBezTo>
                  <a:cubicBezTo>
                    <a:pt x="13748" y="751"/>
                    <a:pt x="10415" y="-1154"/>
                    <a:pt x="9081" y="846"/>
                  </a:cubicBezTo>
                  <a:lnTo>
                    <a:pt x="9081" y="84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9" name="任意多边形: 形状 128"/>
            <p:cNvSpPr/>
            <p:nvPr/>
          </p:nvSpPr>
          <p:spPr>
            <a:xfrm>
              <a:off x="8735301" y="3416378"/>
              <a:ext cx="12852" cy="20685"/>
            </a:xfrm>
            <a:custGeom>
              <a:avLst/>
              <a:gdLst>
                <a:gd name="connsiteX0" fmla="*/ 9284 w 12852"/>
                <a:gd name="connsiteY0" fmla="*/ 951 h 20685"/>
                <a:gd name="connsiteX1" fmla="*/ 235 w 12852"/>
                <a:gd name="connsiteY1" fmla="*/ 17810 h 20685"/>
                <a:gd name="connsiteX2" fmla="*/ 3569 w 12852"/>
                <a:gd name="connsiteY2" fmla="*/ 19715 h 20685"/>
                <a:gd name="connsiteX3" fmla="*/ 12618 w 12852"/>
                <a:gd name="connsiteY3" fmla="*/ 2856 h 20685"/>
                <a:gd name="connsiteX4" fmla="*/ 9284 w 12852"/>
                <a:gd name="connsiteY4" fmla="*/ 951 h 20685"/>
                <a:gd name="connsiteX5" fmla="*/ 9284 w 12852"/>
                <a:gd name="connsiteY5" fmla="*/ 951 h 2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2" h="20685">
                  <a:moveTo>
                    <a:pt x="9284" y="951"/>
                  </a:moveTo>
                  <a:cubicBezTo>
                    <a:pt x="6236" y="6571"/>
                    <a:pt x="3283" y="12191"/>
                    <a:pt x="235" y="17810"/>
                  </a:cubicBezTo>
                  <a:cubicBezTo>
                    <a:pt x="-908" y="20001"/>
                    <a:pt x="2426" y="21906"/>
                    <a:pt x="3569" y="19715"/>
                  </a:cubicBezTo>
                  <a:cubicBezTo>
                    <a:pt x="6617" y="14096"/>
                    <a:pt x="9570" y="8476"/>
                    <a:pt x="12618" y="2856"/>
                  </a:cubicBezTo>
                  <a:cubicBezTo>
                    <a:pt x="13761" y="761"/>
                    <a:pt x="10427" y="-1240"/>
                    <a:pt x="9284" y="951"/>
                  </a:cubicBezTo>
                  <a:lnTo>
                    <a:pt x="9284" y="95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0" name="任意多边形: 形状 129"/>
            <p:cNvSpPr/>
            <p:nvPr/>
          </p:nvSpPr>
          <p:spPr>
            <a:xfrm>
              <a:off x="8750922" y="3417126"/>
              <a:ext cx="9725" cy="19122"/>
            </a:xfrm>
            <a:custGeom>
              <a:avLst/>
              <a:gdLst>
                <a:gd name="connsiteX0" fmla="*/ 5950 w 9725"/>
                <a:gd name="connsiteY0" fmla="*/ 1346 h 19122"/>
                <a:gd name="connsiteX1" fmla="*/ 235 w 9725"/>
                <a:gd name="connsiteY1" fmla="*/ 16205 h 19122"/>
                <a:gd name="connsiteX2" fmla="*/ 3569 w 9725"/>
                <a:gd name="connsiteY2" fmla="*/ 18110 h 19122"/>
                <a:gd name="connsiteX3" fmla="*/ 9665 w 9725"/>
                <a:gd name="connsiteY3" fmla="*/ 2394 h 19122"/>
                <a:gd name="connsiteX4" fmla="*/ 5950 w 9725"/>
                <a:gd name="connsiteY4" fmla="*/ 1346 h 19122"/>
                <a:gd name="connsiteX5" fmla="*/ 5950 w 9725"/>
                <a:gd name="connsiteY5" fmla="*/ 1346 h 19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" h="19122">
                  <a:moveTo>
                    <a:pt x="5950" y="1346"/>
                  </a:moveTo>
                  <a:cubicBezTo>
                    <a:pt x="4521" y="6489"/>
                    <a:pt x="2616" y="11442"/>
                    <a:pt x="235" y="16205"/>
                  </a:cubicBezTo>
                  <a:cubicBezTo>
                    <a:pt x="-908" y="18396"/>
                    <a:pt x="2426" y="20396"/>
                    <a:pt x="3569" y="18110"/>
                  </a:cubicBezTo>
                  <a:cubicBezTo>
                    <a:pt x="6141" y="13062"/>
                    <a:pt x="8141" y="7823"/>
                    <a:pt x="9665" y="2394"/>
                  </a:cubicBezTo>
                  <a:cubicBezTo>
                    <a:pt x="10236" y="12"/>
                    <a:pt x="6617" y="-1035"/>
                    <a:pt x="5950" y="1346"/>
                  </a:cubicBezTo>
                  <a:lnTo>
                    <a:pt x="5950" y="134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1" name="任意多边形: 形状 130"/>
            <p:cNvSpPr/>
            <p:nvPr/>
          </p:nvSpPr>
          <p:spPr>
            <a:xfrm>
              <a:off x="8767148" y="3417883"/>
              <a:ext cx="12213" cy="21985"/>
            </a:xfrm>
            <a:custGeom>
              <a:avLst/>
              <a:gdLst>
                <a:gd name="connsiteX0" fmla="*/ 8678 w 12213"/>
                <a:gd name="connsiteY0" fmla="*/ 970 h 21985"/>
                <a:gd name="connsiteX1" fmla="*/ 201 w 12213"/>
                <a:gd name="connsiteY1" fmla="*/ 19068 h 21985"/>
                <a:gd name="connsiteX2" fmla="*/ 3535 w 12213"/>
                <a:gd name="connsiteY2" fmla="*/ 20973 h 21985"/>
                <a:gd name="connsiteX3" fmla="*/ 12012 w 12213"/>
                <a:gd name="connsiteY3" fmla="*/ 2875 h 21985"/>
                <a:gd name="connsiteX4" fmla="*/ 8678 w 12213"/>
                <a:gd name="connsiteY4" fmla="*/ 970 h 21985"/>
                <a:gd name="connsiteX5" fmla="*/ 8678 w 12213"/>
                <a:gd name="connsiteY5" fmla="*/ 970 h 2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3" h="21985">
                  <a:moveTo>
                    <a:pt x="8678" y="970"/>
                  </a:moveTo>
                  <a:cubicBezTo>
                    <a:pt x="5821" y="6971"/>
                    <a:pt x="3059" y="12972"/>
                    <a:pt x="201" y="19068"/>
                  </a:cubicBezTo>
                  <a:cubicBezTo>
                    <a:pt x="-847" y="21258"/>
                    <a:pt x="2487" y="23259"/>
                    <a:pt x="3535" y="20973"/>
                  </a:cubicBezTo>
                  <a:cubicBezTo>
                    <a:pt x="6392" y="14972"/>
                    <a:pt x="9155" y="8971"/>
                    <a:pt x="12012" y="2875"/>
                  </a:cubicBezTo>
                  <a:cubicBezTo>
                    <a:pt x="13060" y="684"/>
                    <a:pt x="9726" y="-1221"/>
                    <a:pt x="8678" y="970"/>
                  </a:cubicBezTo>
                  <a:lnTo>
                    <a:pt x="8678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2" name="任意多边形: 形状 131"/>
            <p:cNvSpPr/>
            <p:nvPr/>
          </p:nvSpPr>
          <p:spPr>
            <a:xfrm>
              <a:off x="8787081" y="3415235"/>
              <a:ext cx="15115" cy="22762"/>
            </a:xfrm>
            <a:custGeom>
              <a:avLst/>
              <a:gdLst>
                <a:gd name="connsiteX0" fmla="*/ 11511 w 15115"/>
                <a:gd name="connsiteY0" fmla="*/ 951 h 22762"/>
                <a:gd name="connsiteX1" fmla="*/ 271 w 15115"/>
                <a:gd name="connsiteY1" fmla="*/ 19906 h 22762"/>
                <a:gd name="connsiteX2" fmla="*/ 3605 w 15115"/>
                <a:gd name="connsiteY2" fmla="*/ 21811 h 22762"/>
                <a:gd name="connsiteX3" fmla="*/ 14845 w 15115"/>
                <a:gd name="connsiteY3" fmla="*/ 2856 h 22762"/>
                <a:gd name="connsiteX4" fmla="*/ 11511 w 15115"/>
                <a:gd name="connsiteY4" fmla="*/ 951 h 22762"/>
                <a:gd name="connsiteX5" fmla="*/ 11511 w 15115"/>
                <a:gd name="connsiteY5" fmla="*/ 951 h 2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5" h="22762">
                  <a:moveTo>
                    <a:pt x="11511" y="951"/>
                  </a:moveTo>
                  <a:cubicBezTo>
                    <a:pt x="7796" y="7238"/>
                    <a:pt x="4081" y="13524"/>
                    <a:pt x="271" y="19906"/>
                  </a:cubicBezTo>
                  <a:cubicBezTo>
                    <a:pt x="-967" y="22001"/>
                    <a:pt x="2367" y="24002"/>
                    <a:pt x="3605" y="21811"/>
                  </a:cubicBezTo>
                  <a:cubicBezTo>
                    <a:pt x="7320" y="15524"/>
                    <a:pt x="11035" y="9238"/>
                    <a:pt x="14845" y="2856"/>
                  </a:cubicBezTo>
                  <a:cubicBezTo>
                    <a:pt x="16083" y="761"/>
                    <a:pt x="12749" y="-1240"/>
                    <a:pt x="11511" y="951"/>
                  </a:cubicBezTo>
                  <a:lnTo>
                    <a:pt x="11511" y="95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3" name="任意多边形: 形状 132"/>
            <p:cNvSpPr/>
            <p:nvPr/>
          </p:nvSpPr>
          <p:spPr>
            <a:xfrm>
              <a:off x="8800701" y="3416244"/>
              <a:ext cx="12903" cy="21675"/>
            </a:xfrm>
            <a:custGeom>
              <a:avLst/>
              <a:gdLst>
                <a:gd name="connsiteX0" fmla="*/ 11892 w 12903"/>
                <a:gd name="connsiteY0" fmla="*/ 2608 h 21675"/>
                <a:gd name="connsiteX1" fmla="*/ 11987 w 12903"/>
                <a:gd name="connsiteY1" fmla="*/ 2132 h 21675"/>
                <a:gd name="connsiteX2" fmla="*/ 10558 w 12903"/>
                <a:gd name="connsiteY2" fmla="*/ 3942 h 21675"/>
                <a:gd name="connsiteX3" fmla="*/ 10082 w 12903"/>
                <a:gd name="connsiteY3" fmla="*/ 3751 h 21675"/>
                <a:gd name="connsiteX4" fmla="*/ 9129 w 12903"/>
                <a:gd name="connsiteY4" fmla="*/ 2132 h 21675"/>
                <a:gd name="connsiteX5" fmla="*/ 5034 w 12903"/>
                <a:gd name="connsiteY5" fmla="*/ 10228 h 21675"/>
                <a:gd name="connsiteX6" fmla="*/ 271 w 12903"/>
                <a:gd name="connsiteY6" fmla="*/ 18801 h 21675"/>
                <a:gd name="connsiteX7" fmla="*/ 3605 w 12903"/>
                <a:gd name="connsiteY7" fmla="*/ 20706 h 21675"/>
                <a:gd name="connsiteX8" fmla="*/ 12463 w 12903"/>
                <a:gd name="connsiteY8" fmla="*/ 4799 h 21675"/>
                <a:gd name="connsiteX9" fmla="*/ 9510 w 12903"/>
                <a:gd name="connsiteY9" fmla="*/ 227 h 21675"/>
                <a:gd name="connsiteX10" fmla="*/ 8082 w 12903"/>
                <a:gd name="connsiteY10" fmla="*/ 2037 h 21675"/>
                <a:gd name="connsiteX11" fmla="*/ 7986 w 12903"/>
                <a:gd name="connsiteY11" fmla="*/ 2513 h 21675"/>
                <a:gd name="connsiteX12" fmla="*/ 11892 w 12903"/>
                <a:gd name="connsiteY12" fmla="*/ 2608 h 21675"/>
                <a:gd name="connsiteX13" fmla="*/ 11892 w 12903"/>
                <a:gd name="connsiteY13" fmla="*/ 2608 h 2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903" h="21675">
                  <a:moveTo>
                    <a:pt x="11892" y="2608"/>
                  </a:moveTo>
                  <a:cubicBezTo>
                    <a:pt x="11892" y="2418"/>
                    <a:pt x="11892" y="2323"/>
                    <a:pt x="11987" y="2132"/>
                  </a:cubicBezTo>
                  <a:cubicBezTo>
                    <a:pt x="11511" y="2703"/>
                    <a:pt x="11034" y="3370"/>
                    <a:pt x="10558" y="3942"/>
                  </a:cubicBezTo>
                  <a:cubicBezTo>
                    <a:pt x="10368" y="3847"/>
                    <a:pt x="10272" y="3847"/>
                    <a:pt x="10082" y="3751"/>
                  </a:cubicBezTo>
                  <a:cubicBezTo>
                    <a:pt x="9796" y="3180"/>
                    <a:pt x="9415" y="2608"/>
                    <a:pt x="9129" y="2132"/>
                  </a:cubicBezTo>
                  <a:cubicBezTo>
                    <a:pt x="9320" y="4228"/>
                    <a:pt x="6081" y="8323"/>
                    <a:pt x="5034" y="10228"/>
                  </a:cubicBezTo>
                  <a:cubicBezTo>
                    <a:pt x="3414" y="13086"/>
                    <a:pt x="1795" y="15943"/>
                    <a:pt x="271" y="18801"/>
                  </a:cubicBezTo>
                  <a:cubicBezTo>
                    <a:pt x="-967" y="20992"/>
                    <a:pt x="2367" y="22897"/>
                    <a:pt x="3605" y="20706"/>
                  </a:cubicBezTo>
                  <a:cubicBezTo>
                    <a:pt x="6558" y="15467"/>
                    <a:pt x="9892" y="10228"/>
                    <a:pt x="12463" y="4799"/>
                  </a:cubicBezTo>
                  <a:cubicBezTo>
                    <a:pt x="13511" y="2513"/>
                    <a:pt x="12749" y="-916"/>
                    <a:pt x="9510" y="227"/>
                  </a:cubicBezTo>
                  <a:cubicBezTo>
                    <a:pt x="8653" y="513"/>
                    <a:pt x="8177" y="1180"/>
                    <a:pt x="8082" y="2037"/>
                  </a:cubicBezTo>
                  <a:cubicBezTo>
                    <a:pt x="8082" y="2227"/>
                    <a:pt x="8082" y="2323"/>
                    <a:pt x="7986" y="2513"/>
                  </a:cubicBezTo>
                  <a:cubicBezTo>
                    <a:pt x="7701" y="4990"/>
                    <a:pt x="11606" y="4990"/>
                    <a:pt x="11892" y="2608"/>
                  </a:cubicBezTo>
                  <a:lnTo>
                    <a:pt x="11892" y="260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4" name="任意多边形: 形状 133"/>
            <p:cNvSpPr/>
            <p:nvPr/>
          </p:nvSpPr>
          <p:spPr>
            <a:xfrm>
              <a:off x="8816805" y="3422455"/>
              <a:ext cx="7196" cy="12098"/>
            </a:xfrm>
            <a:custGeom>
              <a:avLst/>
              <a:gdLst>
                <a:gd name="connsiteX0" fmla="*/ 3694 w 7196"/>
                <a:gd name="connsiteY0" fmla="*/ 970 h 12098"/>
                <a:gd name="connsiteX1" fmla="*/ 169 w 7196"/>
                <a:gd name="connsiteY1" fmla="*/ 9162 h 12098"/>
                <a:gd name="connsiteX2" fmla="*/ 3503 w 7196"/>
                <a:gd name="connsiteY2" fmla="*/ 11067 h 12098"/>
                <a:gd name="connsiteX3" fmla="*/ 7027 w 7196"/>
                <a:gd name="connsiteY3" fmla="*/ 2875 h 12098"/>
                <a:gd name="connsiteX4" fmla="*/ 3694 w 7196"/>
                <a:gd name="connsiteY4" fmla="*/ 970 h 12098"/>
                <a:gd name="connsiteX5" fmla="*/ 3694 w 7196"/>
                <a:gd name="connsiteY5" fmla="*/ 970 h 12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96" h="12098">
                  <a:moveTo>
                    <a:pt x="3694" y="970"/>
                  </a:moveTo>
                  <a:cubicBezTo>
                    <a:pt x="2551" y="3732"/>
                    <a:pt x="1312" y="6399"/>
                    <a:pt x="169" y="9162"/>
                  </a:cubicBezTo>
                  <a:cubicBezTo>
                    <a:pt x="-783" y="11448"/>
                    <a:pt x="2551" y="13353"/>
                    <a:pt x="3503" y="11067"/>
                  </a:cubicBezTo>
                  <a:cubicBezTo>
                    <a:pt x="4646" y="8304"/>
                    <a:pt x="5884" y="5637"/>
                    <a:pt x="7027" y="2875"/>
                  </a:cubicBezTo>
                  <a:cubicBezTo>
                    <a:pt x="7980" y="684"/>
                    <a:pt x="4646" y="-1221"/>
                    <a:pt x="3694" y="970"/>
                  </a:cubicBezTo>
                  <a:lnTo>
                    <a:pt x="3694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5" name="任意多边形: 形状 134"/>
            <p:cNvSpPr/>
            <p:nvPr/>
          </p:nvSpPr>
          <p:spPr>
            <a:xfrm>
              <a:off x="8828931" y="3416426"/>
              <a:ext cx="12963" cy="23303"/>
            </a:xfrm>
            <a:custGeom>
              <a:avLst/>
              <a:gdLst>
                <a:gd name="connsiteX0" fmla="*/ 9093 w 12963"/>
                <a:gd name="connsiteY0" fmla="*/ 1283 h 23303"/>
                <a:gd name="connsiteX1" fmla="*/ 235 w 12963"/>
                <a:gd name="connsiteY1" fmla="*/ 20429 h 23303"/>
                <a:gd name="connsiteX2" fmla="*/ 3569 w 12963"/>
                <a:gd name="connsiteY2" fmla="*/ 22334 h 23303"/>
                <a:gd name="connsiteX3" fmla="*/ 12808 w 12963"/>
                <a:gd name="connsiteY3" fmla="*/ 2236 h 23303"/>
                <a:gd name="connsiteX4" fmla="*/ 9093 w 12963"/>
                <a:gd name="connsiteY4" fmla="*/ 1283 h 23303"/>
                <a:gd name="connsiteX5" fmla="*/ 9093 w 12963"/>
                <a:gd name="connsiteY5" fmla="*/ 1283 h 2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63" h="23303">
                  <a:moveTo>
                    <a:pt x="9093" y="1283"/>
                  </a:moveTo>
                  <a:cubicBezTo>
                    <a:pt x="6522" y="7856"/>
                    <a:pt x="3569" y="14237"/>
                    <a:pt x="235" y="20429"/>
                  </a:cubicBezTo>
                  <a:cubicBezTo>
                    <a:pt x="-908" y="22619"/>
                    <a:pt x="2426" y="24524"/>
                    <a:pt x="3569" y="22334"/>
                  </a:cubicBezTo>
                  <a:cubicBezTo>
                    <a:pt x="6998" y="15762"/>
                    <a:pt x="10046" y="9094"/>
                    <a:pt x="12808" y="2236"/>
                  </a:cubicBezTo>
                  <a:cubicBezTo>
                    <a:pt x="13761" y="45"/>
                    <a:pt x="10046" y="-1003"/>
                    <a:pt x="9093" y="1283"/>
                  </a:cubicBezTo>
                  <a:lnTo>
                    <a:pt x="9093" y="128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6" name="任意多边形: 形状 135"/>
            <p:cNvSpPr/>
            <p:nvPr/>
          </p:nvSpPr>
          <p:spPr>
            <a:xfrm>
              <a:off x="8846166" y="3417147"/>
              <a:ext cx="9506" cy="20773"/>
            </a:xfrm>
            <a:custGeom>
              <a:avLst/>
              <a:gdLst>
                <a:gd name="connsiteX0" fmla="*/ 5765 w 9506"/>
                <a:gd name="connsiteY0" fmla="*/ 1420 h 20773"/>
                <a:gd name="connsiteX1" fmla="*/ 240 w 9506"/>
                <a:gd name="connsiteY1" fmla="*/ 17899 h 20773"/>
                <a:gd name="connsiteX2" fmla="*/ 3574 w 9506"/>
                <a:gd name="connsiteY2" fmla="*/ 19804 h 20773"/>
                <a:gd name="connsiteX3" fmla="*/ 9480 w 9506"/>
                <a:gd name="connsiteY3" fmla="*/ 2373 h 20773"/>
                <a:gd name="connsiteX4" fmla="*/ 5765 w 9506"/>
                <a:gd name="connsiteY4" fmla="*/ 1420 h 20773"/>
                <a:gd name="connsiteX5" fmla="*/ 5765 w 9506"/>
                <a:gd name="connsiteY5" fmla="*/ 1420 h 20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6" h="20773">
                  <a:moveTo>
                    <a:pt x="5765" y="1420"/>
                  </a:moveTo>
                  <a:cubicBezTo>
                    <a:pt x="4812" y="7231"/>
                    <a:pt x="3098" y="12755"/>
                    <a:pt x="240" y="17899"/>
                  </a:cubicBezTo>
                  <a:cubicBezTo>
                    <a:pt x="-903" y="20089"/>
                    <a:pt x="2336" y="21994"/>
                    <a:pt x="3574" y="19804"/>
                  </a:cubicBezTo>
                  <a:cubicBezTo>
                    <a:pt x="6527" y="14374"/>
                    <a:pt x="8527" y="8564"/>
                    <a:pt x="9480" y="2373"/>
                  </a:cubicBezTo>
                  <a:cubicBezTo>
                    <a:pt x="9861" y="-8"/>
                    <a:pt x="6146" y="-1056"/>
                    <a:pt x="5765" y="1420"/>
                  </a:cubicBezTo>
                  <a:lnTo>
                    <a:pt x="5765" y="142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7" name="任意多边形: 形状 136"/>
            <p:cNvSpPr/>
            <p:nvPr/>
          </p:nvSpPr>
          <p:spPr>
            <a:xfrm>
              <a:off x="8860497" y="3420475"/>
              <a:ext cx="8690" cy="20923"/>
            </a:xfrm>
            <a:custGeom>
              <a:avLst/>
              <a:gdLst>
                <a:gd name="connsiteX0" fmla="*/ 5531 w 8690"/>
                <a:gd name="connsiteY0" fmla="*/ 3902 h 20923"/>
                <a:gd name="connsiteX1" fmla="*/ 4770 w 8690"/>
                <a:gd name="connsiteY1" fmla="*/ 4760 h 20923"/>
                <a:gd name="connsiteX2" fmla="*/ 4389 w 8690"/>
                <a:gd name="connsiteY2" fmla="*/ 5998 h 20923"/>
                <a:gd name="connsiteX3" fmla="*/ 2865 w 8690"/>
                <a:gd name="connsiteY3" fmla="*/ 10380 h 20923"/>
                <a:gd name="connsiteX4" fmla="*/ 102 w 8690"/>
                <a:gd name="connsiteY4" fmla="*/ 18571 h 20923"/>
                <a:gd name="connsiteX5" fmla="*/ 3817 w 8690"/>
                <a:gd name="connsiteY5" fmla="*/ 19619 h 20923"/>
                <a:gd name="connsiteX6" fmla="*/ 6579 w 8690"/>
                <a:gd name="connsiteY6" fmla="*/ 11427 h 20923"/>
                <a:gd name="connsiteX7" fmla="*/ 8675 w 8690"/>
                <a:gd name="connsiteY7" fmla="*/ 4569 h 20923"/>
                <a:gd name="connsiteX8" fmla="*/ 4579 w 8690"/>
                <a:gd name="connsiteY8" fmla="*/ 188 h 20923"/>
                <a:gd name="connsiteX9" fmla="*/ 5531 w 8690"/>
                <a:gd name="connsiteY9" fmla="*/ 3902 h 20923"/>
                <a:gd name="connsiteX10" fmla="*/ 5531 w 8690"/>
                <a:gd name="connsiteY10" fmla="*/ 3902 h 20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90" h="20923">
                  <a:moveTo>
                    <a:pt x="5531" y="3902"/>
                  </a:moveTo>
                  <a:cubicBezTo>
                    <a:pt x="4674" y="3331"/>
                    <a:pt x="4389" y="3617"/>
                    <a:pt x="4770" y="4760"/>
                  </a:cubicBezTo>
                  <a:cubicBezTo>
                    <a:pt x="4674" y="5141"/>
                    <a:pt x="4484" y="5617"/>
                    <a:pt x="4389" y="5998"/>
                  </a:cubicBezTo>
                  <a:cubicBezTo>
                    <a:pt x="4008" y="7522"/>
                    <a:pt x="3436" y="8951"/>
                    <a:pt x="2865" y="10380"/>
                  </a:cubicBezTo>
                  <a:cubicBezTo>
                    <a:pt x="1912" y="13142"/>
                    <a:pt x="1055" y="15809"/>
                    <a:pt x="102" y="18571"/>
                  </a:cubicBezTo>
                  <a:cubicBezTo>
                    <a:pt x="-660" y="20952"/>
                    <a:pt x="3055" y="21905"/>
                    <a:pt x="3817" y="19619"/>
                  </a:cubicBezTo>
                  <a:cubicBezTo>
                    <a:pt x="4770" y="16857"/>
                    <a:pt x="5627" y="14190"/>
                    <a:pt x="6579" y="11427"/>
                  </a:cubicBezTo>
                  <a:cubicBezTo>
                    <a:pt x="7341" y="9237"/>
                    <a:pt x="8580" y="6855"/>
                    <a:pt x="8675" y="4569"/>
                  </a:cubicBezTo>
                  <a:cubicBezTo>
                    <a:pt x="8865" y="2093"/>
                    <a:pt x="7341" y="-765"/>
                    <a:pt x="4579" y="188"/>
                  </a:cubicBezTo>
                  <a:cubicBezTo>
                    <a:pt x="2103" y="950"/>
                    <a:pt x="3150" y="4569"/>
                    <a:pt x="5531" y="3902"/>
                  </a:cubicBezTo>
                  <a:lnTo>
                    <a:pt x="5531" y="390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8" name="任意多边形: 形状 137"/>
            <p:cNvSpPr/>
            <p:nvPr/>
          </p:nvSpPr>
          <p:spPr>
            <a:xfrm>
              <a:off x="8876922" y="3418126"/>
              <a:ext cx="8467" cy="20631"/>
            </a:xfrm>
            <a:custGeom>
              <a:avLst/>
              <a:gdLst>
                <a:gd name="connsiteX0" fmla="*/ 4632 w 8467"/>
                <a:gd name="connsiteY0" fmla="*/ 1774 h 20631"/>
                <a:gd name="connsiteX1" fmla="*/ 155 w 8467"/>
                <a:gd name="connsiteY1" fmla="*/ 18348 h 20631"/>
                <a:gd name="connsiteX2" fmla="*/ 3870 w 8467"/>
                <a:gd name="connsiteY2" fmla="*/ 19395 h 20631"/>
                <a:gd name="connsiteX3" fmla="*/ 8442 w 8467"/>
                <a:gd name="connsiteY3" fmla="*/ 1869 h 20631"/>
                <a:gd name="connsiteX4" fmla="*/ 4632 w 8467"/>
                <a:gd name="connsiteY4" fmla="*/ 1774 h 20631"/>
                <a:gd name="connsiteX5" fmla="*/ 4632 w 8467"/>
                <a:gd name="connsiteY5" fmla="*/ 1774 h 2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67" h="20631">
                  <a:moveTo>
                    <a:pt x="4632" y="1774"/>
                  </a:moveTo>
                  <a:cubicBezTo>
                    <a:pt x="3870" y="7489"/>
                    <a:pt x="2346" y="13014"/>
                    <a:pt x="155" y="18348"/>
                  </a:cubicBezTo>
                  <a:cubicBezTo>
                    <a:pt x="-798" y="20634"/>
                    <a:pt x="2917" y="21586"/>
                    <a:pt x="3870" y="19395"/>
                  </a:cubicBezTo>
                  <a:cubicBezTo>
                    <a:pt x="6251" y="13776"/>
                    <a:pt x="7680" y="7965"/>
                    <a:pt x="8442" y="1869"/>
                  </a:cubicBezTo>
                  <a:cubicBezTo>
                    <a:pt x="8823" y="-607"/>
                    <a:pt x="4917" y="-607"/>
                    <a:pt x="4632" y="1774"/>
                  </a:cubicBezTo>
                  <a:lnTo>
                    <a:pt x="4632" y="177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9" name="任意多边形: 形状 138"/>
            <p:cNvSpPr/>
            <p:nvPr/>
          </p:nvSpPr>
          <p:spPr>
            <a:xfrm>
              <a:off x="8790790" y="3024363"/>
              <a:ext cx="23242" cy="40063"/>
            </a:xfrm>
            <a:custGeom>
              <a:avLst/>
              <a:gdLst>
                <a:gd name="connsiteX0" fmla="*/ 19708 w 23242"/>
                <a:gd name="connsiteY0" fmla="*/ 1012 h 40063"/>
                <a:gd name="connsiteX1" fmla="*/ 277 w 23242"/>
                <a:gd name="connsiteY1" fmla="*/ 37207 h 40063"/>
                <a:gd name="connsiteX2" fmla="*/ 3611 w 23242"/>
                <a:gd name="connsiteY2" fmla="*/ 39112 h 40063"/>
                <a:gd name="connsiteX3" fmla="*/ 23042 w 23242"/>
                <a:gd name="connsiteY3" fmla="*/ 2917 h 40063"/>
                <a:gd name="connsiteX4" fmla="*/ 19708 w 23242"/>
                <a:gd name="connsiteY4" fmla="*/ 1012 h 40063"/>
                <a:gd name="connsiteX5" fmla="*/ 19708 w 23242"/>
                <a:gd name="connsiteY5" fmla="*/ 1012 h 40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42" h="40063">
                  <a:moveTo>
                    <a:pt x="19708" y="1012"/>
                  </a:moveTo>
                  <a:cubicBezTo>
                    <a:pt x="13802" y="13395"/>
                    <a:pt x="7326" y="25396"/>
                    <a:pt x="277" y="37207"/>
                  </a:cubicBezTo>
                  <a:cubicBezTo>
                    <a:pt x="-961" y="39303"/>
                    <a:pt x="2277" y="41303"/>
                    <a:pt x="3611" y="39112"/>
                  </a:cubicBezTo>
                  <a:cubicBezTo>
                    <a:pt x="10659" y="27397"/>
                    <a:pt x="17136" y="15300"/>
                    <a:pt x="23042" y="2917"/>
                  </a:cubicBezTo>
                  <a:cubicBezTo>
                    <a:pt x="24089" y="727"/>
                    <a:pt x="20756" y="-1274"/>
                    <a:pt x="19708" y="1012"/>
                  </a:cubicBezTo>
                  <a:lnTo>
                    <a:pt x="19708" y="10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0" name="任意多边形: 形状 139"/>
            <p:cNvSpPr/>
            <p:nvPr/>
          </p:nvSpPr>
          <p:spPr>
            <a:xfrm>
              <a:off x="8807405" y="3024500"/>
              <a:ext cx="23235" cy="40040"/>
            </a:xfrm>
            <a:custGeom>
              <a:avLst/>
              <a:gdLst>
                <a:gd name="connsiteX0" fmla="*/ 19666 w 23235"/>
                <a:gd name="connsiteY0" fmla="*/ 970 h 40040"/>
                <a:gd name="connsiteX1" fmla="*/ 235 w 23235"/>
                <a:gd name="connsiteY1" fmla="*/ 37165 h 40040"/>
                <a:gd name="connsiteX2" fmla="*/ 3569 w 23235"/>
                <a:gd name="connsiteY2" fmla="*/ 39070 h 40040"/>
                <a:gd name="connsiteX3" fmla="*/ 23000 w 23235"/>
                <a:gd name="connsiteY3" fmla="*/ 2875 h 40040"/>
                <a:gd name="connsiteX4" fmla="*/ 19666 w 23235"/>
                <a:gd name="connsiteY4" fmla="*/ 970 h 40040"/>
                <a:gd name="connsiteX5" fmla="*/ 19666 w 23235"/>
                <a:gd name="connsiteY5" fmla="*/ 970 h 4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35" h="40040">
                  <a:moveTo>
                    <a:pt x="19666" y="970"/>
                  </a:moveTo>
                  <a:cubicBezTo>
                    <a:pt x="13189" y="13067"/>
                    <a:pt x="6712" y="25068"/>
                    <a:pt x="235" y="37165"/>
                  </a:cubicBezTo>
                  <a:cubicBezTo>
                    <a:pt x="-908" y="39356"/>
                    <a:pt x="2426" y="41261"/>
                    <a:pt x="3569" y="39070"/>
                  </a:cubicBezTo>
                  <a:cubicBezTo>
                    <a:pt x="10046" y="26973"/>
                    <a:pt x="16523" y="14972"/>
                    <a:pt x="23000" y="2875"/>
                  </a:cubicBezTo>
                  <a:cubicBezTo>
                    <a:pt x="24143" y="684"/>
                    <a:pt x="20809" y="-1221"/>
                    <a:pt x="19666" y="970"/>
                  </a:cubicBezTo>
                  <a:lnTo>
                    <a:pt x="19666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1" name="任意多边形: 形状 140"/>
            <p:cNvSpPr/>
            <p:nvPr/>
          </p:nvSpPr>
          <p:spPr>
            <a:xfrm>
              <a:off x="8827143" y="3025323"/>
              <a:ext cx="26907" cy="40870"/>
            </a:xfrm>
            <a:custGeom>
              <a:avLst/>
              <a:gdLst>
                <a:gd name="connsiteX0" fmla="*/ 23264 w 26907"/>
                <a:gd name="connsiteY0" fmla="*/ 909 h 40870"/>
                <a:gd name="connsiteX1" fmla="*/ 309 w 26907"/>
                <a:gd name="connsiteY1" fmla="*/ 38057 h 40870"/>
                <a:gd name="connsiteX2" fmla="*/ 3643 w 26907"/>
                <a:gd name="connsiteY2" fmla="*/ 39962 h 40870"/>
                <a:gd name="connsiteX3" fmla="*/ 26598 w 26907"/>
                <a:gd name="connsiteY3" fmla="*/ 2814 h 40870"/>
                <a:gd name="connsiteX4" fmla="*/ 23264 w 26907"/>
                <a:gd name="connsiteY4" fmla="*/ 909 h 40870"/>
                <a:gd name="connsiteX5" fmla="*/ 23264 w 26907"/>
                <a:gd name="connsiteY5" fmla="*/ 909 h 40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" h="40870">
                  <a:moveTo>
                    <a:pt x="23264" y="909"/>
                  </a:moveTo>
                  <a:cubicBezTo>
                    <a:pt x="15644" y="13292"/>
                    <a:pt x="7929" y="25674"/>
                    <a:pt x="309" y="38057"/>
                  </a:cubicBezTo>
                  <a:cubicBezTo>
                    <a:pt x="-1025" y="40152"/>
                    <a:pt x="2309" y="42057"/>
                    <a:pt x="3643" y="39962"/>
                  </a:cubicBezTo>
                  <a:cubicBezTo>
                    <a:pt x="11263" y="27579"/>
                    <a:pt x="18978" y="15197"/>
                    <a:pt x="26598" y="2814"/>
                  </a:cubicBezTo>
                  <a:cubicBezTo>
                    <a:pt x="27931" y="719"/>
                    <a:pt x="24598" y="-1186"/>
                    <a:pt x="23264" y="909"/>
                  </a:cubicBezTo>
                  <a:lnTo>
                    <a:pt x="23264" y="90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2" name="任意多边形: 形状 141"/>
            <p:cNvSpPr/>
            <p:nvPr/>
          </p:nvSpPr>
          <p:spPr>
            <a:xfrm>
              <a:off x="8842725" y="3033610"/>
              <a:ext cx="26110" cy="38905"/>
            </a:xfrm>
            <a:custGeom>
              <a:avLst/>
              <a:gdLst>
                <a:gd name="connsiteX0" fmla="*/ 22542 w 26110"/>
                <a:gd name="connsiteY0" fmla="*/ 909 h 38905"/>
                <a:gd name="connsiteX1" fmla="*/ 349 w 26110"/>
                <a:gd name="connsiteY1" fmla="*/ 36152 h 38905"/>
                <a:gd name="connsiteX2" fmla="*/ 3682 w 26110"/>
                <a:gd name="connsiteY2" fmla="*/ 38057 h 38905"/>
                <a:gd name="connsiteX3" fmla="*/ 25876 w 26110"/>
                <a:gd name="connsiteY3" fmla="*/ 2814 h 38905"/>
                <a:gd name="connsiteX4" fmla="*/ 22542 w 26110"/>
                <a:gd name="connsiteY4" fmla="*/ 909 h 38905"/>
                <a:gd name="connsiteX5" fmla="*/ 22542 w 26110"/>
                <a:gd name="connsiteY5" fmla="*/ 909 h 3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10" h="38905">
                  <a:moveTo>
                    <a:pt x="22542" y="909"/>
                  </a:moveTo>
                  <a:cubicBezTo>
                    <a:pt x="15969" y="13196"/>
                    <a:pt x="8540" y="24912"/>
                    <a:pt x="349" y="36152"/>
                  </a:cubicBezTo>
                  <a:cubicBezTo>
                    <a:pt x="-1080" y="38152"/>
                    <a:pt x="2253" y="40057"/>
                    <a:pt x="3682" y="38057"/>
                  </a:cubicBezTo>
                  <a:cubicBezTo>
                    <a:pt x="11969" y="26817"/>
                    <a:pt x="19303" y="15101"/>
                    <a:pt x="25876" y="2814"/>
                  </a:cubicBezTo>
                  <a:cubicBezTo>
                    <a:pt x="27018" y="719"/>
                    <a:pt x="23685" y="-1186"/>
                    <a:pt x="22542" y="909"/>
                  </a:cubicBezTo>
                  <a:lnTo>
                    <a:pt x="22542" y="90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3" name="任意多边形: 形状 142"/>
            <p:cNvSpPr/>
            <p:nvPr/>
          </p:nvSpPr>
          <p:spPr>
            <a:xfrm>
              <a:off x="8845296" y="3060626"/>
              <a:ext cx="27613" cy="38238"/>
            </a:xfrm>
            <a:custGeom>
              <a:avLst/>
              <a:gdLst>
                <a:gd name="connsiteX0" fmla="*/ 23971 w 27613"/>
                <a:gd name="connsiteY0" fmla="*/ 849 h 38238"/>
                <a:gd name="connsiteX1" fmla="*/ 349 w 27613"/>
                <a:gd name="connsiteY1" fmla="*/ 35424 h 38238"/>
                <a:gd name="connsiteX2" fmla="*/ 3682 w 27613"/>
                <a:gd name="connsiteY2" fmla="*/ 37329 h 38238"/>
                <a:gd name="connsiteX3" fmla="*/ 27304 w 27613"/>
                <a:gd name="connsiteY3" fmla="*/ 2754 h 38238"/>
                <a:gd name="connsiteX4" fmla="*/ 23971 w 27613"/>
                <a:gd name="connsiteY4" fmla="*/ 849 h 38238"/>
                <a:gd name="connsiteX5" fmla="*/ 23971 w 27613"/>
                <a:gd name="connsiteY5" fmla="*/ 849 h 3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613" h="38238">
                  <a:moveTo>
                    <a:pt x="23971" y="849"/>
                  </a:moveTo>
                  <a:cubicBezTo>
                    <a:pt x="16160" y="12374"/>
                    <a:pt x="8254" y="23899"/>
                    <a:pt x="349" y="35424"/>
                  </a:cubicBezTo>
                  <a:cubicBezTo>
                    <a:pt x="-1080" y="37520"/>
                    <a:pt x="2253" y="39425"/>
                    <a:pt x="3682" y="37329"/>
                  </a:cubicBezTo>
                  <a:cubicBezTo>
                    <a:pt x="11588" y="25804"/>
                    <a:pt x="19399" y="14279"/>
                    <a:pt x="27304" y="2754"/>
                  </a:cubicBezTo>
                  <a:cubicBezTo>
                    <a:pt x="28638" y="753"/>
                    <a:pt x="25304" y="-1152"/>
                    <a:pt x="23971" y="849"/>
                  </a:cubicBezTo>
                  <a:lnTo>
                    <a:pt x="23971" y="84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4" name="任意多边形: 形状 143"/>
            <p:cNvSpPr/>
            <p:nvPr/>
          </p:nvSpPr>
          <p:spPr>
            <a:xfrm>
              <a:off x="8843009" y="3103449"/>
              <a:ext cx="24654" cy="26719"/>
            </a:xfrm>
            <a:custGeom>
              <a:avLst/>
              <a:gdLst>
                <a:gd name="connsiteX0" fmla="*/ 21400 w 24654"/>
                <a:gd name="connsiteY0" fmla="*/ 602 h 26719"/>
                <a:gd name="connsiteX1" fmla="*/ 540 w 24654"/>
                <a:gd name="connsiteY1" fmla="*/ 23367 h 26719"/>
                <a:gd name="connsiteX2" fmla="*/ 3303 w 24654"/>
                <a:gd name="connsiteY2" fmla="*/ 26129 h 26719"/>
                <a:gd name="connsiteX3" fmla="*/ 24162 w 24654"/>
                <a:gd name="connsiteY3" fmla="*/ 3364 h 26719"/>
                <a:gd name="connsiteX4" fmla="*/ 21400 w 24654"/>
                <a:gd name="connsiteY4" fmla="*/ 602 h 26719"/>
                <a:gd name="connsiteX5" fmla="*/ 21400 w 24654"/>
                <a:gd name="connsiteY5" fmla="*/ 602 h 2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654" h="26719">
                  <a:moveTo>
                    <a:pt x="21400" y="602"/>
                  </a:moveTo>
                  <a:cubicBezTo>
                    <a:pt x="14447" y="8222"/>
                    <a:pt x="7494" y="15747"/>
                    <a:pt x="540" y="23367"/>
                  </a:cubicBezTo>
                  <a:cubicBezTo>
                    <a:pt x="-1174" y="25177"/>
                    <a:pt x="1588" y="27939"/>
                    <a:pt x="3303" y="26129"/>
                  </a:cubicBezTo>
                  <a:cubicBezTo>
                    <a:pt x="10256" y="18509"/>
                    <a:pt x="17209" y="10984"/>
                    <a:pt x="24162" y="3364"/>
                  </a:cubicBezTo>
                  <a:cubicBezTo>
                    <a:pt x="25782" y="1459"/>
                    <a:pt x="23019" y="-1208"/>
                    <a:pt x="21400" y="602"/>
                  </a:cubicBezTo>
                  <a:lnTo>
                    <a:pt x="21400" y="60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5" name="任意多边形: 形状 144"/>
            <p:cNvSpPr/>
            <p:nvPr/>
          </p:nvSpPr>
          <p:spPr>
            <a:xfrm>
              <a:off x="8838390" y="3134417"/>
              <a:ext cx="22044" cy="23862"/>
            </a:xfrm>
            <a:custGeom>
              <a:avLst/>
              <a:gdLst>
                <a:gd name="connsiteX0" fmla="*/ 18780 w 22044"/>
                <a:gd name="connsiteY0" fmla="*/ 590 h 23862"/>
                <a:gd name="connsiteX1" fmla="*/ 492 w 22044"/>
                <a:gd name="connsiteY1" fmla="*/ 20498 h 23862"/>
                <a:gd name="connsiteX2" fmla="*/ 3254 w 22044"/>
                <a:gd name="connsiteY2" fmla="*/ 23260 h 23862"/>
                <a:gd name="connsiteX3" fmla="*/ 21542 w 22044"/>
                <a:gd name="connsiteY3" fmla="*/ 3353 h 23862"/>
                <a:gd name="connsiteX4" fmla="*/ 18780 w 22044"/>
                <a:gd name="connsiteY4" fmla="*/ 590 h 23862"/>
                <a:gd name="connsiteX5" fmla="*/ 18780 w 22044"/>
                <a:gd name="connsiteY5" fmla="*/ 590 h 23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044" h="23862">
                  <a:moveTo>
                    <a:pt x="18780" y="590"/>
                  </a:moveTo>
                  <a:cubicBezTo>
                    <a:pt x="12493" y="7067"/>
                    <a:pt x="6397" y="13640"/>
                    <a:pt x="492" y="20498"/>
                  </a:cubicBezTo>
                  <a:cubicBezTo>
                    <a:pt x="-1128" y="22403"/>
                    <a:pt x="1635" y="25070"/>
                    <a:pt x="3254" y="23260"/>
                  </a:cubicBezTo>
                  <a:cubicBezTo>
                    <a:pt x="9159" y="16402"/>
                    <a:pt x="15160" y="9734"/>
                    <a:pt x="21542" y="3353"/>
                  </a:cubicBezTo>
                  <a:cubicBezTo>
                    <a:pt x="23161" y="1543"/>
                    <a:pt x="20494" y="-1219"/>
                    <a:pt x="18780" y="590"/>
                  </a:cubicBezTo>
                  <a:lnTo>
                    <a:pt x="18780" y="59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6" name="任意多边形: 形状 145"/>
            <p:cNvSpPr/>
            <p:nvPr/>
          </p:nvSpPr>
          <p:spPr>
            <a:xfrm>
              <a:off x="8840140" y="3156173"/>
              <a:ext cx="18427" cy="18427"/>
            </a:xfrm>
            <a:custGeom>
              <a:avLst/>
              <a:gdLst>
                <a:gd name="connsiteX0" fmla="*/ 15125 w 18427"/>
                <a:gd name="connsiteY0" fmla="*/ 552 h 18427"/>
                <a:gd name="connsiteX1" fmla="*/ 552 w 18427"/>
                <a:gd name="connsiteY1" fmla="*/ 15125 h 18427"/>
                <a:gd name="connsiteX2" fmla="*/ 3314 w 18427"/>
                <a:gd name="connsiteY2" fmla="*/ 17887 h 18427"/>
                <a:gd name="connsiteX3" fmla="*/ 17887 w 18427"/>
                <a:gd name="connsiteY3" fmla="*/ 3314 h 18427"/>
                <a:gd name="connsiteX4" fmla="*/ 15125 w 18427"/>
                <a:gd name="connsiteY4" fmla="*/ 552 h 18427"/>
                <a:gd name="connsiteX5" fmla="*/ 15125 w 18427"/>
                <a:gd name="connsiteY5" fmla="*/ 552 h 18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27" h="18427">
                  <a:moveTo>
                    <a:pt x="15125" y="552"/>
                  </a:moveTo>
                  <a:cubicBezTo>
                    <a:pt x="10267" y="5409"/>
                    <a:pt x="5409" y="10267"/>
                    <a:pt x="552" y="15125"/>
                  </a:cubicBezTo>
                  <a:cubicBezTo>
                    <a:pt x="-1163" y="16839"/>
                    <a:pt x="1504" y="19602"/>
                    <a:pt x="3314" y="17887"/>
                  </a:cubicBezTo>
                  <a:cubicBezTo>
                    <a:pt x="8172" y="13029"/>
                    <a:pt x="13029" y="8172"/>
                    <a:pt x="17887" y="3314"/>
                  </a:cubicBezTo>
                  <a:cubicBezTo>
                    <a:pt x="19602" y="1504"/>
                    <a:pt x="16839" y="-1163"/>
                    <a:pt x="15125" y="552"/>
                  </a:cubicBezTo>
                  <a:lnTo>
                    <a:pt x="15125" y="55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7" name="任意多边形: 形状 146"/>
            <p:cNvSpPr/>
            <p:nvPr/>
          </p:nvSpPr>
          <p:spPr>
            <a:xfrm>
              <a:off x="8441278" y="3218892"/>
              <a:ext cx="23725" cy="23953"/>
            </a:xfrm>
            <a:custGeom>
              <a:avLst/>
              <a:gdLst>
                <a:gd name="connsiteX0" fmla="*/ 20509 w 23725"/>
                <a:gd name="connsiteY0" fmla="*/ 602 h 23953"/>
                <a:gd name="connsiteX1" fmla="*/ 602 w 23725"/>
                <a:gd name="connsiteY1" fmla="*/ 20700 h 23953"/>
                <a:gd name="connsiteX2" fmla="*/ 3364 w 23725"/>
                <a:gd name="connsiteY2" fmla="*/ 23462 h 23953"/>
                <a:gd name="connsiteX3" fmla="*/ 23272 w 23725"/>
                <a:gd name="connsiteY3" fmla="*/ 3364 h 23953"/>
                <a:gd name="connsiteX4" fmla="*/ 20509 w 23725"/>
                <a:gd name="connsiteY4" fmla="*/ 602 h 23953"/>
                <a:gd name="connsiteX5" fmla="*/ 20509 w 23725"/>
                <a:gd name="connsiteY5" fmla="*/ 602 h 2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25" h="23953">
                  <a:moveTo>
                    <a:pt x="20509" y="602"/>
                  </a:moveTo>
                  <a:cubicBezTo>
                    <a:pt x="14318" y="7746"/>
                    <a:pt x="7651" y="14413"/>
                    <a:pt x="602" y="20700"/>
                  </a:cubicBezTo>
                  <a:cubicBezTo>
                    <a:pt x="-1208" y="22319"/>
                    <a:pt x="1459" y="25081"/>
                    <a:pt x="3364" y="23462"/>
                  </a:cubicBezTo>
                  <a:cubicBezTo>
                    <a:pt x="10413" y="17176"/>
                    <a:pt x="17080" y="10508"/>
                    <a:pt x="23272" y="3364"/>
                  </a:cubicBezTo>
                  <a:cubicBezTo>
                    <a:pt x="24796" y="1459"/>
                    <a:pt x="22129" y="-1208"/>
                    <a:pt x="20509" y="602"/>
                  </a:cubicBezTo>
                  <a:lnTo>
                    <a:pt x="20509" y="60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8" name="任意多边形: 形状 147"/>
            <p:cNvSpPr/>
            <p:nvPr/>
          </p:nvSpPr>
          <p:spPr>
            <a:xfrm>
              <a:off x="8443564" y="3238145"/>
              <a:ext cx="22535" cy="22418"/>
            </a:xfrm>
            <a:custGeom>
              <a:avLst/>
              <a:gdLst>
                <a:gd name="connsiteX0" fmla="*/ 19271 w 22535"/>
                <a:gd name="connsiteY0" fmla="*/ 590 h 22418"/>
                <a:gd name="connsiteX1" fmla="*/ 602 w 22535"/>
                <a:gd name="connsiteY1" fmla="*/ 19164 h 22418"/>
                <a:gd name="connsiteX2" fmla="*/ 3364 w 22535"/>
                <a:gd name="connsiteY2" fmla="*/ 21926 h 22418"/>
                <a:gd name="connsiteX3" fmla="*/ 22033 w 22535"/>
                <a:gd name="connsiteY3" fmla="*/ 3353 h 22418"/>
                <a:gd name="connsiteX4" fmla="*/ 19271 w 22535"/>
                <a:gd name="connsiteY4" fmla="*/ 590 h 22418"/>
                <a:gd name="connsiteX5" fmla="*/ 19271 w 22535"/>
                <a:gd name="connsiteY5" fmla="*/ 590 h 2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35" h="22418">
                  <a:moveTo>
                    <a:pt x="19271" y="590"/>
                  </a:moveTo>
                  <a:cubicBezTo>
                    <a:pt x="13366" y="7067"/>
                    <a:pt x="7079" y="13259"/>
                    <a:pt x="602" y="19164"/>
                  </a:cubicBezTo>
                  <a:cubicBezTo>
                    <a:pt x="-1208" y="20783"/>
                    <a:pt x="1459" y="23546"/>
                    <a:pt x="3364" y="21926"/>
                  </a:cubicBezTo>
                  <a:cubicBezTo>
                    <a:pt x="9937" y="16021"/>
                    <a:pt x="16128" y="9830"/>
                    <a:pt x="22033" y="3353"/>
                  </a:cubicBezTo>
                  <a:cubicBezTo>
                    <a:pt x="23653" y="1543"/>
                    <a:pt x="20986" y="-1219"/>
                    <a:pt x="19271" y="590"/>
                  </a:cubicBezTo>
                  <a:lnTo>
                    <a:pt x="19271" y="59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9" name="任意多边形: 形状 148"/>
            <p:cNvSpPr/>
            <p:nvPr/>
          </p:nvSpPr>
          <p:spPr>
            <a:xfrm>
              <a:off x="8449093" y="3255340"/>
              <a:ext cx="17761" cy="18192"/>
            </a:xfrm>
            <a:custGeom>
              <a:avLst/>
              <a:gdLst>
                <a:gd name="connsiteX0" fmla="*/ 14409 w 17761"/>
                <a:gd name="connsiteY0" fmla="*/ 540 h 18192"/>
                <a:gd name="connsiteX1" fmla="*/ 502 w 17761"/>
                <a:gd name="connsiteY1" fmla="*/ 14828 h 18192"/>
                <a:gd name="connsiteX2" fmla="*/ 3264 w 17761"/>
                <a:gd name="connsiteY2" fmla="*/ 17590 h 18192"/>
                <a:gd name="connsiteX3" fmla="*/ 17171 w 17761"/>
                <a:gd name="connsiteY3" fmla="*/ 3303 h 18192"/>
                <a:gd name="connsiteX4" fmla="*/ 14409 w 17761"/>
                <a:gd name="connsiteY4" fmla="*/ 540 h 18192"/>
                <a:gd name="connsiteX5" fmla="*/ 14409 w 17761"/>
                <a:gd name="connsiteY5" fmla="*/ 540 h 18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61" h="18192">
                  <a:moveTo>
                    <a:pt x="14409" y="540"/>
                  </a:moveTo>
                  <a:cubicBezTo>
                    <a:pt x="9551" y="5017"/>
                    <a:pt x="4884" y="9780"/>
                    <a:pt x="502" y="14828"/>
                  </a:cubicBezTo>
                  <a:cubicBezTo>
                    <a:pt x="-1117" y="16733"/>
                    <a:pt x="1550" y="19400"/>
                    <a:pt x="3264" y="17590"/>
                  </a:cubicBezTo>
                  <a:cubicBezTo>
                    <a:pt x="7646" y="12542"/>
                    <a:pt x="12218" y="7779"/>
                    <a:pt x="17171" y="3303"/>
                  </a:cubicBezTo>
                  <a:cubicBezTo>
                    <a:pt x="18981" y="1588"/>
                    <a:pt x="16218" y="-1174"/>
                    <a:pt x="14409" y="540"/>
                  </a:cubicBezTo>
                  <a:lnTo>
                    <a:pt x="14409" y="54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0" name="任意多边形: 形状 149"/>
            <p:cNvSpPr/>
            <p:nvPr/>
          </p:nvSpPr>
          <p:spPr>
            <a:xfrm>
              <a:off x="8461238" y="3262675"/>
              <a:ext cx="16621" cy="16516"/>
            </a:xfrm>
            <a:custGeom>
              <a:avLst/>
              <a:gdLst>
                <a:gd name="connsiteX0" fmla="*/ 13218 w 16621"/>
                <a:gd name="connsiteY0" fmla="*/ 444 h 16516"/>
                <a:gd name="connsiteX1" fmla="*/ 454 w 16621"/>
                <a:gd name="connsiteY1" fmla="*/ 13113 h 16516"/>
                <a:gd name="connsiteX2" fmla="*/ 3216 w 16621"/>
                <a:gd name="connsiteY2" fmla="*/ 15875 h 16516"/>
                <a:gd name="connsiteX3" fmla="*/ 15980 w 16621"/>
                <a:gd name="connsiteY3" fmla="*/ 3207 h 16516"/>
                <a:gd name="connsiteX4" fmla="*/ 13218 w 16621"/>
                <a:gd name="connsiteY4" fmla="*/ 444 h 16516"/>
                <a:gd name="connsiteX5" fmla="*/ 13218 w 16621"/>
                <a:gd name="connsiteY5" fmla="*/ 444 h 1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21" h="16516">
                  <a:moveTo>
                    <a:pt x="13218" y="444"/>
                  </a:moveTo>
                  <a:cubicBezTo>
                    <a:pt x="8455" y="4159"/>
                    <a:pt x="4264" y="8445"/>
                    <a:pt x="454" y="13113"/>
                  </a:cubicBezTo>
                  <a:cubicBezTo>
                    <a:pt x="-1070" y="15018"/>
                    <a:pt x="1597" y="17780"/>
                    <a:pt x="3216" y="15875"/>
                  </a:cubicBezTo>
                  <a:cubicBezTo>
                    <a:pt x="6931" y="11112"/>
                    <a:pt x="11217" y="6921"/>
                    <a:pt x="15980" y="3207"/>
                  </a:cubicBezTo>
                  <a:cubicBezTo>
                    <a:pt x="17885" y="1683"/>
                    <a:pt x="15123" y="-1080"/>
                    <a:pt x="13218" y="444"/>
                  </a:cubicBezTo>
                  <a:lnTo>
                    <a:pt x="13218" y="44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1" name="任意多边形: 形状 150"/>
            <p:cNvSpPr/>
            <p:nvPr/>
          </p:nvSpPr>
          <p:spPr>
            <a:xfrm>
              <a:off x="8479345" y="3263663"/>
              <a:ext cx="9615" cy="11812"/>
            </a:xfrm>
            <a:custGeom>
              <a:avLst/>
              <a:gdLst>
                <a:gd name="connsiteX0" fmla="*/ 6445 w 9615"/>
                <a:gd name="connsiteY0" fmla="*/ 694 h 11812"/>
                <a:gd name="connsiteX1" fmla="*/ 444 w 9615"/>
                <a:gd name="connsiteY1" fmla="*/ 8409 h 11812"/>
                <a:gd name="connsiteX2" fmla="*/ 3207 w 9615"/>
                <a:gd name="connsiteY2" fmla="*/ 11171 h 11812"/>
                <a:gd name="connsiteX3" fmla="*/ 9207 w 9615"/>
                <a:gd name="connsiteY3" fmla="*/ 3456 h 11812"/>
                <a:gd name="connsiteX4" fmla="*/ 6445 w 9615"/>
                <a:gd name="connsiteY4" fmla="*/ 694 h 11812"/>
                <a:gd name="connsiteX5" fmla="*/ 6445 w 9615"/>
                <a:gd name="connsiteY5" fmla="*/ 694 h 1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15" h="11812">
                  <a:moveTo>
                    <a:pt x="6445" y="694"/>
                  </a:moveTo>
                  <a:cubicBezTo>
                    <a:pt x="4445" y="3266"/>
                    <a:pt x="2445" y="5837"/>
                    <a:pt x="444" y="8409"/>
                  </a:cubicBezTo>
                  <a:cubicBezTo>
                    <a:pt x="-1080" y="10314"/>
                    <a:pt x="1683" y="13076"/>
                    <a:pt x="3207" y="11171"/>
                  </a:cubicBezTo>
                  <a:cubicBezTo>
                    <a:pt x="5207" y="8600"/>
                    <a:pt x="7207" y="6028"/>
                    <a:pt x="9207" y="3456"/>
                  </a:cubicBezTo>
                  <a:cubicBezTo>
                    <a:pt x="10636" y="1456"/>
                    <a:pt x="7969" y="-1306"/>
                    <a:pt x="6445" y="694"/>
                  </a:cubicBezTo>
                  <a:lnTo>
                    <a:pt x="6445" y="69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2" name="任意多边形: 形状 151"/>
            <p:cNvSpPr/>
            <p:nvPr/>
          </p:nvSpPr>
          <p:spPr>
            <a:xfrm>
              <a:off x="8429139" y="3027877"/>
              <a:ext cx="30235" cy="37573"/>
            </a:xfrm>
            <a:custGeom>
              <a:avLst/>
              <a:gdLst>
                <a:gd name="connsiteX0" fmla="*/ 27029 w 30235"/>
                <a:gd name="connsiteY0" fmla="*/ 642 h 37573"/>
                <a:gd name="connsiteX1" fmla="*/ 454 w 30235"/>
                <a:gd name="connsiteY1" fmla="*/ 34170 h 37573"/>
                <a:gd name="connsiteX2" fmla="*/ 3216 w 30235"/>
                <a:gd name="connsiteY2" fmla="*/ 36932 h 37573"/>
                <a:gd name="connsiteX3" fmla="*/ 29791 w 30235"/>
                <a:gd name="connsiteY3" fmla="*/ 3404 h 37573"/>
                <a:gd name="connsiteX4" fmla="*/ 27029 w 30235"/>
                <a:gd name="connsiteY4" fmla="*/ 642 h 37573"/>
                <a:gd name="connsiteX5" fmla="*/ 27029 w 30235"/>
                <a:gd name="connsiteY5" fmla="*/ 642 h 3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35" h="37573">
                  <a:moveTo>
                    <a:pt x="27029" y="642"/>
                  </a:moveTo>
                  <a:cubicBezTo>
                    <a:pt x="18171" y="11786"/>
                    <a:pt x="9312" y="22930"/>
                    <a:pt x="454" y="34170"/>
                  </a:cubicBezTo>
                  <a:cubicBezTo>
                    <a:pt x="-1070" y="36075"/>
                    <a:pt x="1597" y="38837"/>
                    <a:pt x="3216" y="36932"/>
                  </a:cubicBezTo>
                  <a:cubicBezTo>
                    <a:pt x="12075" y="25788"/>
                    <a:pt x="20933" y="14643"/>
                    <a:pt x="29791" y="3404"/>
                  </a:cubicBezTo>
                  <a:cubicBezTo>
                    <a:pt x="31315" y="1499"/>
                    <a:pt x="28553" y="-1263"/>
                    <a:pt x="27029" y="642"/>
                  </a:cubicBezTo>
                  <a:lnTo>
                    <a:pt x="27029" y="64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3" name="任意多边形: 形状 152"/>
            <p:cNvSpPr/>
            <p:nvPr/>
          </p:nvSpPr>
          <p:spPr>
            <a:xfrm>
              <a:off x="8462952" y="3028258"/>
              <a:ext cx="17816" cy="21761"/>
            </a:xfrm>
            <a:custGeom>
              <a:avLst/>
              <a:gdLst>
                <a:gd name="connsiteX0" fmla="*/ 14646 w 17816"/>
                <a:gd name="connsiteY0" fmla="*/ 642 h 21761"/>
                <a:gd name="connsiteX1" fmla="*/ 454 w 17816"/>
                <a:gd name="connsiteY1" fmla="*/ 18358 h 21761"/>
                <a:gd name="connsiteX2" fmla="*/ 3217 w 17816"/>
                <a:gd name="connsiteY2" fmla="*/ 21120 h 21761"/>
                <a:gd name="connsiteX3" fmla="*/ 17409 w 17816"/>
                <a:gd name="connsiteY3" fmla="*/ 3404 h 21761"/>
                <a:gd name="connsiteX4" fmla="*/ 14646 w 17816"/>
                <a:gd name="connsiteY4" fmla="*/ 642 h 21761"/>
                <a:gd name="connsiteX5" fmla="*/ 14646 w 17816"/>
                <a:gd name="connsiteY5" fmla="*/ 642 h 21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816" h="21761">
                  <a:moveTo>
                    <a:pt x="14646" y="642"/>
                  </a:moveTo>
                  <a:cubicBezTo>
                    <a:pt x="9884" y="6547"/>
                    <a:pt x="5121" y="12453"/>
                    <a:pt x="454" y="18358"/>
                  </a:cubicBezTo>
                  <a:cubicBezTo>
                    <a:pt x="-1070" y="20263"/>
                    <a:pt x="1597" y="23025"/>
                    <a:pt x="3217" y="21120"/>
                  </a:cubicBezTo>
                  <a:cubicBezTo>
                    <a:pt x="7979" y="15215"/>
                    <a:pt x="12742" y="9309"/>
                    <a:pt x="17409" y="3404"/>
                  </a:cubicBezTo>
                  <a:cubicBezTo>
                    <a:pt x="18838" y="1499"/>
                    <a:pt x="16170" y="-1263"/>
                    <a:pt x="14646" y="642"/>
                  </a:cubicBezTo>
                  <a:lnTo>
                    <a:pt x="14646" y="64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4" name="任意多边形: 形状 153"/>
            <p:cNvSpPr/>
            <p:nvPr/>
          </p:nvSpPr>
          <p:spPr>
            <a:xfrm>
              <a:off x="8470187" y="3246240"/>
              <a:ext cx="11202" cy="14672"/>
            </a:xfrm>
            <a:custGeom>
              <a:avLst/>
              <a:gdLst>
                <a:gd name="connsiteX0" fmla="*/ 7889 w 11202"/>
                <a:gd name="connsiteY0" fmla="*/ 592 h 14672"/>
                <a:gd name="connsiteX1" fmla="*/ 173 w 11202"/>
                <a:gd name="connsiteY1" fmla="*/ 11736 h 14672"/>
                <a:gd name="connsiteX2" fmla="*/ 3507 w 11202"/>
                <a:gd name="connsiteY2" fmla="*/ 13641 h 14672"/>
                <a:gd name="connsiteX3" fmla="*/ 10651 w 11202"/>
                <a:gd name="connsiteY3" fmla="*/ 3259 h 14672"/>
                <a:gd name="connsiteX4" fmla="*/ 7889 w 11202"/>
                <a:gd name="connsiteY4" fmla="*/ 592 h 14672"/>
                <a:gd name="connsiteX5" fmla="*/ 7889 w 11202"/>
                <a:gd name="connsiteY5" fmla="*/ 592 h 1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02" h="14672">
                  <a:moveTo>
                    <a:pt x="7889" y="592"/>
                  </a:moveTo>
                  <a:cubicBezTo>
                    <a:pt x="4650" y="3830"/>
                    <a:pt x="1983" y="7545"/>
                    <a:pt x="173" y="11736"/>
                  </a:cubicBezTo>
                  <a:cubicBezTo>
                    <a:pt x="-779" y="14022"/>
                    <a:pt x="2459" y="15927"/>
                    <a:pt x="3507" y="13641"/>
                  </a:cubicBezTo>
                  <a:cubicBezTo>
                    <a:pt x="5221" y="9736"/>
                    <a:pt x="7603" y="6211"/>
                    <a:pt x="10651" y="3259"/>
                  </a:cubicBezTo>
                  <a:cubicBezTo>
                    <a:pt x="12365" y="1544"/>
                    <a:pt x="9698" y="-1218"/>
                    <a:pt x="7889" y="592"/>
                  </a:cubicBezTo>
                  <a:lnTo>
                    <a:pt x="7889" y="59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5" name="任意多边形: 形状 154"/>
            <p:cNvSpPr/>
            <p:nvPr/>
          </p:nvSpPr>
          <p:spPr>
            <a:xfrm>
              <a:off x="8477042" y="3247256"/>
              <a:ext cx="10067" cy="14242"/>
            </a:xfrm>
            <a:custGeom>
              <a:avLst/>
              <a:gdLst>
                <a:gd name="connsiteX0" fmla="*/ 6462 w 10067"/>
                <a:gd name="connsiteY0" fmla="*/ 909 h 14242"/>
                <a:gd name="connsiteX1" fmla="*/ 271 w 10067"/>
                <a:gd name="connsiteY1" fmla="*/ 11387 h 14242"/>
                <a:gd name="connsiteX2" fmla="*/ 3605 w 10067"/>
                <a:gd name="connsiteY2" fmla="*/ 13292 h 14242"/>
                <a:gd name="connsiteX3" fmla="*/ 9796 w 10067"/>
                <a:gd name="connsiteY3" fmla="*/ 2814 h 14242"/>
                <a:gd name="connsiteX4" fmla="*/ 6462 w 10067"/>
                <a:gd name="connsiteY4" fmla="*/ 909 h 14242"/>
                <a:gd name="connsiteX5" fmla="*/ 6462 w 10067"/>
                <a:gd name="connsiteY5" fmla="*/ 909 h 14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67" h="14242">
                  <a:moveTo>
                    <a:pt x="6462" y="909"/>
                  </a:moveTo>
                  <a:cubicBezTo>
                    <a:pt x="4367" y="4433"/>
                    <a:pt x="2367" y="7862"/>
                    <a:pt x="271" y="11387"/>
                  </a:cubicBezTo>
                  <a:cubicBezTo>
                    <a:pt x="-967" y="13482"/>
                    <a:pt x="2367" y="15482"/>
                    <a:pt x="3605" y="13292"/>
                  </a:cubicBezTo>
                  <a:cubicBezTo>
                    <a:pt x="5700" y="9767"/>
                    <a:pt x="7701" y="6338"/>
                    <a:pt x="9796" y="2814"/>
                  </a:cubicBezTo>
                  <a:cubicBezTo>
                    <a:pt x="11034" y="719"/>
                    <a:pt x="7701" y="-1186"/>
                    <a:pt x="6462" y="909"/>
                  </a:cubicBezTo>
                  <a:lnTo>
                    <a:pt x="6462" y="90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6" name="任意多边形: 形状 155"/>
            <p:cNvSpPr/>
            <p:nvPr/>
          </p:nvSpPr>
          <p:spPr>
            <a:xfrm>
              <a:off x="8486339" y="3246208"/>
              <a:ext cx="10486" cy="14528"/>
            </a:xfrm>
            <a:custGeom>
              <a:avLst/>
              <a:gdLst>
                <a:gd name="connsiteX0" fmla="*/ 6881 w 10486"/>
                <a:gd name="connsiteY0" fmla="*/ 909 h 14528"/>
                <a:gd name="connsiteX1" fmla="*/ 309 w 10486"/>
                <a:gd name="connsiteY1" fmla="*/ 11672 h 14528"/>
                <a:gd name="connsiteX2" fmla="*/ 3643 w 10486"/>
                <a:gd name="connsiteY2" fmla="*/ 13577 h 14528"/>
                <a:gd name="connsiteX3" fmla="*/ 10215 w 10486"/>
                <a:gd name="connsiteY3" fmla="*/ 2814 h 14528"/>
                <a:gd name="connsiteX4" fmla="*/ 6881 w 10486"/>
                <a:gd name="connsiteY4" fmla="*/ 909 h 14528"/>
                <a:gd name="connsiteX5" fmla="*/ 6881 w 10486"/>
                <a:gd name="connsiteY5" fmla="*/ 909 h 1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86" h="14528">
                  <a:moveTo>
                    <a:pt x="6881" y="909"/>
                  </a:moveTo>
                  <a:cubicBezTo>
                    <a:pt x="4690" y="4529"/>
                    <a:pt x="2500" y="8053"/>
                    <a:pt x="309" y="11672"/>
                  </a:cubicBezTo>
                  <a:cubicBezTo>
                    <a:pt x="-1025" y="13768"/>
                    <a:pt x="2309" y="15768"/>
                    <a:pt x="3643" y="13577"/>
                  </a:cubicBezTo>
                  <a:cubicBezTo>
                    <a:pt x="5833" y="9958"/>
                    <a:pt x="8024" y="6434"/>
                    <a:pt x="10215" y="2814"/>
                  </a:cubicBezTo>
                  <a:cubicBezTo>
                    <a:pt x="11453" y="719"/>
                    <a:pt x="8119" y="-1186"/>
                    <a:pt x="6881" y="909"/>
                  </a:cubicBezTo>
                  <a:lnTo>
                    <a:pt x="6881" y="90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7" name="任意多边形: 形状 156"/>
            <p:cNvSpPr/>
            <p:nvPr/>
          </p:nvSpPr>
          <p:spPr>
            <a:xfrm>
              <a:off x="8496414" y="3246147"/>
              <a:ext cx="8566" cy="12798"/>
            </a:xfrm>
            <a:custGeom>
              <a:avLst/>
              <a:gdLst>
                <a:gd name="connsiteX0" fmla="*/ 4998 w 8566"/>
                <a:gd name="connsiteY0" fmla="*/ 970 h 12798"/>
                <a:gd name="connsiteX1" fmla="*/ 235 w 8566"/>
                <a:gd name="connsiteY1" fmla="*/ 9924 h 12798"/>
                <a:gd name="connsiteX2" fmla="*/ 3569 w 8566"/>
                <a:gd name="connsiteY2" fmla="*/ 11829 h 12798"/>
                <a:gd name="connsiteX3" fmla="*/ 8331 w 8566"/>
                <a:gd name="connsiteY3" fmla="*/ 2875 h 12798"/>
                <a:gd name="connsiteX4" fmla="*/ 4998 w 8566"/>
                <a:gd name="connsiteY4" fmla="*/ 970 h 12798"/>
                <a:gd name="connsiteX5" fmla="*/ 4998 w 8566"/>
                <a:gd name="connsiteY5" fmla="*/ 970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66" h="12798">
                  <a:moveTo>
                    <a:pt x="4998" y="970"/>
                  </a:moveTo>
                  <a:cubicBezTo>
                    <a:pt x="3379" y="3923"/>
                    <a:pt x="1854" y="6971"/>
                    <a:pt x="235" y="9924"/>
                  </a:cubicBezTo>
                  <a:cubicBezTo>
                    <a:pt x="-908" y="12114"/>
                    <a:pt x="2426" y="14019"/>
                    <a:pt x="3569" y="11829"/>
                  </a:cubicBezTo>
                  <a:cubicBezTo>
                    <a:pt x="5188" y="8876"/>
                    <a:pt x="6712" y="5828"/>
                    <a:pt x="8331" y="2875"/>
                  </a:cubicBezTo>
                  <a:cubicBezTo>
                    <a:pt x="9475" y="684"/>
                    <a:pt x="6141" y="-1221"/>
                    <a:pt x="4998" y="970"/>
                  </a:cubicBezTo>
                  <a:lnTo>
                    <a:pt x="4998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8" name="任意多边形: 形状 157"/>
            <p:cNvSpPr/>
            <p:nvPr/>
          </p:nvSpPr>
          <p:spPr>
            <a:xfrm>
              <a:off x="8506357" y="3246094"/>
              <a:ext cx="9452" cy="13757"/>
            </a:xfrm>
            <a:custGeom>
              <a:avLst/>
              <a:gdLst>
                <a:gd name="connsiteX0" fmla="*/ 6198 w 9452"/>
                <a:gd name="connsiteY0" fmla="*/ 642 h 13757"/>
                <a:gd name="connsiteX1" fmla="*/ 102 w 9452"/>
                <a:gd name="connsiteY1" fmla="*/ 11405 h 13757"/>
                <a:gd name="connsiteX2" fmla="*/ 3817 w 9452"/>
                <a:gd name="connsiteY2" fmla="*/ 12453 h 13757"/>
                <a:gd name="connsiteX3" fmla="*/ 8961 w 9452"/>
                <a:gd name="connsiteY3" fmla="*/ 3404 h 13757"/>
                <a:gd name="connsiteX4" fmla="*/ 6198 w 9452"/>
                <a:gd name="connsiteY4" fmla="*/ 642 h 13757"/>
                <a:gd name="connsiteX5" fmla="*/ 6198 w 9452"/>
                <a:gd name="connsiteY5" fmla="*/ 64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52" h="13757">
                  <a:moveTo>
                    <a:pt x="6198" y="642"/>
                  </a:moveTo>
                  <a:cubicBezTo>
                    <a:pt x="3436" y="3785"/>
                    <a:pt x="1341" y="7404"/>
                    <a:pt x="102" y="11405"/>
                  </a:cubicBezTo>
                  <a:cubicBezTo>
                    <a:pt x="-660" y="13786"/>
                    <a:pt x="3055" y="14739"/>
                    <a:pt x="3817" y="12453"/>
                  </a:cubicBezTo>
                  <a:cubicBezTo>
                    <a:pt x="4865" y="9119"/>
                    <a:pt x="6579" y="6071"/>
                    <a:pt x="8961" y="3404"/>
                  </a:cubicBezTo>
                  <a:cubicBezTo>
                    <a:pt x="10580" y="1499"/>
                    <a:pt x="7818" y="-1263"/>
                    <a:pt x="6198" y="642"/>
                  </a:cubicBezTo>
                  <a:lnTo>
                    <a:pt x="6198" y="64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9" name="任意多边形: 形状 158"/>
            <p:cNvSpPr/>
            <p:nvPr/>
          </p:nvSpPr>
          <p:spPr>
            <a:xfrm>
              <a:off x="8518338" y="3244285"/>
              <a:ext cx="8340" cy="13893"/>
            </a:xfrm>
            <a:custGeom>
              <a:avLst/>
              <a:gdLst>
                <a:gd name="connsiteX0" fmla="*/ 5171 w 8340"/>
                <a:gd name="connsiteY0" fmla="*/ 642 h 13893"/>
                <a:gd name="connsiteX1" fmla="*/ 27 w 8340"/>
                <a:gd name="connsiteY1" fmla="*/ 11500 h 13893"/>
                <a:gd name="connsiteX2" fmla="*/ 3742 w 8340"/>
                <a:gd name="connsiteY2" fmla="*/ 12548 h 13893"/>
                <a:gd name="connsiteX3" fmla="*/ 7838 w 8340"/>
                <a:gd name="connsiteY3" fmla="*/ 3404 h 13893"/>
                <a:gd name="connsiteX4" fmla="*/ 5171 w 8340"/>
                <a:gd name="connsiteY4" fmla="*/ 642 h 13893"/>
                <a:gd name="connsiteX5" fmla="*/ 5171 w 8340"/>
                <a:gd name="connsiteY5" fmla="*/ 642 h 13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40" h="13893">
                  <a:moveTo>
                    <a:pt x="5171" y="642"/>
                  </a:moveTo>
                  <a:cubicBezTo>
                    <a:pt x="2504" y="3785"/>
                    <a:pt x="789" y="7404"/>
                    <a:pt x="27" y="11500"/>
                  </a:cubicBezTo>
                  <a:cubicBezTo>
                    <a:pt x="-354" y="13881"/>
                    <a:pt x="3361" y="14929"/>
                    <a:pt x="3742" y="12548"/>
                  </a:cubicBezTo>
                  <a:cubicBezTo>
                    <a:pt x="4314" y="9119"/>
                    <a:pt x="5647" y="6071"/>
                    <a:pt x="7838" y="3404"/>
                  </a:cubicBezTo>
                  <a:cubicBezTo>
                    <a:pt x="9457" y="1499"/>
                    <a:pt x="6790" y="-1263"/>
                    <a:pt x="5171" y="642"/>
                  </a:cubicBezTo>
                  <a:lnTo>
                    <a:pt x="5171" y="64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0" name="任意多边形: 形状 159"/>
            <p:cNvSpPr/>
            <p:nvPr/>
          </p:nvSpPr>
          <p:spPr>
            <a:xfrm>
              <a:off x="8527335" y="3244461"/>
              <a:ext cx="8714" cy="13622"/>
            </a:xfrm>
            <a:custGeom>
              <a:avLst/>
              <a:gdLst>
                <a:gd name="connsiteX0" fmla="*/ 5033 w 8714"/>
                <a:gd name="connsiteY0" fmla="*/ 846 h 13622"/>
                <a:gd name="connsiteX1" fmla="*/ 80 w 8714"/>
                <a:gd name="connsiteY1" fmla="*/ 11228 h 13622"/>
                <a:gd name="connsiteX2" fmla="*/ 3794 w 8714"/>
                <a:gd name="connsiteY2" fmla="*/ 12276 h 13622"/>
                <a:gd name="connsiteX3" fmla="*/ 8366 w 8714"/>
                <a:gd name="connsiteY3" fmla="*/ 2846 h 13622"/>
                <a:gd name="connsiteX4" fmla="*/ 5033 w 8714"/>
                <a:gd name="connsiteY4" fmla="*/ 846 h 13622"/>
                <a:gd name="connsiteX5" fmla="*/ 5033 w 8714"/>
                <a:gd name="connsiteY5" fmla="*/ 846 h 1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714" h="13622">
                  <a:moveTo>
                    <a:pt x="5033" y="846"/>
                  </a:moveTo>
                  <a:cubicBezTo>
                    <a:pt x="2842" y="3989"/>
                    <a:pt x="1128" y="7514"/>
                    <a:pt x="80" y="11228"/>
                  </a:cubicBezTo>
                  <a:cubicBezTo>
                    <a:pt x="-587" y="13610"/>
                    <a:pt x="3128" y="14657"/>
                    <a:pt x="3794" y="12276"/>
                  </a:cubicBezTo>
                  <a:cubicBezTo>
                    <a:pt x="4747" y="8847"/>
                    <a:pt x="6271" y="5704"/>
                    <a:pt x="8366" y="2846"/>
                  </a:cubicBezTo>
                  <a:cubicBezTo>
                    <a:pt x="9795" y="751"/>
                    <a:pt x="6461" y="-1154"/>
                    <a:pt x="5033" y="846"/>
                  </a:cubicBezTo>
                  <a:lnTo>
                    <a:pt x="5033" y="84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1" name="任意多边形: 形状 160"/>
            <p:cNvSpPr/>
            <p:nvPr/>
          </p:nvSpPr>
          <p:spPr>
            <a:xfrm>
              <a:off x="8534548" y="3244337"/>
              <a:ext cx="8661" cy="14555"/>
            </a:xfrm>
            <a:custGeom>
              <a:avLst/>
              <a:gdLst>
                <a:gd name="connsiteX0" fmla="*/ 5154 w 8661"/>
                <a:gd name="connsiteY0" fmla="*/ 970 h 14555"/>
                <a:gd name="connsiteX1" fmla="*/ 201 w 8661"/>
                <a:gd name="connsiteY1" fmla="*/ 11638 h 14555"/>
                <a:gd name="connsiteX2" fmla="*/ 3535 w 8661"/>
                <a:gd name="connsiteY2" fmla="*/ 13543 h 14555"/>
                <a:gd name="connsiteX3" fmla="*/ 8488 w 8661"/>
                <a:gd name="connsiteY3" fmla="*/ 2875 h 14555"/>
                <a:gd name="connsiteX4" fmla="*/ 5154 w 8661"/>
                <a:gd name="connsiteY4" fmla="*/ 970 h 14555"/>
                <a:gd name="connsiteX5" fmla="*/ 5154 w 8661"/>
                <a:gd name="connsiteY5" fmla="*/ 970 h 14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61" h="14555">
                  <a:moveTo>
                    <a:pt x="5154" y="970"/>
                  </a:moveTo>
                  <a:cubicBezTo>
                    <a:pt x="3535" y="4494"/>
                    <a:pt x="1820" y="8114"/>
                    <a:pt x="201" y="11638"/>
                  </a:cubicBezTo>
                  <a:cubicBezTo>
                    <a:pt x="-847" y="13829"/>
                    <a:pt x="2487" y="15829"/>
                    <a:pt x="3535" y="13543"/>
                  </a:cubicBezTo>
                  <a:cubicBezTo>
                    <a:pt x="5154" y="10019"/>
                    <a:pt x="6869" y="6399"/>
                    <a:pt x="8488" y="2875"/>
                  </a:cubicBezTo>
                  <a:cubicBezTo>
                    <a:pt x="9440" y="684"/>
                    <a:pt x="6202" y="-1221"/>
                    <a:pt x="5154" y="970"/>
                  </a:cubicBezTo>
                  <a:lnTo>
                    <a:pt x="5154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2" name="任意多边形: 形状 161"/>
            <p:cNvSpPr/>
            <p:nvPr/>
          </p:nvSpPr>
          <p:spPr>
            <a:xfrm>
              <a:off x="8545410" y="3244367"/>
              <a:ext cx="9595" cy="14668"/>
            </a:xfrm>
            <a:custGeom>
              <a:avLst/>
              <a:gdLst>
                <a:gd name="connsiteX0" fmla="*/ 6389 w 9595"/>
                <a:gd name="connsiteY0" fmla="*/ 654 h 14668"/>
                <a:gd name="connsiteX1" fmla="*/ 102 w 9595"/>
                <a:gd name="connsiteY1" fmla="*/ 12275 h 14668"/>
                <a:gd name="connsiteX2" fmla="*/ 3817 w 9595"/>
                <a:gd name="connsiteY2" fmla="*/ 13322 h 14668"/>
                <a:gd name="connsiteX3" fmla="*/ 9151 w 9595"/>
                <a:gd name="connsiteY3" fmla="*/ 3416 h 14668"/>
                <a:gd name="connsiteX4" fmla="*/ 6389 w 9595"/>
                <a:gd name="connsiteY4" fmla="*/ 654 h 14668"/>
                <a:gd name="connsiteX5" fmla="*/ 6389 w 9595"/>
                <a:gd name="connsiteY5" fmla="*/ 654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95" h="14668">
                  <a:moveTo>
                    <a:pt x="6389" y="654"/>
                  </a:moveTo>
                  <a:cubicBezTo>
                    <a:pt x="3531" y="4083"/>
                    <a:pt x="1436" y="7988"/>
                    <a:pt x="102" y="12275"/>
                  </a:cubicBezTo>
                  <a:cubicBezTo>
                    <a:pt x="-659" y="14656"/>
                    <a:pt x="3055" y="15704"/>
                    <a:pt x="3817" y="13322"/>
                  </a:cubicBezTo>
                  <a:cubicBezTo>
                    <a:pt x="4960" y="9703"/>
                    <a:pt x="6675" y="6369"/>
                    <a:pt x="9151" y="3416"/>
                  </a:cubicBezTo>
                  <a:cubicBezTo>
                    <a:pt x="10675" y="1416"/>
                    <a:pt x="7913" y="-1251"/>
                    <a:pt x="6389" y="654"/>
                  </a:cubicBezTo>
                  <a:lnTo>
                    <a:pt x="6389" y="65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3" name="任意多边形: 形状 162"/>
            <p:cNvSpPr/>
            <p:nvPr/>
          </p:nvSpPr>
          <p:spPr>
            <a:xfrm>
              <a:off x="8557464" y="3244303"/>
              <a:ext cx="9238" cy="13785"/>
            </a:xfrm>
            <a:custGeom>
              <a:avLst/>
              <a:gdLst>
                <a:gd name="connsiteX0" fmla="*/ 5670 w 9238"/>
                <a:gd name="connsiteY0" fmla="*/ 909 h 13785"/>
                <a:gd name="connsiteX1" fmla="*/ 240 w 9238"/>
                <a:gd name="connsiteY1" fmla="*/ 10910 h 13785"/>
                <a:gd name="connsiteX2" fmla="*/ 3574 w 9238"/>
                <a:gd name="connsiteY2" fmla="*/ 12815 h 13785"/>
                <a:gd name="connsiteX3" fmla="*/ 9003 w 9238"/>
                <a:gd name="connsiteY3" fmla="*/ 2814 h 13785"/>
                <a:gd name="connsiteX4" fmla="*/ 5670 w 9238"/>
                <a:gd name="connsiteY4" fmla="*/ 909 h 13785"/>
                <a:gd name="connsiteX5" fmla="*/ 5670 w 9238"/>
                <a:gd name="connsiteY5" fmla="*/ 909 h 1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38" h="13785">
                  <a:moveTo>
                    <a:pt x="5670" y="909"/>
                  </a:moveTo>
                  <a:cubicBezTo>
                    <a:pt x="3860" y="4243"/>
                    <a:pt x="2050" y="7577"/>
                    <a:pt x="240" y="10910"/>
                  </a:cubicBezTo>
                  <a:cubicBezTo>
                    <a:pt x="-903" y="13101"/>
                    <a:pt x="2336" y="15006"/>
                    <a:pt x="3574" y="12815"/>
                  </a:cubicBezTo>
                  <a:cubicBezTo>
                    <a:pt x="5384" y="9482"/>
                    <a:pt x="7194" y="6148"/>
                    <a:pt x="9003" y="2814"/>
                  </a:cubicBezTo>
                  <a:cubicBezTo>
                    <a:pt x="10146" y="719"/>
                    <a:pt x="6813" y="-1186"/>
                    <a:pt x="5670" y="909"/>
                  </a:cubicBezTo>
                  <a:lnTo>
                    <a:pt x="5670" y="90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4" name="任意多边形: 形状 163"/>
            <p:cNvSpPr/>
            <p:nvPr/>
          </p:nvSpPr>
          <p:spPr>
            <a:xfrm>
              <a:off x="8563660" y="3243480"/>
              <a:ext cx="10532" cy="17317"/>
            </a:xfrm>
            <a:custGeom>
              <a:avLst/>
              <a:gdLst>
                <a:gd name="connsiteX0" fmla="*/ 6998 w 10532"/>
                <a:gd name="connsiteY0" fmla="*/ 970 h 17317"/>
                <a:gd name="connsiteX1" fmla="*/ 235 w 10532"/>
                <a:gd name="connsiteY1" fmla="*/ 14400 h 17317"/>
                <a:gd name="connsiteX2" fmla="*/ 3569 w 10532"/>
                <a:gd name="connsiteY2" fmla="*/ 16305 h 17317"/>
                <a:gd name="connsiteX3" fmla="*/ 10332 w 10532"/>
                <a:gd name="connsiteY3" fmla="*/ 2875 h 17317"/>
                <a:gd name="connsiteX4" fmla="*/ 6998 w 10532"/>
                <a:gd name="connsiteY4" fmla="*/ 970 h 17317"/>
                <a:gd name="connsiteX5" fmla="*/ 6998 w 10532"/>
                <a:gd name="connsiteY5" fmla="*/ 970 h 17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32" h="17317">
                  <a:moveTo>
                    <a:pt x="6998" y="970"/>
                  </a:moveTo>
                  <a:cubicBezTo>
                    <a:pt x="4712" y="5447"/>
                    <a:pt x="2426" y="9924"/>
                    <a:pt x="235" y="14400"/>
                  </a:cubicBezTo>
                  <a:cubicBezTo>
                    <a:pt x="-908" y="16591"/>
                    <a:pt x="2426" y="18591"/>
                    <a:pt x="3569" y="16305"/>
                  </a:cubicBezTo>
                  <a:cubicBezTo>
                    <a:pt x="5855" y="11829"/>
                    <a:pt x="8141" y="7352"/>
                    <a:pt x="10332" y="2875"/>
                  </a:cubicBezTo>
                  <a:cubicBezTo>
                    <a:pt x="11379" y="684"/>
                    <a:pt x="8046" y="-1221"/>
                    <a:pt x="6998" y="970"/>
                  </a:cubicBezTo>
                  <a:lnTo>
                    <a:pt x="6998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5" name="任意多边形: 形状 164"/>
            <p:cNvSpPr/>
            <p:nvPr/>
          </p:nvSpPr>
          <p:spPr>
            <a:xfrm>
              <a:off x="8573695" y="3246147"/>
              <a:ext cx="9451" cy="16460"/>
            </a:xfrm>
            <a:custGeom>
              <a:avLst/>
              <a:gdLst>
                <a:gd name="connsiteX0" fmla="*/ 5916 w 9451"/>
                <a:gd name="connsiteY0" fmla="*/ 970 h 16460"/>
                <a:gd name="connsiteX1" fmla="*/ 201 w 9451"/>
                <a:gd name="connsiteY1" fmla="*/ 13543 h 16460"/>
                <a:gd name="connsiteX2" fmla="*/ 3535 w 9451"/>
                <a:gd name="connsiteY2" fmla="*/ 15448 h 16460"/>
                <a:gd name="connsiteX3" fmla="*/ 9250 w 9451"/>
                <a:gd name="connsiteY3" fmla="*/ 2875 h 16460"/>
                <a:gd name="connsiteX4" fmla="*/ 5916 w 9451"/>
                <a:gd name="connsiteY4" fmla="*/ 970 h 16460"/>
                <a:gd name="connsiteX5" fmla="*/ 5916 w 9451"/>
                <a:gd name="connsiteY5" fmla="*/ 970 h 16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51" h="16460">
                  <a:moveTo>
                    <a:pt x="5916" y="970"/>
                  </a:moveTo>
                  <a:cubicBezTo>
                    <a:pt x="4011" y="5161"/>
                    <a:pt x="2106" y="9352"/>
                    <a:pt x="201" y="13543"/>
                  </a:cubicBezTo>
                  <a:cubicBezTo>
                    <a:pt x="-847" y="15734"/>
                    <a:pt x="2487" y="17734"/>
                    <a:pt x="3535" y="15448"/>
                  </a:cubicBezTo>
                  <a:cubicBezTo>
                    <a:pt x="5440" y="11257"/>
                    <a:pt x="7345" y="7066"/>
                    <a:pt x="9250" y="2875"/>
                  </a:cubicBezTo>
                  <a:cubicBezTo>
                    <a:pt x="10298" y="684"/>
                    <a:pt x="6964" y="-1221"/>
                    <a:pt x="5916" y="970"/>
                  </a:cubicBezTo>
                  <a:lnTo>
                    <a:pt x="5916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6" name="任意多边形: 形状 165"/>
            <p:cNvSpPr/>
            <p:nvPr/>
          </p:nvSpPr>
          <p:spPr>
            <a:xfrm>
              <a:off x="8583552" y="3247363"/>
              <a:ext cx="8310" cy="14271"/>
            </a:xfrm>
            <a:custGeom>
              <a:avLst/>
              <a:gdLst>
                <a:gd name="connsiteX0" fmla="*/ 4441 w 8310"/>
                <a:gd name="connsiteY0" fmla="*/ 1278 h 14271"/>
                <a:gd name="connsiteX1" fmla="*/ 155 w 8310"/>
                <a:gd name="connsiteY1" fmla="*/ 11946 h 14271"/>
                <a:gd name="connsiteX2" fmla="*/ 3870 w 8310"/>
                <a:gd name="connsiteY2" fmla="*/ 12993 h 14271"/>
                <a:gd name="connsiteX3" fmla="*/ 8156 w 8310"/>
                <a:gd name="connsiteY3" fmla="*/ 2325 h 14271"/>
                <a:gd name="connsiteX4" fmla="*/ 4441 w 8310"/>
                <a:gd name="connsiteY4" fmla="*/ 1278 h 14271"/>
                <a:gd name="connsiteX5" fmla="*/ 4441 w 8310"/>
                <a:gd name="connsiteY5" fmla="*/ 1278 h 1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10" h="14271">
                  <a:moveTo>
                    <a:pt x="4441" y="1278"/>
                  </a:moveTo>
                  <a:cubicBezTo>
                    <a:pt x="3012" y="4802"/>
                    <a:pt x="1584" y="8326"/>
                    <a:pt x="155" y="11946"/>
                  </a:cubicBezTo>
                  <a:cubicBezTo>
                    <a:pt x="-798" y="14232"/>
                    <a:pt x="2917" y="15279"/>
                    <a:pt x="3870" y="12993"/>
                  </a:cubicBezTo>
                  <a:cubicBezTo>
                    <a:pt x="5298" y="9469"/>
                    <a:pt x="6727" y="5945"/>
                    <a:pt x="8156" y="2325"/>
                  </a:cubicBezTo>
                  <a:cubicBezTo>
                    <a:pt x="9108" y="39"/>
                    <a:pt x="5394" y="-1008"/>
                    <a:pt x="4441" y="1278"/>
                  </a:cubicBezTo>
                  <a:lnTo>
                    <a:pt x="4441" y="127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7" name="任意多边形: 形状 166"/>
            <p:cNvSpPr/>
            <p:nvPr/>
          </p:nvSpPr>
          <p:spPr>
            <a:xfrm>
              <a:off x="8592438" y="3247293"/>
              <a:ext cx="9286" cy="16151"/>
            </a:xfrm>
            <a:custGeom>
              <a:avLst/>
              <a:gdLst>
                <a:gd name="connsiteX0" fmla="*/ 5747 w 9286"/>
                <a:gd name="connsiteY0" fmla="*/ 967 h 16151"/>
                <a:gd name="connsiteX1" fmla="*/ 127 w 9286"/>
                <a:gd name="connsiteY1" fmla="*/ 13826 h 16151"/>
                <a:gd name="connsiteX2" fmla="*/ 3842 w 9286"/>
                <a:gd name="connsiteY2" fmla="*/ 14874 h 16151"/>
                <a:gd name="connsiteX3" fmla="*/ 9081 w 9286"/>
                <a:gd name="connsiteY3" fmla="*/ 2968 h 16151"/>
                <a:gd name="connsiteX4" fmla="*/ 5747 w 9286"/>
                <a:gd name="connsiteY4" fmla="*/ 967 h 16151"/>
                <a:gd name="connsiteX5" fmla="*/ 5747 w 9286"/>
                <a:gd name="connsiteY5" fmla="*/ 967 h 1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6" h="16151">
                  <a:moveTo>
                    <a:pt x="5747" y="967"/>
                  </a:moveTo>
                  <a:cubicBezTo>
                    <a:pt x="3652" y="5158"/>
                    <a:pt x="1747" y="9349"/>
                    <a:pt x="127" y="13826"/>
                  </a:cubicBezTo>
                  <a:cubicBezTo>
                    <a:pt x="-730" y="16112"/>
                    <a:pt x="2985" y="17160"/>
                    <a:pt x="3842" y="14874"/>
                  </a:cubicBezTo>
                  <a:cubicBezTo>
                    <a:pt x="5271" y="10778"/>
                    <a:pt x="7081" y="6873"/>
                    <a:pt x="9081" y="2968"/>
                  </a:cubicBezTo>
                  <a:cubicBezTo>
                    <a:pt x="10129" y="682"/>
                    <a:pt x="6890" y="-1223"/>
                    <a:pt x="5747" y="967"/>
                  </a:cubicBezTo>
                  <a:lnTo>
                    <a:pt x="5747" y="96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8" name="任意多边形: 形状 167"/>
            <p:cNvSpPr/>
            <p:nvPr/>
          </p:nvSpPr>
          <p:spPr>
            <a:xfrm>
              <a:off x="8604805" y="3251594"/>
              <a:ext cx="3714" cy="3809"/>
            </a:xfrm>
            <a:custGeom>
              <a:avLst/>
              <a:gdLst>
                <a:gd name="connsiteX0" fmla="*/ 1857 w 3714"/>
                <a:gd name="connsiteY0" fmla="*/ 3810 h 3809"/>
                <a:gd name="connsiteX1" fmla="*/ 1857 w 3714"/>
                <a:gd name="connsiteY1" fmla="*/ 0 h 3809"/>
                <a:gd name="connsiteX2" fmla="*/ 1857 w 3714"/>
                <a:gd name="connsiteY2" fmla="*/ 3810 h 3809"/>
                <a:gd name="connsiteX3" fmla="*/ 1857 w 3714"/>
                <a:gd name="connsiteY3" fmla="*/ 3810 h 3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" h="3809">
                  <a:moveTo>
                    <a:pt x="1857" y="3810"/>
                  </a:moveTo>
                  <a:cubicBezTo>
                    <a:pt x="4334" y="3810"/>
                    <a:pt x="4334" y="0"/>
                    <a:pt x="1857" y="0"/>
                  </a:cubicBezTo>
                  <a:cubicBezTo>
                    <a:pt x="-619" y="0"/>
                    <a:pt x="-619" y="3810"/>
                    <a:pt x="1857" y="3810"/>
                  </a:cubicBezTo>
                  <a:lnTo>
                    <a:pt x="1857" y="381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9" name="任意多边形: 形状 168"/>
            <p:cNvSpPr/>
            <p:nvPr/>
          </p:nvSpPr>
          <p:spPr>
            <a:xfrm>
              <a:off x="8611696" y="3245343"/>
              <a:ext cx="9836" cy="16312"/>
            </a:xfrm>
            <a:custGeom>
              <a:avLst/>
              <a:gdLst>
                <a:gd name="connsiteX0" fmla="*/ 6302 w 9836"/>
                <a:gd name="connsiteY0" fmla="*/ 1012 h 16312"/>
                <a:gd name="connsiteX1" fmla="*/ 206 w 9836"/>
                <a:gd name="connsiteY1" fmla="*/ 13395 h 16312"/>
                <a:gd name="connsiteX2" fmla="*/ 3540 w 9836"/>
                <a:gd name="connsiteY2" fmla="*/ 15300 h 16312"/>
                <a:gd name="connsiteX3" fmla="*/ 9635 w 9836"/>
                <a:gd name="connsiteY3" fmla="*/ 2917 h 16312"/>
                <a:gd name="connsiteX4" fmla="*/ 6302 w 9836"/>
                <a:gd name="connsiteY4" fmla="*/ 1012 h 16312"/>
                <a:gd name="connsiteX5" fmla="*/ 6302 w 9836"/>
                <a:gd name="connsiteY5" fmla="*/ 1012 h 1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36" h="16312">
                  <a:moveTo>
                    <a:pt x="6302" y="1012"/>
                  </a:moveTo>
                  <a:cubicBezTo>
                    <a:pt x="4302" y="5108"/>
                    <a:pt x="2206" y="9299"/>
                    <a:pt x="206" y="13395"/>
                  </a:cubicBezTo>
                  <a:cubicBezTo>
                    <a:pt x="-842" y="15586"/>
                    <a:pt x="2397" y="17586"/>
                    <a:pt x="3540" y="15300"/>
                  </a:cubicBezTo>
                  <a:cubicBezTo>
                    <a:pt x="5540" y="11204"/>
                    <a:pt x="7635" y="7013"/>
                    <a:pt x="9635" y="2917"/>
                  </a:cubicBezTo>
                  <a:cubicBezTo>
                    <a:pt x="10683" y="727"/>
                    <a:pt x="7349" y="-1274"/>
                    <a:pt x="6302" y="1012"/>
                  </a:cubicBezTo>
                  <a:lnTo>
                    <a:pt x="6302" y="10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0" name="任意多边形: 形状 169"/>
            <p:cNvSpPr/>
            <p:nvPr/>
          </p:nvSpPr>
          <p:spPr>
            <a:xfrm>
              <a:off x="8622649" y="3244432"/>
              <a:ext cx="10693" cy="18175"/>
            </a:xfrm>
            <a:custGeom>
              <a:avLst/>
              <a:gdLst>
                <a:gd name="connsiteX0" fmla="*/ 7159 w 10693"/>
                <a:gd name="connsiteY0" fmla="*/ 970 h 18175"/>
                <a:gd name="connsiteX1" fmla="*/ 206 w 10693"/>
                <a:gd name="connsiteY1" fmla="*/ 15258 h 18175"/>
                <a:gd name="connsiteX2" fmla="*/ 3539 w 10693"/>
                <a:gd name="connsiteY2" fmla="*/ 17163 h 18175"/>
                <a:gd name="connsiteX3" fmla="*/ 10493 w 10693"/>
                <a:gd name="connsiteY3" fmla="*/ 2875 h 18175"/>
                <a:gd name="connsiteX4" fmla="*/ 7159 w 10693"/>
                <a:gd name="connsiteY4" fmla="*/ 970 h 18175"/>
                <a:gd name="connsiteX5" fmla="*/ 7159 w 10693"/>
                <a:gd name="connsiteY5" fmla="*/ 970 h 1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93" h="18175">
                  <a:moveTo>
                    <a:pt x="7159" y="970"/>
                  </a:moveTo>
                  <a:cubicBezTo>
                    <a:pt x="4873" y="5733"/>
                    <a:pt x="2587" y="10495"/>
                    <a:pt x="206" y="15258"/>
                  </a:cubicBezTo>
                  <a:cubicBezTo>
                    <a:pt x="-842" y="17448"/>
                    <a:pt x="2396" y="19449"/>
                    <a:pt x="3539" y="17163"/>
                  </a:cubicBezTo>
                  <a:cubicBezTo>
                    <a:pt x="5825" y="12400"/>
                    <a:pt x="8111" y="7638"/>
                    <a:pt x="10493" y="2875"/>
                  </a:cubicBezTo>
                  <a:cubicBezTo>
                    <a:pt x="11540" y="684"/>
                    <a:pt x="8207" y="-1221"/>
                    <a:pt x="7159" y="970"/>
                  </a:cubicBezTo>
                  <a:lnTo>
                    <a:pt x="7159" y="9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1" name="任意多边形: 形状 170"/>
            <p:cNvSpPr/>
            <p:nvPr/>
          </p:nvSpPr>
          <p:spPr>
            <a:xfrm>
              <a:off x="8601346" y="3246200"/>
              <a:ext cx="9204" cy="16617"/>
            </a:xfrm>
            <a:custGeom>
              <a:avLst/>
              <a:gdLst>
                <a:gd name="connsiteX0" fmla="*/ 5698 w 9204"/>
                <a:gd name="connsiteY0" fmla="*/ 1012 h 16617"/>
                <a:gd name="connsiteX1" fmla="*/ 173 w 9204"/>
                <a:gd name="connsiteY1" fmla="*/ 13681 h 16617"/>
                <a:gd name="connsiteX2" fmla="*/ 3507 w 9204"/>
                <a:gd name="connsiteY2" fmla="*/ 15586 h 16617"/>
                <a:gd name="connsiteX3" fmla="*/ 9032 w 9204"/>
                <a:gd name="connsiteY3" fmla="*/ 2917 h 16617"/>
                <a:gd name="connsiteX4" fmla="*/ 5698 w 9204"/>
                <a:gd name="connsiteY4" fmla="*/ 1012 h 16617"/>
                <a:gd name="connsiteX5" fmla="*/ 5698 w 9204"/>
                <a:gd name="connsiteY5" fmla="*/ 1012 h 16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04" h="16617">
                  <a:moveTo>
                    <a:pt x="5698" y="1012"/>
                  </a:moveTo>
                  <a:cubicBezTo>
                    <a:pt x="3888" y="5203"/>
                    <a:pt x="1983" y="9490"/>
                    <a:pt x="173" y="13681"/>
                  </a:cubicBezTo>
                  <a:cubicBezTo>
                    <a:pt x="-779" y="15967"/>
                    <a:pt x="2459" y="17872"/>
                    <a:pt x="3507" y="15586"/>
                  </a:cubicBezTo>
                  <a:cubicBezTo>
                    <a:pt x="5317" y="11395"/>
                    <a:pt x="7222" y="7108"/>
                    <a:pt x="9032" y="2917"/>
                  </a:cubicBezTo>
                  <a:cubicBezTo>
                    <a:pt x="9984" y="727"/>
                    <a:pt x="6745" y="-1274"/>
                    <a:pt x="5698" y="1012"/>
                  </a:cubicBezTo>
                  <a:lnTo>
                    <a:pt x="5698" y="10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2" name="任意多边形: 形状 171"/>
            <p:cNvSpPr/>
            <p:nvPr/>
          </p:nvSpPr>
          <p:spPr>
            <a:xfrm>
              <a:off x="8638321" y="3246452"/>
              <a:ext cx="9739" cy="17045"/>
            </a:xfrm>
            <a:custGeom>
              <a:avLst/>
              <a:gdLst>
                <a:gd name="connsiteX0" fmla="*/ 5870 w 9739"/>
                <a:gd name="connsiteY0" fmla="*/ 1236 h 17045"/>
                <a:gd name="connsiteX1" fmla="*/ 155 w 9739"/>
                <a:gd name="connsiteY1" fmla="*/ 14762 h 17045"/>
                <a:gd name="connsiteX2" fmla="*/ 3870 w 9739"/>
                <a:gd name="connsiteY2" fmla="*/ 15810 h 17045"/>
                <a:gd name="connsiteX3" fmla="*/ 9585 w 9739"/>
                <a:gd name="connsiteY3" fmla="*/ 2284 h 17045"/>
                <a:gd name="connsiteX4" fmla="*/ 5870 w 9739"/>
                <a:gd name="connsiteY4" fmla="*/ 1236 h 17045"/>
                <a:gd name="connsiteX5" fmla="*/ 5870 w 9739"/>
                <a:gd name="connsiteY5" fmla="*/ 1236 h 1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39" h="17045">
                  <a:moveTo>
                    <a:pt x="5870" y="1236"/>
                  </a:moveTo>
                  <a:cubicBezTo>
                    <a:pt x="3965" y="5713"/>
                    <a:pt x="2060" y="10285"/>
                    <a:pt x="155" y="14762"/>
                  </a:cubicBezTo>
                  <a:cubicBezTo>
                    <a:pt x="-798" y="17048"/>
                    <a:pt x="2917" y="18000"/>
                    <a:pt x="3870" y="15810"/>
                  </a:cubicBezTo>
                  <a:cubicBezTo>
                    <a:pt x="5775" y="11333"/>
                    <a:pt x="7680" y="6761"/>
                    <a:pt x="9585" y="2284"/>
                  </a:cubicBezTo>
                  <a:cubicBezTo>
                    <a:pt x="10537" y="-2"/>
                    <a:pt x="6822" y="-954"/>
                    <a:pt x="5870" y="1236"/>
                  </a:cubicBezTo>
                  <a:lnTo>
                    <a:pt x="5870" y="123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3" name="任意多边形: 形状 172"/>
            <p:cNvSpPr/>
            <p:nvPr/>
          </p:nvSpPr>
          <p:spPr>
            <a:xfrm>
              <a:off x="8652037" y="3246176"/>
              <a:ext cx="9171" cy="15622"/>
            </a:xfrm>
            <a:custGeom>
              <a:avLst/>
              <a:gdLst>
                <a:gd name="connsiteX0" fmla="*/ 5489 w 9171"/>
                <a:gd name="connsiteY0" fmla="*/ 846 h 15622"/>
                <a:gd name="connsiteX1" fmla="*/ 60 w 9171"/>
                <a:gd name="connsiteY1" fmla="*/ 13229 h 15622"/>
                <a:gd name="connsiteX2" fmla="*/ 3774 w 9171"/>
                <a:gd name="connsiteY2" fmla="*/ 14276 h 15622"/>
                <a:gd name="connsiteX3" fmla="*/ 8823 w 9171"/>
                <a:gd name="connsiteY3" fmla="*/ 2846 h 15622"/>
                <a:gd name="connsiteX4" fmla="*/ 5489 w 9171"/>
                <a:gd name="connsiteY4" fmla="*/ 846 h 15622"/>
                <a:gd name="connsiteX5" fmla="*/ 5489 w 9171"/>
                <a:gd name="connsiteY5" fmla="*/ 846 h 15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1" h="15622">
                  <a:moveTo>
                    <a:pt x="5489" y="846"/>
                  </a:moveTo>
                  <a:cubicBezTo>
                    <a:pt x="2917" y="4561"/>
                    <a:pt x="1107" y="8752"/>
                    <a:pt x="60" y="13229"/>
                  </a:cubicBezTo>
                  <a:cubicBezTo>
                    <a:pt x="-512" y="15610"/>
                    <a:pt x="3203" y="16658"/>
                    <a:pt x="3774" y="14276"/>
                  </a:cubicBezTo>
                  <a:cubicBezTo>
                    <a:pt x="4727" y="10085"/>
                    <a:pt x="6346" y="6275"/>
                    <a:pt x="8823" y="2846"/>
                  </a:cubicBezTo>
                  <a:cubicBezTo>
                    <a:pt x="10251" y="751"/>
                    <a:pt x="6918" y="-1154"/>
                    <a:pt x="5489" y="846"/>
                  </a:cubicBezTo>
                  <a:lnTo>
                    <a:pt x="5489" y="84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4" name="任意多边形: 形状 173"/>
            <p:cNvSpPr/>
            <p:nvPr/>
          </p:nvSpPr>
          <p:spPr>
            <a:xfrm>
              <a:off x="8664610" y="3243446"/>
              <a:ext cx="10332" cy="16337"/>
            </a:xfrm>
            <a:custGeom>
              <a:avLst/>
              <a:gdLst>
                <a:gd name="connsiteX0" fmla="*/ 6727 w 10332"/>
                <a:gd name="connsiteY0" fmla="*/ 909 h 16337"/>
                <a:gd name="connsiteX1" fmla="*/ 155 w 10332"/>
                <a:gd name="connsiteY1" fmla="*/ 14054 h 16337"/>
                <a:gd name="connsiteX2" fmla="*/ 3870 w 10332"/>
                <a:gd name="connsiteY2" fmla="*/ 15101 h 16337"/>
                <a:gd name="connsiteX3" fmla="*/ 10061 w 10332"/>
                <a:gd name="connsiteY3" fmla="*/ 2814 h 16337"/>
                <a:gd name="connsiteX4" fmla="*/ 6727 w 10332"/>
                <a:gd name="connsiteY4" fmla="*/ 909 h 16337"/>
                <a:gd name="connsiteX5" fmla="*/ 6727 w 10332"/>
                <a:gd name="connsiteY5" fmla="*/ 909 h 16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32" h="16337">
                  <a:moveTo>
                    <a:pt x="6727" y="909"/>
                  </a:moveTo>
                  <a:cubicBezTo>
                    <a:pt x="4251" y="5100"/>
                    <a:pt x="2060" y="9577"/>
                    <a:pt x="155" y="14054"/>
                  </a:cubicBezTo>
                  <a:cubicBezTo>
                    <a:pt x="-798" y="16340"/>
                    <a:pt x="2917" y="17292"/>
                    <a:pt x="3870" y="15101"/>
                  </a:cubicBezTo>
                  <a:cubicBezTo>
                    <a:pt x="5679" y="10910"/>
                    <a:pt x="7775" y="6815"/>
                    <a:pt x="10061" y="2814"/>
                  </a:cubicBezTo>
                  <a:cubicBezTo>
                    <a:pt x="11299" y="719"/>
                    <a:pt x="7965" y="-1186"/>
                    <a:pt x="6727" y="909"/>
                  </a:cubicBezTo>
                  <a:lnTo>
                    <a:pt x="6727" y="90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5" name="任意多边形: 形状 174"/>
            <p:cNvSpPr/>
            <p:nvPr/>
          </p:nvSpPr>
          <p:spPr>
            <a:xfrm>
              <a:off x="8676135" y="3245438"/>
              <a:ext cx="10787" cy="15964"/>
            </a:xfrm>
            <a:custGeom>
              <a:avLst/>
              <a:gdLst>
                <a:gd name="connsiteX0" fmla="*/ 8251 w 10787"/>
                <a:gd name="connsiteY0" fmla="*/ 3965 h 15964"/>
                <a:gd name="connsiteX1" fmla="*/ 7489 w 10787"/>
                <a:gd name="connsiteY1" fmla="*/ 3965 h 15964"/>
                <a:gd name="connsiteX2" fmla="*/ 7489 w 10787"/>
                <a:gd name="connsiteY2" fmla="*/ 1203 h 15964"/>
                <a:gd name="connsiteX3" fmla="*/ 155 w 10787"/>
                <a:gd name="connsiteY3" fmla="*/ 13681 h 15964"/>
                <a:gd name="connsiteX4" fmla="*/ 3870 w 10787"/>
                <a:gd name="connsiteY4" fmla="*/ 14728 h 15964"/>
                <a:gd name="connsiteX5" fmla="*/ 10251 w 10787"/>
                <a:gd name="connsiteY5" fmla="*/ 3870 h 15964"/>
                <a:gd name="connsiteX6" fmla="*/ 10251 w 10787"/>
                <a:gd name="connsiteY6" fmla="*/ 1108 h 15964"/>
                <a:gd name="connsiteX7" fmla="*/ 5584 w 10787"/>
                <a:gd name="connsiteY7" fmla="*/ 1108 h 15964"/>
                <a:gd name="connsiteX8" fmla="*/ 8251 w 10787"/>
                <a:gd name="connsiteY8" fmla="*/ 3965 h 15964"/>
                <a:gd name="connsiteX9" fmla="*/ 8251 w 10787"/>
                <a:gd name="connsiteY9" fmla="*/ 3965 h 15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87" h="15964">
                  <a:moveTo>
                    <a:pt x="8251" y="3965"/>
                  </a:moveTo>
                  <a:cubicBezTo>
                    <a:pt x="7965" y="3965"/>
                    <a:pt x="7775" y="3965"/>
                    <a:pt x="7489" y="3965"/>
                  </a:cubicBezTo>
                  <a:cubicBezTo>
                    <a:pt x="7489" y="3013"/>
                    <a:pt x="7489" y="2155"/>
                    <a:pt x="7489" y="1203"/>
                  </a:cubicBezTo>
                  <a:cubicBezTo>
                    <a:pt x="4441" y="5013"/>
                    <a:pt x="1965" y="9204"/>
                    <a:pt x="155" y="13681"/>
                  </a:cubicBezTo>
                  <a:cubicBezTo>
                    <a:pt x="-798" y="15967"/>
                    <a:pt x="2917" y="16919"/>
                    <a:pt x="3870" y="14728"/>
                  </a:cubicBezTo>
                  <a:cubicBezTo>
                    <a:pt x="5489" y="10823"/>
                    <a:pt x="7584" y="7204"/>
                    <a:pt x="10251" y="3870"/>
                  </a:cubicBezTo>
                  <a:cubicBezTo>
                    <a:pt x="10918" y="3013"/>
                    <a:pt x="11013" y="2060"/>
                    <a:pt x="10251" y="1108"/>
                  </a:cubicBezTo>
                  <a:cubicBezTo>
                    <a:pt x="9013" y="-416"/>
                    <a:pt x="6822" y="-321"/>
                    <a:pt x="5584" y="1108"/>
                  </a:cubicBezTo>
                  <a:cubicBezTo>
                    <a:pt x="3965" y="3203"/>
                    <a:pt x="6727" y="5870"/>
                    <a:pt x="8251" y="3965"/>
                  </a:cubicBezTo>
                  <a:lnTo>
                    <a:pt x="8251" y="396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6" name="任意多边形: 形状 175"/>
            <p:cNvSpPr/>
            <p:nvPr/>
          </p:nvSpPr>
          <p:spPr>
            <a:xfrm>
              <a:off x="8688402" y="3244451"/>
              <a:ext cx="11364" cy="17351"/>
            </a:xfrm>
            <a:custGeom>
              <a:avLst/>
              <a:gdLst>
                <a:gd name="connsiteX0" fmla="*/ 7701 w 11364"/>
                <a:gd name="connsiteY0" fmla="*/ 951 h 17351"/>
                <a:gd name="connsiteX1" fmla="*/ 271 w 11364"/>
                <a:gd name="connsiteY1" fmla="*/ 14477 h 17351"/>
                <a:gd name="connsiteX2" fmla="*/ 3605 w 11364"/>
                <a:gd name="connsiteY2" fmla="*/ 16382 h 17351"/>
                <a:gd name="connsiteX3" fmla="*/ 11130 w 11364"/>
                <a:gd name="connsiteY3" fmla="*/ 2856 h 17351"/>
                <a:gd name="connsiteX4" fmla="*/ 7701 w 11364"/>
                <a:gd name="connsiteY4" fmla="*/ 951 h 17351"/>
                <a:gd name="connsiteX5" fmla="*/ 7701 w 11364"/>
                <a:gd name="connsiteY5" fmla="*/ 951 h 17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4" h="17351">
                  <a:moveTo>
                    <a:pt x="7701" y="951"/>
                  </a:moveTo>
                  <a:cubicBezTo>
                    <a:pt x="5224" y="5428"/>
                    <a:pt x="2748" y="10000"/>
                    <a:pt x="271" y="14477"/>
                  </a:cubicBezTo>
                  <a:cubicBezTo>
                    <a:pt x="-967" y="16667"/>
                    <a:pt x="2367" y="18572"/>
                    <a:pt x="3605" y="16382"/>
                  </a:cubicBezTo>
                  <a:cubicBezTo>
                    <a:pt x="6081" y="11905"/>
                    <a:pt x="8558" y="7333"/>
                    <a:pt x="11130" y="2856"/>
                  </a:cubicBezTo>
                  <a:cubicBezTo>
                    <a:pt x="12273" y="761"/>
                    <a:pt x="8939" y="-1240"/>
                    <a:pt x="7701" y="951"/>
                  </a:cubicBezTo>
                  <a:lnTo>
                    <a:pt x="7701" y="95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7" name="任意多边形: 形状 176"/>
            <p:cNvSpPr/>
            <p:nvPr/>
          </p:nvSpPr>
          <p:spPr>
            <a:xfrm>
              <a:off x="8698949" y="3244390"/>
              <a:ext cx="10689" cy="18217"/>
            </a:xfrm>
            <a:custGeom>
              <a:avLst/>
              <a:gdLst>
                <a:gd name="connsiteX0" fmla="*/ 7154 w 10689"/>
                <a:gd name="connsiteY0" fmla="*/ 1012 h 18217"/>
                <a:gd name="connsiteX1" fmla="*/ 201 w 10689"/>
                <a:gd name="connsiteY1" fmla="*/ 15300 h 18217"/>
                <a:gd name="connsiteX2" fmla="*/ 3535 w 10689"/>
                <a:gd name="connsiteY2" fmla="*/ 17205 h 18217"/>
                <a:gd name="connsiteX3" fmla="*/ 10488 w 10689"/>
                <a:gd name="connsiteY3" fmla="*/ 2917 h 18217"/>
                <a:gd name="connsiteX4" fmla="*/ 7154 w 10689"/>
                <a:gd name="connsiteY4" fmla="*/ 1012 h 18217"/>
                <a:gd name="connsiteX5" fmla="*/ 7154 w 10689"/>
                <a:gd name="connsiteY5" fmla="*/ 1012 h 18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89" h="18217">
                  <a:moveTo>
                    <a:pt x="7154" y="1012"/>
                  </a:moveTo>
                  <a:cubicBezTo>
                    <a:pt x="4869" y="5775"/>
                    <a:pt x="2582" y="10537"/>
                    <a:pt x="201" y="15300"/>
                  </a:cubicBezTo>
                  <a:cubicBezTo>
                    <a:pt x="-847" y="17491"/>
                    <a:pt x="2487" y="19491"/>
                    <a:pt x="3535" y="17205"/>
                  </a:cubicBezTo>
                  <a:cubicBezTo>
                    <a:pt x="5821" y="12442"/>
                    <a:pt x="8107" y="7680"/>
                    <a:pt x="10488" y="2917"/>
                  </a:cubicBezTo>
                  <a:cubicBezTo>
                    <a:pt x="11536" y="727"/>
                    <a:pt x="8202" y="-1274"/>
                    <a:pt x="7154" y="1012"/>
                  </a:cubicBezTo>
                  <a:lnTo>
                    <a:pt x="7154" y="10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8" name="任意多边形: 形状 177"/>
            <p:cNvSpPr/>
            <p:nvPr/>
          </p:nvSpPr>
          <p:spPr>
            <a:xfrm>
              <a:off x="8708405" y="3246652"/>
              <a:ext cx="9804" cy="15812"/>
            </a:xfrm>
            <a:custGeom>
              <a:avLst/>
              <a:gdLst>
                <a:gd name="connsiteX0" fmla="*/ 6176 w 9804"/>
                <a:gd name="connsiteY0" fmla="*/ 846 h 15812"/>
                <a:gd name="connsiteX1" fmla="*/ 80 w 9804"/>
                <a:gd name="connsiteY1" fmla="*/ 13419 h 15812"/>
                <a:gd name="connsiteX2" fmla="*/ 3794 w 9804"/>
                <a:gd name="connsiteY2" fmla="*/ 14467 h 15812"/>
                <a:gd name="connsiteX3" fmla="*/ 9414 w 9804"/>
                <a:gd name="connsiteY3" fmla="*/ 2846 h 15812"/>
                <a:gd name="connsiteX4" fmla="*/ 6176 w 9804"/>
                <a:gd name="connsiteY4" fmla="*/ 846 h 15812"/>
                <a:gd name="connsiteX5" fmla="*/ 6176 w 9804"/>
                <a:gd name="connsiteY5" fmla="*/ 846 h 15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04" h="15812">
                  <a:moveTo>
                    <a:pt x="6176" y="846"/>
                  </a:moveTo>
                  <a:cubicBezTo>
                    <a:pt x="3414" y="4656"/>
                    <a:pt x="1413" y="8847"/>
                    <a:pt x="80" y="13419"/>
                  </a:cubicBezTo>
                  <a:cubicBezTo>
                    <a:pt x="-587" y="15800"/>
                    <a:pt x="3128" y="16848"/>
                    <a:pt x="3794" y="14467"/>
                  </a:cubicBezTo>
                  <a:cubicBezTo>
                    <a:pt x="4938" y="10181"/>
                    <a:pt x="6843" y="6371"/>
                    <a:pt x="9414" y="2846"/>
                  </a:cubicBezTo>
                  <a:cubicBezTo>
                    <a:pt x="10938" y="751"/>
                    <a:pt x="7605" y="-1154"/>
                    <a:pt x="6176" y="846"/>
                  </a:cubicBezTo>
                  <a:lnTo>
                    <a:pt x="6176" y="84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9" name="任意多边形: 形状 178"/>
            <p:cNvSpPr/>
            <p:nvPr/>
          </p:nvSpPr>
          <p:spPr>
            <a:xfrm>
              <a:off x="8720899" y="3246438"/>
              <a:ext cx="10167" cy="16179"/>
            </a:xfrm>
            <a:custGeom>
              <a:avLst/>
              <a:gdLst>
                <a:gd name="connsiteX0" fmla="*/ 6350 w 10167"/>
                <a:gd name="connsiteY0" fmla="*/ 1346 h 16179"/>
                <a:gd name="connsiteX1" fmla="*/ 444 w 10167"/>
                <a:gd name="connsiteY1" fmla="*/ 12776 h 16179"/>
                <a:gd name="connsiteX2" fmla="*/ 3207 w 10167"/>
                <a:gd name="connsiteY2" fmla="*/ 15538 h 16179"/>
                <a:gd name="connsiteX3" fmla="*/ 10065 w 10167"/>
                <a:gd name="connsiteY3" fmla="*/ 2394 h 16179"/>
                <a:gd name="connsiteX4" fmla="*/ 6350 w 10167"/>
                <a:gd name="connsiteY4" fmla="*/ 1346 h 16179"/>
                <a:gd name="connsiteX5" fmla="*/ 6350 w 10167"/>
                <a:gd name="connsiteY5" fmla="*/ 1346 h 16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67" h="16179">
                  <a:moveTo>
                    <a:pt x="6350" y="1346"/>
                  </a:moveTo>
                  <a:cubicBezTo>
                    <a:pt x="5112" y="5537"/>
                    <a:pt x="3111" y="9347"/>
                    <a:pt x="444" y="12776"/>
                  </a:cubicBezTo>
                  <a:cubicBezTo>
                    <a:pt x="-1080" y="14681"/>
                    <a:pt x="1683" y="17443"/>
                    <a:pt x="3207" y="15538"/>
                  </a:cubicBezTo>
                  <a:cubicBezTo>
                    <a:pt x="6255" y="11538"/>
                    <a:pt x="8636" y="7156"/>
                    <a:pt x="10065" y="2394"/>
                  </a:cubicBezTo>
                  <a:cubicBezTo>
                    <a:pt x="10827" y="12"/>
                    <a:pt x="7112" y="-1035"/>
                    <a:pt x="6350" y="1346"/>
                  </a:cubicBezTo>
                  <a:lnTo>
                    <a:pt x="6350" y="134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0" name="任意多边形: 形状 179"/>
            <p:cNvSpPr/>
            <p:nvPr/>
          </p:nvSpPr>
          <p:spPr>
            <a:xfrm>
              <a:off x="8732696" y="3246105"/>
              <a:ext cx="10343" cy="19284"/>
            </a:xfrm>
            <a:custGeom>
              <a:avLst/>
              <a:gdLst>
                <a:gd name="connsiteX0" fmla="*/ 6841 w 10343"/>
                <a:gd name="connsiteY0" fmla="*/ 1012 h 19284"/>
                <a:gd name="connsiteX1" fmla="*/ 173 w 10343"/>
                <a:gd name="connsiteY1" fmla="*/ 16348 h 19284"/>
                <a:gd name="connsiteX2" fmla="*/ 3507 w 10343"/>
                <a:gd name="connsiteY2" fmla="*/ 18253 h 19284"/>
                <a:gd name="connsiteX3" fmla="*/ 10174 w 10343"/>
                <a:gd name="connsiteY3" fmla="*/ 2917 h 19284"/>
                <a:gd name="connsiteX4" fmla="*/ 6841 w 10343"/>
                <a:gd name="connsiteY4" fmla="*/ 1012 h 19284"/>
                <a:gd name="connsiteX5" fmla="*/ 6841 w 10343"/>
                <a:gd name="connsiteY5" fmla="*/ 1012 h 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43" h="19284">
                  <a:moveTo>
                    <a:pt x="6841" y="1012"/>
                  </a:moveTo>
                  <a:cubicBezTo>
                    <a:pt x="4650" y="6156"/>
                    <a:pt x="2364" y="11204"/>
                    <a:pt x="173" y="16348"/>
                  </a:cubicBezTo>
                  <a:cubicBezTo>
                    <a:pt x="-779" y="18634"/>
                    <a:pt x="2459" y="20539"/>
                    <a:pt x="3507" y="18253"/>
                  </a:cubicBezTo>
                  <a:cubicBezTo>
                    <a:pt x="5698" y="13109"/>
                    <a:pt x="7984" y="8061"/>
                    <a:pt x="10174" y="2917"/>
                  </a:cubicBezTo>
                  <a:cubicBezTo>
                    <a:pt x="11127" y="727"/>
                    <a:pt x="7793" y="-1274"/>
                    <a:pt x="6841" y="1012"/>
                  </a:cubicBezTo>
                  <a:lnTo>
                    <a:pt x="6841" y="10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1" name="任意多边形: 形状 180"/>
            <p:cNvSpPr/>
            <p:nvPr/>
          </p:nvSpPr>
          <p:spPr>
            <a:xfrm>
              <a:off x="8744838" y="3247241"/>
              <a:ext cx="8541" cy="16393"/>
            </a:xfrm>
            <a:custGeom>
              <a:avLst/>
              <a:gdLst>
                <a:gd name="connsiteX0" fmla="*/ 4700 w 8541"/>
                <a:gd name="connsiteY0" fmla="*/ 1305 h 16393"/>
                <a:gd name="connsiteX1" fmla="*/ 127 w 8541"/>
                <a:gd name="connsiteY1" fmla="*/ 14068 h 16393"/>
                <a:gd name="connsiteX2" fmla="*/ 3842 w 8541"/>
                <a:gd name="connsiteY2" fmla="*/ 15116 h 16393"/>
                <a:gd name="connsiteX3" fmla="*/ 8414 w 8541"/>
                <a:gd name="connsiteY3" fmla="*/ 2352 h 16393"/>
                <a:gd name="connsiteX4" fmla="*/ 4700 w 8541"/>
                <a:gd name="connsiteY4" fmla="*/ 1305 h 16393"/>
                <a:gd name="connsiteX5" fmla="*/ 4700 w 8541"/>
                <a:gd name="connsiteY5" fmla="*/ 1305 h 1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41" h="16393">
                  <a:moveTo>
                    <a:pt x="4700" y="1305"/>
                  </a:moveTo>
                  <a:cubicBezTo>
                    <a:pt x="3176" y="5591"/>
                    <a:pt x="1652" y="9782"/>
                    <a:pt x="127" y="14068"/>
                  </a:cubicBezTo>
                  <a:cubicBezTo>
                    <a:pt x="-730" y="16354"/>
                    <a:pt x="2985" y="17402"/>
                    <a:pt x="3842" y="15116"/>
                  </a:cubicBezTo>
                  <a:cubicBezTo>
                    <a:pt x="5366" y="10830"/>
                    <a:pt x="6890" y="6639"/>
                    <a:pt x="8414" y="2352"/>
                  </a:cubicBezTo>
                  <a:cubicBezTo>
                    <a:pt x="9272" y="-29"/>
                    <a:pt x="5557" y="-981"/>
                    <a:pt x="4700" y="1305"/>
                  </a:cubicBezTo>
                  <a:lnTo>
                    <a:pt x="4700" y="130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2" name="任意多边形: 形状 181"/>
            <p:cNvSpPr/>
            <p:nvPr/>
          </p:nvSpPr>
          <p:spPr>
            <a:xfrm>
              <a:off x="8758865" y="3246343"/>
              <a:ext cx="8301" cy="17128"/>
            </a:xfrm>
            <a:custGeom>
              <a:avLst/>
              <a:gdLst>
                <a:gd name="connsiteX0" fmla="*/ 4484 w 8301"/>
                <a:gd name="connsiteY0" fmla="*/ 1346 h 17128"/>
                <a:gd name="connsiteX1" fmla="*/ 102 w 8301"/>
                <a:gd name="connsiteY1" fmla="*/ 14776 h 17128"/>
                <a:gd name="connsiteX2" fmla="*/ 3817 w 8301"/>
                <a:gd name="connsiteY2" fmla="*/ 15824 h 17128"/>
                <a:gd name="connsiteX3" fmla="*/ 8199 w 8301"/>
                <a:gd name="connsiteY3" fmla="*/ 2394 h 17128"/>
                <a:gd name="connsiteX4" fmla="*/ 4484 w 8301"/>
                <a:gd name="connsiteY4" fmla="*/ 1346 h 17128"/>
                <a:gd name="connsiteX5" fmla="*/ 4484 w 8301"/>
                <a:gd name="connsiteY5" fmla="*/ 1346 h 17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1" h="17128">
                  <a:moveTo>
                    <a:pt x="4484" y="1346"/>
                  </a:moveTo>
                  <a:cubicBezTo>
                    <a:pt x="3055" y="5823"/>
                    <a:pt x="1531" y="10299"/>
                    <a:pt x="102" y="14776"/>
                  </a:cubicBezTo>
                  <a:cubicBezTo>
                    <a:pt x="-660" y="17157"/>
                    <a:pt x="3055" y="18110"/>
                    <a:pt x="3817" y="15824"/>
                  </a:cubicBezTo>
                  <a:cubicBezTo>
                    <a:pt x="5246" y="11347"/>
                    <a:pt x="6770" y="6870"/>
                    <a:pt x="8199" y="2394"/>
                  </a:cubicBezTo>
                  <a:cubicBezTo>
                    <a:pt x="8961" y="12"/>
                    <a:pt x="5246" y="-1035"/>
                    <a:pt x="4484" y="1346"/>
                  </a:cubicBezTo>
                  <a:lnTo>
                    <a:pt x="4484" y="134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3" name="任意多边形: 形状 182"/>
            <p:cNvSpPr/>
            <p:nvPr/>
          </p:nvSpPr>
          <p:spPr>
            <a:xfrm>
              <a:off x="8772318" y="3247076"/>
              <a:ext cx="9034" cy="15674"/>
            </a:xfrm>
            <a:custGeom>
              <a:avLst/>
              <a:gdLst>
                <a:gd name="connsiteX0" fmla="*/ 5223 w 9034"/>
                <a:gd name="connsiteY0" fmla="*/ 3851 h 15674"/>
                <a:gd name="connsiteX1" fmla="*/ 5699 w 9034"/>
                <a:gd name="connsiteY1" fmla="*/ 4042 h 15674"/>
                <a:gd name="connsiteX2" fmla="*/ 5414 w 9034"/>
                <a:gd name="connsiteY2" fmla="*/ 1756 h 15674"/>
                <a:gd name="connsiteX3" fmla="*/ 80 w 9034"/>
                <a:gd name="connsiteY3" fmla="*/ 13281 h 15674"/>
                <a:gd name="connsiteX4" fmla="*/ 3794 w 9034"/>
                <a:gd name="connsiteY4" fmla="*/ 14329 h 15674"/>
                <a:gd name="connsiteX5" fmla="*/ 8748 w 9034"/>
                <a:gd name="connsiteY5" fmla="*/ 3661 h 15674"/>
                <a:gd name="connsiteX6" fmla="*/ 8462 w 9034"/>
                <a:gd name="connsiteY6" fmla="*/ 1375 h 15674"/>
                <a:gd name="connsiteX7" fmla="*/ 5223 w 9034"/>
                <a:gd name="connsiteY7" fmla="*/ 41 h 15674"/>
                <a:gd name="connsiteX8" fmla="*/ 5223 w 9034"/>
                <a:gd name="connsiteY8" fmla="*/ 3851 h 15674"/>
                <a:gd name="connsiteX9" fmla="*/ 5223 w 9034"/>
                <a:gd name="connsiteY9" fmla="*/ 3851 h 15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34" h="15674">
                  <a:moveTo>
                    <a:pt x="5223" y="3851"/>
                  </a:moveTo>
                  <a:cubicBezTo>
                    <a:pt x="5414" y="3946"/>
                    <a:pt x="5509" y="4042"/>
                    <a:pt x="5699" y="4042"/>
                  </a:cubicBezTo>
                  <a:cubicBezTo>
                    <a:pt x="5604" y="3280"/>
                    <a:pt x="5509" y="2518"/>
                    <a:pt x="5414" y="1756"/>
                  </a:cubicBezTo>
                  <a:cubicBezTo>
                    <a:pt x="2937" y="5280"/>
                    <a:pt x="1128" y="9185"/>
                    <a:pt x="80" y="13281"/>
                  </a:cubicBezTo>
                  <a:cubicBezTo>
                    <a:pt x="-587" y="15662"/>
                    <a:pt x="3128" y="16710"/>
                    <a:pt x="3794" y="14329"/>
                  </a:cubicBezTo>
                  <a:cubicBezTo>
                    <a:pt x="4842" y="10423"/>
                    <a:pt x="6461" y="6994"/>
                    <a:pt x="8748" y="3661"/>
                  </a:cubicBezTo>
                  <a:cubicBezTo>
                    <a:pt x="9319" y="2899"/>
                    <a:pt x="8938" y="1946"/>
                    <a:pt x="8462" y="1375"/>
                  </a:cubicBezTo>
                  <a:cubicBezTo>
                    <a:pt x="7700" y="327"/>
                    <a:pt x="6557" y="-149"/>
                    <a:pt x="5223" y="41"/>
                  </a:cubicBezTo>
                  <a:cubicBezTo>
                    <a:pt x="2747" y="232"/>
                    <a:pt x="2747" y="4137"/>
                    <a:pt x="5223" y="3851"/>
                  </a:cubicBezTo>
                  <a:lnTo>
                    <a:pt x="5223" y="385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4" name="任意多边形: 形状 183"/>
            <p:cNvSpPr/>
            <p:nvPr/>
          </p:nvSpPr>
          <p:spPr>
            <a:xfrm>
              <a:off x="8782892" y="3245357"/>
              <a:ext cx="8614" cy="18318"/>
            </a:xfrm>
            <a:custGeom>
              <a:avLst/>
              <a:gdLst>
                <a:gd name="connsiteX0" fmla="*/ 4840 w 8614"/>
                <a:gd name="connsiteY0" fmla="*/ 1379 h 18318"/>
                <a:gd name="connsiteX1" fmla="*/ 173 w 8614"/>
                <a:gd name="connsiteY1" fmla="*/ 15381 h 18318"/>
                <a:gd name="connsiteX2" fmla="*/ 3507 w 8614"/>
                <a:gd name="connsiteY2" fmla="*/ 17286 h 18318"/>
                <a:gd name="connsiteX3" fmla="*/ 8555 w 8614"/>
                <a:gd name="connsiteY3" fmla="*/ 2332 h 18318"/>
                <a:gd name="connsiteX4" fmla="*/ 4840 w 8614"/>
                <a:gd name="connsiteY4" fmla="*/ 1379 h 18318"/>
                <a:gd name="connsiteX5" fmla="*/ 4840 w 8614"/>
                <a:gd name="connsiteY5" fmla="*/ 1379 h 1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4" h="18318">
                  <a:moveTo>
                    <a:pt x="4840" y="1379"/>
                  </a:moveTo>
                  <a:cubicBezTo>
                    <a:pt x="3698" y="6142"/>
                    <a:pt x="2173" y="10809"/>
                    <a:pt x="173" y="15381"/>
                  </a:cubicBezTo>
                  <a:cubicBezTo>
                    <a:pt x="-779" y="17667"/>
                    <a:pt x="2459" y="19572"/>
                    <a:pt x="3507" y="17286"/>
                  </a:cubicBezTo>
                  <a:cubicBezTo>
                    <a:pt x="5602" y="12428"/>
                    <a:pt x="7317" y="7475"/>
                    <a:pt x="8555" y="2332"/>
                  </a:cubicBezTo>
                  <a:cubicBezTo>
                    <a:pt x="9127" y="-49"/>
                    <a:pt x="5412" y="-1002"/>
                    <a:pt x="4840" y="1379"/>
                  </a:cubicBezTo>
                  <a:lnTo>
                    <a:pt x="4840" y="137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5" name="任意多边形: 形状 184"/>
            <p:cNvSpPr/>
            <p:nvPr/>
          </p:nvSpPr>
          <p:spPr>
            <a:xfrm>
              <a:off x="8797496" y="3251594"/>
              <a:ext cx="3714" cy="3809"/>
            </a:xfrm>
            <a:custGeom>
              <a:avLst/>
              <a:gdLst>
                <a:gd name="connsiteX0" fmla="*/ 1857 w 3714"/>
                <a:gd name="connsiteY0" fmla="*/ 3810 h 3809"/>
                <a:gd name="connsiteX1" fmla="*/ 1857 w 3714"/>
                <a:gd name="connsiteY1" fmla="*/ 0 h 3809"/>
                <a:gd name="connsiteX2" fmla="*/ 1857 w 3714"/>
                <a:gd name="connsiteY2" fmla="*/ 3810 h 3809"/>
                <a:gd name="connsiteX3" fmla="*/ 1857 w 3714"/>
                <a:gd name="connsiteY3" fmla="*/ 3810 h 3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" h="3809">
                  <a:moveTo>
                    <a:pt x="1857" y="3810"/>
                  </a:moveTo>
                  <a:cubicBezTo>
                    <a:pt x="4334" y="3810"/>
                    <a:pt x="4334" y="0"/>
                    <a:pt x="1857" y="0"/>
                  </a:cubicBezTo>
                  <a:cubicBezTo>
                    <a:pt x="-619" y="0"/>
                    <a:pt x="-619" y="3810"/>
                    <a:pt x="1857" y="3810"/>
                  </a:cubicBezTo>
                  <a:lnTo>
                    <a:pt x="1857" y="381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6" name="任意多边形: 形状 185"/>
            <p:cNvSpPr/>
            <p:nvPr/>
          </p:nvSpPr>
          <p:spPr>
            <a:xfrm>
              <a:off x="8803914" y="3246432"/>
              <a:ext cx="9758" cy="18175"/>
            </a:xfrm>
            <a:custGeom>
              <a:avLst/>
              <a:gdLst>
                <a:gd name="connsiteX0" fmla="*/ 5916 w 9758"/>
                <a:gd name="connsiteY0" fmla="*/ 1352 h 18175"/>
                <a:gd name="connsiteX1" fmla="*/ 201 w 9758"/>
                <a:gd name="connsiteY1" fmla="*/ 15258 h 18175"/>
                <a:gd name="connsiteX2" fmla="*/ 3535 w 9758"/>
                <a:gd name="connsiteY2" fmla="*/ 17163 h 18175"/>
                <a:gd name="connsiteX3" fmla="*/ 9631 w 9758"/>
                <a:gd name="connsiteY3" fmla="*/ 2304 h 18175"/>
                <a:gd name="connsiteX4" fmla="*/ 5916 w 9758"/>
                <a:gd name="connsiteY4" fmla="*/ 1352 h 18175"/>
                <a:gd name="connsiteX5" fmla="*/ 5916 w 9758"/>
                <a:gd name="connsiteY5" fmla="*/ 1352 h 1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58" h="18175">
                  <a:moveTo>
                    <a:pt x="5916" y="1352"/>
                  </a:moveTo>
                  <a:cubicBezTo>
                    <a:pt x="4202" y="6114"/>
                    <a:pt x="2297" y="10686"/>
                    <a:pt x="201" y="15258"/>
                  </a:cubicBezTo>
                  <a:cubicBezTo>
                    <a:pt x="-846" y="17449"/>
                    <a:pt x="2487" y="19449"/>
                    <a:pt x="3535" y="17163"/>
                  </a:cubicBezTo>
                  <a:cubicBezTo>
                    <a:pt x="5821" y="12306"/>
                    <a:pt x="7821" y="7353"/>
                    <a:pt x="9631" y="2304"/>
                  </a:cubicBezTo>
                  <a:cubicBezTo>
                    <a:pt x="10488" y="18"/>
                    <a:pt x="6773" y="-1029"/>
                    <a:pt x="5916" y="1352"/>
                  </a:cubicBezTo>
                  <a:lnTo>
                    <a:pt x="5916" y="135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7" name="任意多边形: 形状 186"/>
            <p:cNvSpPr/>
            <p:nvPr/>
          </p:nvSpPr>
          <p:spPr>
            <a:xfrm>
              <a:off x="8812819" y="3246316"/>
              <a:ext cx="9548" cy="17223"/>
            </a:xfrm>
            <a:custGeom>
              <a:avLst/>
              <a:gdLst>
                <a:gd name="connsiteX0" fmla="*/ 5679 w 9548"/>
                <a:gd name="connsiteY0" fmla="*/ 1278 h 17223"/>
                <a:gd name="connsiteX1" fmla="*/ 155 w 9548"/>
                <a:gd name="connsiteY1" fmla="*/ 14898 h 17223"/>
                <a:gd name="connsiteX2" fmla="*/ 3869 w 9548"/>
                <a:gd name="connsiteY2" fmla="*/ 15946 h 17223"/>
                <a:gd name="connsiteX3" fmla="*/ 9394 w 9548"/>
                <a:gd name="connsiteY3" fmla="*/ 2325 h 17223"/>
                <a:gd name="connsiteX4" fmla="*/ 5679 w 9548"/>
                <a:gd name="connsiteY4" fmla="*/ 1278 h 17223"/>
                <a:gd name="connsiteX5" fmla="*/ 5679 w 9548"/>
                <a:gd name="connsiteY5" fmla="*/ 1278 h 1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48" h="17223">
                  <a:moveTo>
                    <a:pt x="5679" y="1278"/>
                  </a:moveTo>
                  <a:cubicBezTo>
                    <a:pt x="3869" y="5850"/>
                    <a:pt x="1965" y="10326"/>
                    <a:pt x="155" y="14898"/>
                  </a:cubicBezTo>
                  <a:cubicBezTo>
                    <a:pt x="-798" y="17184"/>
                    <a:pt x="2917" y="18232"/>
                    <a:pt x="3869" y="15946"/>
                  </a:cubicBezTo>
                  <a:cubicBezTo>
                    <a:pt x="5679" y="11374"/>
                    <a:pt x="7584" y="6897"/>
                    <a:pt x="9394" y="2325"/>
                  </a:cubicBezTo>
                  <a:cubicBezTo>
                    <a:pt x="10346" y="39"/>
                    <a:pt x="6632" y="-1008"/>
                    <a:pt x="5679" y="1278"/>
                  </a:cubicBezTo>
                  <a:lnTo>
                    <a:pt x="5679" y="127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8" name="任意多边形: 形状 187"/>
            <p:cNvSpPr/>
            <p:nvPr/>
          </p:nvSpPr>
          <p:spPr>
            <a:xfrm>
              <a:off x="8792129" y="3248498"/>
              <a:ext cx="11906" cy="19020"/>
            </a:xfrm>
            <a:custGeom>
              <a:avLst/>
              <a:gdLst>
                <a:gd name="connsiteX0" fmla="*/ 10368 w 11906"/>
                <a:gd name="connsiteY0" fmla="*/ 810 h 19020"/>
                <a:gd name="connsiteX1" fmla="*/ 10177 w 11906"/>
                <a:gd name="connsiteY1" fmla="*/ 715 h 19020"/>
                <a:gd name="connsiteX2" fmla="*/ 11034 w 11906"/>
                <a:gd name="connsiteY2" fmla="*/ 2905 h 19020"/>
                <a:gd name="connsiteX3" fmla="*/ 10939 w 11906"/>
                <a:gd name="connsiteY3" fmla="*/ 3191 h 19020"/>
                <a:gd name="connsiteX4" fmla="*/ 9034 w 11906"/>
                <a:gd name="connsiteY4" fmla="*/ 3667 h 19020"/>
                <a:gd name="connsiteX5" fmla="*/ 7510 w 11906"/>
                <a:gd name="connsiteY5" fmla="*/ 3667 h 19020"/>
                <a:gd name="connsiteX6" fmla="*/ 6272 w 11906"/>
                <a:gd name="connsiteY6" fmla="*/ 5763 h 19020"/>
                <a:gd name="connsiteX7" fmla="*/ 4462 w 11906"/>
                <a:gd name="connsiteY7" fmla="*/ 8906 h 19020"/>
                <a:gd name="connsiteX8" fmla="*/ 271 w 11906"/>
                <a:gd name="connsiteY8" fmla="*/ 16145 h 19020"/>
                <a:gd name="connsiteX9" fmla="*/ 3605 w 11906"/>
                <a:gd name="connsiteY9" fmla="*/ 18050 h 19020"/>
                <a:gd name="connsiteX10" fmla="*/ 8367 w 11906"/>
                <a:gd name="connsiteY10" fmla="*/ 9763 h 19020"/>
                <a:gd name="connsiteX11" fmla="*/ 11892 w 11906"/>
                <a:gd name="connsiteY11" fmla="*/ 2905 h 19020"/>
                <a:gd name="connsiteX12" fmla="*/ 7224 w 11906"/>
                <a:gd name="connsiteY12" fmla="*/ 1858 h 19020"/>
                <a:gd name="connsiteX13" fmla="*/ 8082 w 11906"/>
                <a:gd name="connsiteY13" fmla="*/ 4048 h 19020"/>
                <a:gd name="connsiteX14" fmla="*/ 8272 w 11906"/>
                <a:gd name="connsiteY14" fmla="*/ 4144 h 19020"/>
                <a:gd name="connsiteX15" fmla="*/ 10368 w 11906"/>
                <a:gd name="connsiteY15" fmla="*/ 810 h 19020"/>
                <a:gd name="connsiteX16" fmla="*/ 10368 w 11906"/>
                <a:gd name="connsiteY16" fmla="*/ 810 h 1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906" h="19020">
                  <a:moveTo>
                    <a:pt x="10368" y="810"/>
                  </a:moveTo>
                  <a:cubicBezTo>
                    <a:pt x="10272" y="810"/>
                    <a:pt x="10177" y="715"/>
                    <a:pt x="10177" y="715"/>
                  </a:cubicBezTo>
                  <a:cubicBezTo>
                    <a:pt x="10463" y="1477"/>
                    <a:pt x="10749" y="2143"/>
                    <a:pt x="11034" y="2905"/>
                  </a:cubicBezTo>
                  <a:cubicBezTo>
                    <a:pt x="11034" y="3000"/>
                    <a:pt x="10939" y="3096"/>
                    <a:pt x="10939" y="3191"/>
                  </a:cubicBezTo>
                  <a:cubicBezTo>
                    <a:pt x="10272" y="3382"/>
                    <a:pt x="9701" y="3477"/>
                    <a:pt x="9034" y="3667"/>
                  </a:cubicBezTo>
                  <a:cubicBezTo>
                    <a:pt x="8367" y="2239"/>
                    <a:pt x="7891" y="2239"/>
                    <a:pt x="7510" y="3667"/>
                  </a:cubicBezTo>
                  <a:cubicBezTo>
                    <a:pt x="7129" y="4334"/>
                    <a:pt x="6748" y="5096"/>
                    <a:pt x="6272" y="5763"/>
                  </a:cubicBezTo>
                  <a:cubicBezTo>
                    <a:pt x="5700" y="6811"/>
                    <a:pt x="5034" y="7858"/>
                    <a:pt x="4462" y="8906"/>
                  </a:cubicBezTo>
                  <a:cubicBezTo>
                    <a:pt x="3033" y="11287"/>
                    <a:pt x="1700" y="13764"/>
                    <a:pt x="271" y="16145"/>
                  </a:cubicBezTo>
                  <a:cubicBezTo>
                    <a:pt x="-967" y="18336"/>
                    <a:pt x="2367" y="20241"/>
                    <a:pt x="3605" y="18050"/>
                  </a:cubicBezTo>
                  <a:cubicBezTo>
                    <a:pt x="5224" y="15288"/>
                    <a:pt x="6748" y="12525"/>
                    <a:pt x="8367" y="9763"/>
                  </a:cubicBezTo>
                  <a:cubicBezTo>
                    <a:pt x="9510" y="7763"/>
                    <a:pt x="11701" y="5287"/>
                    <a:pt x="11892" y="2905"/>
                  </a:cubicBezTo>
                  <a:cubicBezTo>
                    <a:pt x="12177" y="-238"/>
                    <a:pt x="8177" y="-1190"/>
                    <a:pt x="7224" y="1858"/>
                  </a:cubicBezTo>
                  <a:cubicBezTo>
                    <a:pt x="6939" y="2715"/>
                    <a:pt x="7415" y="3572"/>
                    <a:pt x="8082" y="4048"/>
                  </a:cubicBezTo>
                  <a:cubicBezTo>
                    <a:pt x="8177" y="4048"/>
                    <a:pt x="8272" y="4144"/>
                    <a:pt x="8272" y="4144"/>
                  </a:cubicBezTo>
                  <a:cubicBezTo>
                    <a:pt x="10558" y="5382"/>
                    <a:pt x="12463" y="2048"/>
                    <a:pt x="10368" y="810"/>
                  </a:cubicBezTo>
                  <a:lnTo>
                    <a:pt x="10368" y="81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9" name="任意多边形: 形状 188"/>
            <p:cNvSpPr/>
            <p:nvPr/>
          </p:nvSpPr>
          <p:spPr>
            <a:xfrm>
              <a:off x="8647970" y="3110693"/>
              <a:ext cx="21480" cy="19863"/>
            </a:xfrm>
            <a:custGeom>
              <a:avLst/>
              <a:gdLst>
                <a:gd name="connsiteX0" fmla="*/ 18128 w 21480"/>
                <a:gd name="connsiteY0" fmla="*/ 502 h 19863"/>
                <a:gd name="connsiteX1" fmla="*/ 602 w 21480"/>
                <a:gd name="connsiteY1" fmla="*/ 16599 h 19863"/>
                <a:gd name="connsiteX2" fmla="*/ 3364 w 21480"/>
                <a:gd name="connsiteY2" fmla="*/ 19362 h 19863"/>
                <a:gd name="connsiteX3" fmla="*/ 20890 w 21480"/>
                <a:gd name="connsiteY3" fmla="*/ 3264 h 19863"/>
                <a:gd name="connsiteX4" fmla="*/ 18128 w 21480"/>
                <a:gd name="connsiteY4" fmla="*/ 502 h 19863"/>
                <a:gd name="connsiteX5" fmla="*/ 18128 w 21480"/>
                <a:gd name="connsiteY5" fmla="*/ 502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80" h="19863">
                  <a:moveTo>
                    <a:pt x="18128" y="502"/>
                  </a:moveTo>
                  <a:cubicBezTo>
                    <a:pt x="12318" y="5836"/>
                    <a:pt x="6412" y="11170"/>
                    <a:pt x="602" y="16599"/>
                  </a:cubicBezTo>
                  <a:cubicBezTo>
                    <a:pt x="-1208" y="18314"/>
                    <a:pt x="1459" y="20981"/>
                    <a:pt x="3364" y="19362"/>
                  </a:cubicBezTo>
                  <a:cubicBezTo>
                    <a:pt x="9175" y="14028"/>
                    <a:pt x="15080" y="8694"/>
                    <a:pt x="20890" y="3264"/>
                  </a:cubicBezTo>
                  <a:cubicBezTo>
                    <a:pt x="22700" y="1550"/>
                    <a:pt x="19938" y="-1117"/>
                    <a:pt x="18128" y="502"/>
                  </a:cubicBezTo>
                  <a:lnTo>
                    <a:pt x="18128" y="50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0" name="任意多边形: 形状 189"/>
            <p:cNvSpPr/>
            <p:nvPr/>
          </p:nvSpPr>
          <p:spPr>
            <a:xfrm>
              <a:off x="8650128" y="3116521"/>
              <a:ext cx="25901" cy="23554"/>
            </a:xfrm>
            <a:custGeom>
              <a:avLst/>
              <a:gdLst>
                <a:gd name="connsiteX0" fmla="*/ 23115 w 25901"/>
                <a:gd name="connsiteY0" fmla="*/ 390 h 23554"/>
                <a:gd name="connsiteX1" fmla="*/ 540 w 25901"/>
                <a:gd name="connsiteY1" fmla="*/ 20202 h 23554"/>
                <a:gd name="connsiteX2" fmla="*/ 3303 w 25901"/>
                <a:gd name="connsiteY2" fmla="*/ 22964 h 23554"/>
                <a:gd name="connsiteX3" fmla="*/ 25115 w 25901"/>
                <a:gd name="connsiteY3" fmla="*/ 3723 h 23554"/>
                <a:gd name="connsiteX4" fmla="*/ 23115 w 25901"/>
                <a:gd name="connsiteY4" fmla="*/ 390 h 23554"/>
                <a:gd name="connsiteX5" fmla="*/ 23115 w 25901"/>
                <a:gd name="connsiteY5" fmla="*/ 390 h 23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901" h="23554">
                  <a:moveTo>
                    <a:pt x="23115" y="390"/>
                  </a:moveTo>
                  <a:cubicBezTo>
                    <a:pt x="14923" y="6295"/>
                    <a:pt x="7398" y="12867"/>
                    <a:pt x="540" y="20202"/>
                  </a:cubicBezTo>
                  <a:cubicBezTo>
                    <a:pt x="-1174" y="22011"/>
                    <a:pt x="1588" y="24774"/>
                    <a:pt x="3303" y="22964"/>
                  </a:cubicBezTo>
                  <a:cubicBezTo>
                    <a:pt x="9970" y="15820"/>
                    <a:pt x="17209" y="9438"/>
                    <a:pt x="25115" y="3723"/>
                  </a:cubicBezTo>
                  <a:cubicBezTo>
                    <a:pt x="27020" y="2199"/>
                    <a:pt x="25115" y="-1134"/>
                    <a:pt x="23115" y="390"/>
                  </a:cubicBezTo>
                  <a:lnTo>
                    <a:pt x="23115" y="39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1" name="任意多边形: 形状 190"/>
            <p:cNvSpPr/>
            <p:nvPr/>
          </p:nvSpPr>
          <p:spPr>
            <a:xfrm>
              <a:off x="8652021" y="3122838"/>
              <a:ext cx="29538" cy="27199"/>
            </a:xfrm>
            <a:custGeom>
              <a:avLst/>
              <a:gdLst>
                <a:gd name="connsiteX0" fmla="*/ 26174 w 29538"/>
                <a:gd name="connsiteY0" fmla="*/ 454 h 27199"/>
                <a:gd name="connsiteX1" fmla="*/ 552 w 29538"/>
                <a:gd name="connsiteY1" fmla="*/ 23886 h 27199"/>
                <a:gd name="connsiteX2" fmla="*/ 3314 w 29538"/>
                <a:gd name="connsiteY2" fmla="*/ 26648 h 27199"/>
                <a:gd name="connsiteX3" fmla="*/ 28936 w 29538"/>
                <a:gd name="connsiteY3" fmla="*/ 3216 h 27199"/>
                <a:gd name="connsiteX4" fmla="*/ 26174 w 29538"/>
                <a:gd name="connsiteY4" fmla="*/ 454 h 27199"/>
                <a:gd name="connsiteX5" fmla="*/ 26174 w 29538"/>
                <a:gd name="connsiteY5" fmla="*/ 454 h 27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38" h="27199">
                  <a:moveTo>
                    <a:pt x="26174" y="454"/>
                  </a:moveTo>
                  <a:cubicBezTo>
                    <a:pt x="17220" y="7788"/>
                    <a:pt x="8648" y="15599"/>
                    <a:pt x="552" y="23886"/>
                  </a:cubicBezTo>
                  <a:cubicBezTo>
                    <a:pt x="-1163" y="25695"/>
                    <a:pt x="1504" y="28362"/>
                    <a:pt x="3314" y="26648"/>
                  </a:cubicBezTo>
                  <a:cubicBezTo>
                    <a:pt x="11410" y="18361"/>
                    <a:pt x="19982" y="10551"/>
                    <a:pt x="28936" y="3216"/>
                  </a:cubicBezTo>
                  <a:cubicBezTo>
                    <a:pt x="30746" y="1597"/>
                    <a:pt x="28079" y="-1070"/>
                    <a:pt x="26174" y="454"/>
                  </a:cubicBezTo>
                  <a:lnTo>
                    <a:pt x="26174" y="45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2" name="任意多边形: 形状 191"/>
            <p:cNvSpPr/>
            <p:nvPr/>
          </p:nvSpPr>
          <p:spPr>
            <a:xfrm>
              <a:off x="8653590" y="3132029"/>
              <a:ext cx="29919" cy="27769"/>
            </a:xfrm>
            <a:custGeom>
              <a:avLst/>
              <a:gdLst>
                <a:gd name="connsiteX0" fmla="*/ 26605 w 29919"/>
                <a:gd name="connsiteY0" fmla="*/ 502 h 27769"/>
                <a:gd name="connsiteX1" fmla="*/ 602 w 29919"/>
                <a:gd name="connsiteY1" fmla="*/ 24505 h 27769"/>
                <a:gd name="connsiteX2" fmla="*/ 3365 w 29919"/>
                <a:gd name="connsiteY2" fmla="*/ 27267 h 27769"/>
                <a:gd name="connsiteX3" fmla="*/ 29368 w 29919"/>
                <a:gd name="connsiteY3" fmla="*/ 3264 h 27769"/>
                <a:gd name="connsiteX4" fmla="*/ 26605 w 29919"/>
                <a:gd name="connsiteY4" fmla="*/ 502 h 27769"/>
                <a:gd name="connsiteX5" fmla="*/ 26605 w 29919"/>
                <a:gd name="connsiteY5" fmla="*/ 502 h 2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919" h="27769">
                  <a:moveTo>
                    <a:pt x="26605" y="502"/>
                  </a:moveTo>
                  <a:cubicBezTo>
                    <a:pt x="17938" y="8503"/>
                    <a:pt x="9270" y="16504"/>
                    <a:pt x="602" y="24505"/>
                  </a:cubicBezTo>
                  <a:cubicBezTo>
                    <a:pt x="-1208" y="26220"/>
                    <a:pt x="1459" y="28887"/>
                    <a:pt x="3365" y="27267"/>
                  </a:cubicBezTo>
                  <a:cubicBezTo>
                    <a:pt x="12032" y="19266"/>
                    <a:pt x="20700" y="11265"/>
                    <a:pt x="29368" y="3264"/>
                  </a:cubicBezTo>
                  <a:cubicBezTo>
                    <a:pt x="31082" y="1550"/>
                    <a:pt x="28415" y="-1117"/>
                    <a:pt x="26605" y="502"/>
                  </a:cubicBezTo>
                  <a:lnTo>
                    <a:pt x="26605" y="50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3" name="任意多边形: 形状 192"/>
            <p:cNvSpPr/>
            <p:nvPr/>
          </p:nvSpPr>
          <p:spPr>
            <a:xfrm>
              <a:off x="8658980" y="3139602"/>
              <a:ext cx="30334" cy="26435"/>
            </a:xfrm>
            <a:custGeom>
              <a:avLst/>
              <a:gdLst>
                <a:gd name="connsiteX0" fmla="*/ 26931 w 30334"/>
                <a:gd name="connsiteY0" fmla="*/ 454 h 26435"/>
                <a:gd name="connsiteX1" fmla="*/ 642 w 30334"/>
                <a:gd name="connsiteY1" fmla="*/ 23219 h 26435"/>
                <a:gd name="connsiteX2" fmla="*/ 3404 w 30334"/>
                <a:gd name="connsiteY2" fmla="*/ 25981 h 26435"/>
                <a:gd name="connsiteX3" fmla="*/ 29693 w 30334"/>
                <a:gd name="connsiteY3" fmla="*/ 3216 h 26435"/>
                <a:gd name="connsiteX4" fmla="*/ 26931 w 30334"/>
                <a:gd name="connsiteY4" fmla="*/ 454 h 26435"/>
                <a:gd name="connsiteX5" fmla="*/ 26931 w 30334"/>
                <a:gd name="connsiteY5" fmla="*/ 454 h 26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34" h="26435">
                  <a:moveTo>
                    <a:pt x="26931" y="454"/>
                  </a:moveTo>
                  <a:cubicBezTo>
                    <a:pt x="18168" y="8074"/>
                    <a:pt x="9405" y="15599"/>
                    <a:pt x="642" y="23219"/>
                  </a:cubicBezTo>
                  <a:cubicBezTo>
                    <a:pt x="-1264" y="24838"/>
                    <a:pt x="1499" y="27505"/>
                    <a:pt x="3404" y="25981"/>
                  </a:cubicBezTo>
                  <a:cubicBezTo>
                    <a:pt x="12167" y="18361"/>
                    <a:pt x="20930" y="10836"/>
                    <a:pt x="29693" y="3216"/>
                  </a:cubicBezTo>
                  <a:cubicBezTo>
                    <a:pt x="31598" y="1597"/>
                    <a:pt x="28836" y="-1070"/>
                    <a:pt x="26931" y="454"/>
                  </a:cubicBezTo>
                  <a:lnTo>
                    <a:pt x="26931" y="45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4" name="任意多边形: 形状 193"/>
            <p:cNvSpPr/>
            <p:nvPr/>
          </p:nvSpPr>
          <p:spPr>
            <a:xfrm>
              <a:off x="8663782" y="3151519"/>
              <a:ext cx="23772" cy="20281"/>
            </a:xfrm>
            <a:custGeom>
              <a:avLst/>
              <a:gdLst>
                <a:gd name="connsiteX0" fmla="*/ 20986 w 23772"/>
                <a:gd name="connsiteY0" fmla="*/ 348 h 20281"/>
                <a:gd name="connsiteX1" fmla="*/ 602 w 23772"/>
                <a:gd name="connsiteY1" fmla="*/ 17017 h 20281"/>
                <a:gd name="connsiteX2" fmla="*/ 3364 w 23772"/>
                <a:gd name="connsiteY2" fmla="*/ 19779 h 20281"/>
                <a:gd name="connsiteX3" fmla="*/ 22986 w 23772"/>
                <a:gd name="connsiteY3" fmla="*/ 3777 h 20281"/>
                <a:gd name="connsiteX4" fmla="*/ 20986 w 23772"/>
                <a:gd name="connsiteY4" fmla="*/ 348 h 20281"/>
                <a:gd name="connsiteX5" fmla="*/ 20986 w 23772"/>
                <a:gd name="connsiteY5" fmla="*/ 348 h 20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72" h="20281">
                  <a:moveTo>
                    <a:pt x="20986" y="348"/>
                  </a:moveTo>
                  <a:cubicBezTo>
                    <a:pt x="13842" y="5492"/>
                    <a:pt x="7079" y="11016"/>
                    <a:pt x="602" y="17017"/>
                  </a:cubicBezTo>
                  <a:cubicBezTo>
                    <a:pt x="-1208" y="18731"/>
                    <a:pt x="1459" y="21398"/>
                    <a:pt x="3364" y="19779"/>
                  </a:cubicBezTo>
                  <a:cubicBezTo>
                    <a:pt x="9556" y="14064"/>
                    <a:pt x="16128" y="8730"/>
                    <a:pt x="22986" y="3777"/>
                  </a:cubicBezTo>
                  <a:cubicBezTo>
                    <a:pt x="24891" y="2253"/>
                    <a:pt x="22986" y="-1081"/>
                    <a:pt x="20986" y="348"/>
                  </a:cubicBezTo>
                  <a:lnTo>
                    <a:pt x="20986" y="34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5" name="任意多边形: 形状 194"/>
            <p:cNvSpPr/>
            <p:nvPr/>
          </p:nvSpPr>
          <p:spPr>
            <a:xfrm>
              <a:off x="8607444" y="3137263"/>
              <a:ext cx="13210" cy="15536"/>
            </a:xfrm>
            <a:custGeom>
              <a:avLst/>
              <a:gdLst>
                <a:gd name="connsiteX0" fmla="*/ 9505 w 13210"/>
                <a:gd name="connsiteY0" fmla="*/ 888 h 15536"/>
                <a:gd name="connsiteX1" fmla="*/ 552 w 13210"/>
                <a:gd name="connsiteY1" fmla="*/ 12223 h 15536"/>
                <a:gd name="connsiteX2" fmla="*/ 3314 w 13210"/>
                <a:gd name="connsiteY2" fmla="*/ 14985 h 15536"/>
                <a:gd name="connsiteX3" fmla="*/ 12934 w 13210"/>
                <a:gd name="connsiteY3" fmla="*/ 2888 h 15536"/>
                <a:gd name="connsiteX4" fmla="*/ 9505 w 13210"/>
                <a:gd name="connsiteY4" fmla="*/ 888 h 15536"/>
                <a:gd name="connsiteX5" fmla="*/ 9505 w 13210"/>
                <a:gd name="connsiteY5" fmla="*/ 888 h 1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0" h="15536">
                  <a:moveTo>
                    <a:pt x="9505" y="888"/>
                  </a:moveTo>
                  <a:cubicBezTo>
                    <a:pt x="6838" y="4984"/>
                    <a:pt x="3885" y="8699"/>
                    <a:pt x="552" y="12223"/>
                  </a:cubicBezTo>
                  <a:cubicBezTo>
                    <a:pt x="-1163" y="14033"/>
                    <a:pt x="1504" y="16700"/>
                    <a:pt x="3314" y="14985"/>
                  </a:cubicBezTo>
                  <a:cubicBezTo>
                    <a:pt x="6933" y="11270"/>
                    <a:pt x="10077" y="7270"/>
                    <a:pt x="12934" y="2888"/>
                  </a:cubicBezTo>
                  <a:cubicBezTo>
                    <a:pt x="14172" y="793"/>
                    <a:pt x="10934" y="-1207"/>
                    <a:pt x="9505" y="888"/>
                  </a:cubicBezTo>
                  <a:lnTo>
                    <a:pt x="9505" y="88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6" name="任意多边形: 形状 195"/>
            <p:cNvSpPr/>
            <p:nvPr/>
          </p:nvSpPr>
          <p:spPr>
            <a:xfrm>
              <a:off x="8608494" y="3151745"/>
              <a:ext cx="12995" cy="15718"/>
            </a:xfrm>
            <a:custGeom>
              <a:avLst/>
              <a:gdLst>
                <a:gd name="connsiteX0" fmla="*/ 9789 w 12995"/>
                <a:gd name="connsiteY0" fmla="*/ 694 h 15718"/>
                <a:gd name="connsiteX1" fmla="*/ 454 w 12995"/>
                <a:gd name="connsiteY1" fmla="*/ 12314 h 15718"/>
                <a:gd name="connsiteX2" fmla="*/ 3217 w 12995"/>
                <a:gd name="connsiteY2" fmla="*/ 15077 h 15718"/>
                <a:gd name="connsiteX3" fmla="*/ 12551 w 12995"/>
                <a:gd name="connsiteY3" fmla="*/ 3456 h 15718"/>
                <a:gd name="connsiteX4" fmla="*/ 9789 w 12995"/>
                <a:gd name="connsiteY4" fmla="*/ 694 h 15718"/>
                <a:gd name="connsiteX5" fmla="*/ 9789 w 12995"/>
                <a:gd name="connsiteY5" fmla="*/ 694 h 15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5" h="15718">
                  <a:moveTo>
                    <a:pt x="9789" y="694"/>
                  </a:moveTo>
                  <a:cubicBezTo>
                    <a:pt x="6646" y="4599"/>
                    <a:pt x="3597" y="8409"/>
                    <a:pt x="454" y="12314"/>
                  </a:cubicBezTo>
                  <a:cubicBezTo>
                    <a:pt x="-1070" y="14219"/>
                    <a:pt x="1597" y="16982"/>
                    <a:pt x="3217" y="15077"/>
                  </a:cubicBezTo>
                  <a:cubicBezTo>
                    <a:pt x="6360" y="11171"/>
                    <a:pt x="9408" y="7361"/>
                    <a:pt x="12551" y="3456"/>
                  </a:cubicBezTo>
                  <a:cubicBezTo>
                    <a:pt x="14075" y="1456"/>
                    <a:pt x="11313" y="-1306"/>
                    <a:pt x="9789" y="694"/>
                  </a:cubicBezTo>
                  <a:lnTo>
                    <a:pt x="9789" y="69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7" name="任意多边形: 形状 196"/>
            <p:cNvSpPr/>
            <p:nvPr/>
          </p:nvSpPr>
          <p:spPr>
            <a:xfrm>
              <a:off x="8610926" y="3161661"/>
              <a:ext cx="14055" cy="15403"/>
            </a:xfrm>
            <a:custGeom>
              <a:avLst/>
              <a:gdLst>
                <a:gd name="connsiteX0" fmla="*/ 10691 w 14055"/>
                <a:gd name="connsiteY0" fmla="*/ 493 h 15403"/>
                <a:gd name="connsiteX1" fmla="*/ 309 w 14055"/>
                <a:gd name="connsiteY1" fmla="*/ 12589 h 15403"/>
                <a:gd name="connsiteX2" fmla="*/ 3643 w 14055"/>
                <a:gd name="connsiteY2" fmla="*/ 14494 h 15403"/>
                <a:gd name="connsiteX3" fmla="*/ 13453 w 14055"/>
                <a:gd name="connsiteY3" fmla="*/ 3160 h 15403"/>
                <a:gd name="connsiteX4" fmla="*/ 10691 w 14055"/>
                <a:gd name="connsiteY4" fmla="*/ 493 h 15403"/>
                <a:gd name="connsiteX5" fmla="*/ 10691 w 14055"/>
                <a:gd name="connsiteY5" fmla="*/ 493 h 15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55" h="15403">
                  <a:moveTo>
                    <a:pt x="10691" y="493"/>
                  </a:moveTo>
                  <a:cubicBezTo>
                    <a:pt x="6691" y="4017"/>
                    <a:pt x="3167" y="8113"/>
                    <a:pt x="309" y="12589"/>
                  </a:cubicBezTo>
                  <a:cubicBezTo>
                    <a:pt x="-1025" y="14685"/>
                    <a:pt x="2309" y="16590"/>
                    <a:pt x="3643" y="14494"/>
                  </a:cubicBezTo>
                  <a:cubicBezTo>
                    <a:pt x="6405" y="10303"/>
                    <a:pt x="9643" y="6493"/>
                    <a:pt x="13453" y="3160"/>
                  </a:cubicBezTo>
                  <a:cubicBezTo>
                    <a:pt x="15263" y="1636"/>
                    <a:pt x="12596" y="-1127"/>
                    <a:pt x="10691" y="493"/>
                  </a:cubicBezTo>
                  <a:lnTo>
                    <a:pt x="10691" y="49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8" name="任意多边形: 形状 197"/>
            <p:cNvSpPr/>
            <p:nvPr/>
          </p:nvSpPr>
          <p:spPr>
            <a:xfrm>
              <a:off x="8615553" y="3167895"/>
              <a:ext cx="14698" cy="18253"/>
            </a:xfrm>
            <a:custGeom>
              <a:avLst/>
              <a:gdLst>
                <a:gd name="connsiteX0" fmla="*/ 11017 w 14698"/>
                <a:gd name="connsiteY0" fmla="*/ 831 h 18253"/>
                <a:gd name="connsiteX1" fmla="*/ 348 w 14698"/>
                <a:gd name="connsiteY1" fmla="*/ 15499 h 18253"/>
                <a:gd name="connsiteX2" fmla="*/ 3682 w 14698"/>
                <a:gd name="connsiteY2" fmla="*/ 17404 h 18253"/>
                <a:gd name="connsiteX3" fmla="*/ 14350 w 14698"/>
                <a:gd name="connsiteY3" fmla="*/ 2736 h 18253"/>
                <a:gd name="connsiteX4" fmla="*/ 11017 w 14698"/>
                <a:gd name="connsiteY4" fmla="*/ 831 h 18253"/>
                <a:gd name="connsiteX5" fmla="*/ 11017 w 14698"/>
                <a:gd name="connsiteY5" fmla="*/ 831 h 18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98" h="18253">
                  <a:moveTo>
                    <a:pt x="11017" y="831"/>
                  </a:moveTo>
                  <a:cubicBezTo>
                    <a:pt x="7492" y="5689"/>
                    <a:pt x="3873" y="10642"/>
                    <a:pt x="348" y="15499"/>
                  </a:cubicBezTo>
                  <a:cubicBezTo>
                    <a:pt x="-1080" y="17500"/>
                    <a:pt x="2254" y="19405"/>
                    <a:pt x="3682" y="17404"/>
                  </a:cubicBezTo>
                  <a:cubicBezTo>
                    <a:pt x="7206" y="12547"/>
                    <a:pt x="10826" y="7594"/>
                    <a:pt x="14350" y="2736"/>
                  </a:cubicBezTo>
                  <a:cubicBezTo>
                    <a:pt x="15779" y="831"/>
                    <a:pt x="12445" y="-1169"/>
                    <a:pt x="11017" y="831"/>
                  </a:cubicBezTo>
                  <a:lnTo>
                    <a:pt x="11017" y="83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9" name="任意多边形: 形状 198"/>
            <p:cNvSpPr/>
            <p:nvPr/>
          </p:nvSpPr>
          <p:spPr>
            <a:xfrm>
              <a:off x="8621667" y="3174506"/>
              <a:ext cx="14358" cy="19045"/>
            </a:xfrm>
            <a:custGeom>
              <a:avLst/>
              <a:gdLst>
                <a:gd name="connsiteX0" fmla="*/ 11094 w 14358"/>
                <a:gd name="connsiteY0" fmla="*/ 602 h 19045"/>
                <a:gd name="connsiteX1" fmla="*/ 235 w 14358"/>
                <a:gd name="connsiteY1" fmla="*/ 16128 h 19045"/>
                <a:gd name="connsiteX2" fmla="*/ 3569 w 14358"/>
                <a:gd name="connsiteY2" fmla="*/ 18033 h 19045"/>
                <a:gd name="connsiteX3" fmla="*/ 13856 w 14358"/>
                <a:gd name="connsiteY3" fmla="*/ 3364 h 19045"/>
                <a:gd name="connsiteX4" fmla="*/ 11094 w 14358"/>
                <a:gd name="connsiteY4" fmla="*/ 602 h 19045"/>
                <a:gd name="connsiteX5" fmla="*/ 11094 w 14358"/>
                <a:gd name="connsiteY5" fmla="*/ 602 h 1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58" h="19045">
                  <a:moveTo>
                    <a:pt x="11094" y="602"/>
                  </a:moveTo>
                  <a:cubicBezTo>
                    <a:pt x="6712" y="5269"/>
                    <a:pt x="3093" y="10413"/>
                    <a:pt x="235" y="16128"/>
                  </a:cubicBezTo>
                  <a:cubicBezTo>
                    <a:pt x="-908" y="18319"/>
                    <a:pt x="2426" y="20319"/>
                    <a:pt x="3569" y="18033"/>
                  </a:cubicBezTo>
                  <a:cubicBezTo>
                    <a:pt x="6236" y="12604"/>
                    <a:pt x="9665" y="7746"/>
                    <a:pt x="13856" y="3364"/>
                  </a:cubicBezTo>
                  <a:cubicBezTo>
                    <a:pt x="15475" y="1459"/>
                    <a:pt x="12808" y="-1208"/>
                    <a:pt x="11094" y="602"/>
                  </a:cubicBezTo>
                  <a:lnTo>
                    <a:pt x="11094" y="60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0" name="任意多边形: 形状 199"/>
            <p:cNvSpPr/>
            <p:nvPr/>
          </p:nvSpPr>
          <p:spPr>
            <a:xfrm>
              <a:off x="8627079" y="3182854"/>
              <a:ext cx="15473" cy="16819"/>
            </a:xfrm>
            <a:custGeom>
              <a:avLst/>
              <a:gdLst>
                <a:gd name="connsiteX0" fmla="*/ 12160 w 15473"/>
                <a:gd name="connsiteY0" fmla="*/ 540 h 16819"/>
                <a:gd name="connsiteX1" fmla="*/ 348 w 15473"/>
                <a:gd name="connsiteY1" fmla="*/ 14066 h 16819"/>
                <a:gd name="connsiteX2" fmla="*/ 3682 w 15473"/>
                <a:gd name="connsiteY2" fmla="*/ 15971 h 16819"/>
                <a:gd name="connsiteX3" fmla="*/ 14922 w 15473"/>
                <a:gd name="connsiteY3" fmla="*/ 3303 h 16819"/>
                <a:gd name="connsiteX4" fmla="*/ 12160 w 15473"/>
                <a:gd name="connsiteY4" fmla="*/ 540 h 16819"/>
                <a:gd name="connsiteX5" fmla="*/ 12160 w 15473"/>
                <a:gd name="connsiteY5" fmla="*/ 540 h 1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3" h="16819">
                  <a:moveTo>
                    <a:pt x="12160" y="540"/>
                  </a:moveTo>
                  <a:cubicBezTo>
                    <a:pt x="7778" y="4636"/>
                    <a:pt x="3873" y="9208"/>
                    <a:pt x="348" y="14066"/>
                  </a:cubicBezTo>
                  <a:cubicBezTo>
                    <a:pt x="-1080" y="16066"/>
                    <a:pt x="2253" y="17971"/>
                    <a:pt x="3682" y="15971"/>
                  </a:cubicBezTo>
                  <a:cubicBezTo>
                    <a:pt x="7016" y="11399"/>
                    <a:pt x="10826" y="7208"/>
                    <a:pt x="14922" y="3303"/>
                  </a:cubicBezTo>
                  <a:cubicBezTo>
                    <a:pt x="16636" y="1588"/>
                    <a:pt x="13969" y="-1174"/>
                    <a:pt x="12160" y="540"/>
                  </a:cubicBezTo>
                  <a:lnTo>
                    <a:pt x="12160" y="54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1" name="任意多边形: 形状 200"/>
            <p:cNvSpPr/>
            <p:nvPr/>
          </p:nvSpPr>
          <p:spPr>
            <a:xfrm>
              <a:off x="8637450" y="3170029"/>
              <a:ext cx="29531" cy="33628"/>
            </a:xfrm>
            <a:custGeom>
              <a:avLst/>
              <a:gdLst>
                <a:gd name="connsiteX0" fmla="*/ 26267 w 29531"/>
                <a:gd name="connsiteY0" fmla="*/ 602 h 33628"/>
                <a:gd name="connsiteX1" fmla="*/ 454 w 29531"/>
                <a:gd name="connsiteY1" fmla="*/ 30225 h 33628"/>
                <a:gd name="connsiteX2" fmla="*/ 3216 w 29531"/>
                <a:gd name="connsiteY2" fmla="*/ 32987 h 33628"/>
                <a:gd name="connsiteX3" fmla="*/ 29029 w 29531"/>
                <a:gd name="connsiteY3" fmla="*/ 3364 h 33628"/>
                <a:gd name="connsiteX4" fmla="*/ 26267 w 29531"/>
                <a:gd name="connsiteY4" fmla="*/ 602 h 33628"/>
                <a:gd name="connsiteX5" fmla="*/ 26267 w 29531"/>
                <a:gd name="connsiteY5" fmla="*/ 602 h 33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31" h="33628">
                  <a:moveTo>
                    <a:pt x="26267" y="602"/>
                  </a:moveTo>
                  <a:cubicBezTo>
                    <a:pt x="17313" y="10127"/>
                    <a:pt x="8646" y="20033"/>
                    <a:pt x="454" y="30225"/>
                  </a:cubicBezTo>
                  <a:cubicBezTo>
                    <a:pt x="-1070" y="32130"/>
                    <a:pt x="1597" y="34892"/>
                    <a:pt x="3216" y="32987"/>
                  </a:cubicBezTo>
                  <a:cubicBezTo>
                    <a:pt x="11408" y="22795"/>
                    <a:pt x="20076" y="12889"/>
                    <a:pt x="29029" y="3364"/>
                  </a:cubicBezTo>
                  <a:cubicBezTo>
                    <a:pt x="30648" y="1459"/>
                    <a:pt x="27981" y="-1208"/>
                    <a:pt x="26267" y="602"/>
                  </a:cubicBezTo>
                  <a:lnTo>
                    <a:pt x="26267" y="60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2" name="任意多边形: 形状 201"/>
            <p:cNvSpPr/>
            <p:nvPr/>
          </p:nvSpPr>
          <p:spPr>
            <a:xfrm>
              <a:off x="8645410" y="3160566"/>
              <a:ext cx="52100" cy="49239"/>
            </a:xfrm>
            <a:custGeom>
              <a:avLst/>
              <a:gdLst>
                <a:gd name="connsiteX0" fmla="*/ 48787 w 52100"/>
                <a:gd name="connsiteY0" fmla="*/ 540 h 49239"/>
                <a:gd name="connsiteX1" fmla="*/ 590 w 52100"/>
                <a:gd name="connsiteY1" fmla="*/ 45975 h 49239"/>
                <a:gd name="connsiteX2" fmla="*/ 3353 w 52100"/>
                <a:gd name="connsiteY2" fmla="*/ 48737 h 49239"/>
                <a:gd name="connsiteX3" fmla="*/ 51549 w 52100"/>
                <a:gd name="connsiteY3" fmla="*/ 3303 h 49239"/>
                <a:gd name="connsiteX4" fmla="*/ 48787 w 52100"/>
                <a:gd name="connsiteY4" fmla="*/ 540 h 49239"/>
                <a:gd name="connsiteX5" fmla="*/ 48787 w 52100"/>
                <a:gd name="connsiteY5" fmla="*/ 540 h 4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100" h="49239">
                  <a:moveTo>
                    <a:pt x="48787" y="540"/>
                  </a:moveTo>
                  <a:cubicBezTo>
                    <a:pt x="32690" y="15685"/>
                    <a:pt x="16688" y="30830"/>
                    <a:pt x="590" y="45975"/>
                  </a:cubicBezTo>
                  <a:cubicBezTo>
                    <a:pt x="-1219" y="47689"/>
                    <a:pt x="1543" y="50356"/>
                    <a:pt x="3353" y="48737"/>
                  </a:cubicBezTo>
                  <a:cubicBezTo>
                    <a:pt x="19450" y="33592"/>
                    <a:pt x="35452" y="18447"/>
                    <a:pt x="51549" y="3303"/>
                  </a:cubicBezTo>
                  <a:cubicBezTo>
                    <a:pt x="53264" y="1588"/>
                    <a:pt x="50597" y="-1174"/>
                    <a:pt x="48787" y="540"/>
                  </a:cubicBezTo>
                  <a:lnTo>
                    <a:pt x="48787" y="54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3" name="任意多边形: 形状 202"/>
            <p:cNvSpPr/>
            <p:nvPr/>
          </p:nvSpPr>
          <p:spPr>
            <a:xfrm>
              <a:off x="8650783" y="3167603"/>
              <a:ext cx="53776" cy="53860"/>
            </a:xfrm>
            <a:custGeom>
              <a:avLst/>
              <a:gdLst>
                <a:gd name="connsiteX0" fmla="*/ 50463 w 53776"/>
                <a:gd name="connsiteY0" fmla="*/ 552 h 53860"/>
                <a:gd name="connsiteX1" fmla="*/ 551 w 53776"/>
                <a:gd name="connsiteY1" fmla="*/ 50558 h 53860"/>
                <a:gd name="connsiteX2" fmla="*/ 3314 w 53776"/>
                <a:gd name="connsiteY2" fmla="*/ 53320 h 53860"/>
                <a:gd name="connsiteX3" fmla="*/ 53225 w 53776"/>
                <a:gd name="connsiteY3" fmla="*/ 3314 h 53860"/>
                <a:gd name="connsiteX4" fmla="*/ 50463 w 53776"/>
                <a:gd name="connsiteY4" fmla="*/ 552 h 53860"/>
                <a:gd name="connsiteX5" fmla="*/ 50463 w 53776"/>
                <a:gd name="connsiteY5" fmla="*/ 552 h 5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776" h="53860">
                  <a:moveTo>
                    <a:pt x="50463" y="552"/>
                  </a:moveTo>
                  <a:cubicBezTo>
                    <a:pt x="33794" y="17220"/>
                    <a:pt x="17125" y="33889"/>
                    <a:pt x="551" y="50558"/>
                  </a:cubicBezTo>
                  <a:cubicBezTo>
                    <a:pt x="-1163" y="52272"/>
                    <a:pt x="1504" y="55035"/>
                    <a:pt x="3314" y="53320"/>
                  </a:cubicBezTo>
                  <a:cubicBezTo>
                    <a:pt x="19983" y="36651"/>
                    <a:pt x="36651" y="19983"/>
                    <a:pt x="53225" y="3314"/>
                  </a:cubicBezTo>
                  <a:cubicBezTo>
                    <a:pt x="54939" y="1504"/>
                    <a:pt x="52272" y="-1163"/>
                    <a:pt x="50463" y="552"/>
                  </a:cubicBezTo>
                  <a:lnTo>
                    <a:pt x="50463" y="55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4" name="任意多边形: 形状 203"/>
            <p:cNvSpPr/>
            <p:nvPr/>
          </p:nvSpPr>
          <p:spPr>
            <a:xfrm>
              <a:off x="8666219" y="3171985"/>
              <a:ext cx="50006" cy="46725"/>
            </a:xfrm>
            <a:custGeom>
              <a:avLst/>
              <a:gdLst>
                <a:gd name="connsiteX0" fmla="*/ 46742 w 50006"/>
                <a:gd name="connsiteY0" fmla="*/ 552 h 46725"/>
                <a:gd name="connsiteX1" fmla="*/ 642 w 50006"/>
                <a:gd name="connsiteY1" fmla="*/ 43509 h 46725"/>
                <a:gd name="connsiteX2" fmla="*/ 3404 w 50006"/>
                <a:gd name="connsiteY2" fmla="*/ 46272 h 46725"/>
                <a:gd name="connsiteX3" fmla="*/ 49505 w 50006"/>
                <a:gd name="connsiteY3" fmla="*/ 3314 h 46725"/>
                <a:gd name="connsiteX4" fmla="*/ 46742 w 50006"/>
                <a:gd name="connsiteY4" fmla="*/ 552 h 46725"/>
                <a:gd name="connsiteX5" fmla="*/ 46742 w 50006"/>
                <a:gd name="connsiteY5" fmla="*/ 552 h 4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06" h="46725">
                  <a:moveTo>
                    <a:pt x="46742" y="552"/>
                  </a:moveTo>
                  <a:cubicBezTo>
                    <a:pt x="31979" y="15506"/>
                    <a:pt x="16548" y="29793"/>
                    <a:pt x="642" y="43509"/>
                  </a:cubicBezTo>
                  <a:cubicBezTo>
                    <a:pt x="-1263" y="45129"/>
                    <a:pt x="1499" y="47796"/>
                    <a:pt x="3404" y="46272"/>
                  </a:cubicBezTo>
                  <a:cubicBezTo>
                    <a:pt x="19311" y="32556"/>
                    <a:pt x="34646" y="18173"/>
                    <a:pt x="49505" y="3314"/>
                  </a:cubicBezTo>
                  <a:cubicBezTo>
                    <a:pt x="51124" y="1504"/>
                    <a:pt x="48457" y="-1163"/>
                    <a:pt x="46742" y="552"/>
                  </a:cubicBezTo>
                  <a:lnTo>
                    <a:pt x="46742" y="55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5" name="任意多边形: 形状 204"/>
            <p:cNvSpPr/>
            <p:nvPr/>
          </p:nvSpPr>
          <p:spPr>
            <a:xfrm>
              <a:off x="8685460" y="3189802"/>
              <a:ext cx="30385" cy="29194"/>
            </a:xfrm>
            <a:custGeom>
              <a:avLst/>
              <a:gdLst>
                <a:gd name="connsiteX0" fmla="*/ 27121 w 30385"/>
                <a:gd name="connsiteY0" fmla="*/ 642 h 29194"/>
                <a:gd name="connsiteX1" fmla="*/ 642 w 30385"/>
                <a:gd name="connsiteY1" fmla="*/ 25978 h 29194"/>
                <a:gd name="connsiteX2" fmla="*/ 3404 w 30385"/>
                <a:gd name="connsiteY2" fmla="*/ 28740 h 29194"/>
                <a:gd name="connsiteX3" fmla="*/ 29883 w 30385"/>
                <a:gd name="connsiteY3" fmla="*/ 3404 h 29194"/>
                <a:gd name="connsiteX4" fmla="*/ 27121 w 30385"/>
                <a:gd name="connsiteY4" fmla="*/ 642 h 29194"/>
                <a:gd name="connsiteX5" fmla="*/ 27121 w 30385"/>
                <a:gd name="connsiteY5" fmla="*/ 642 h 2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85" h="29194">
                  <a:moveTo>
                    <a:pt x="27121" y="642"/>
                  </a:moveTo>
                  <a:cubicBezTo>
                    <a:pt x="18930" y="9690"/>
                    <a:pt x="10071" y="18168"/>
                    <a:pt x="642" y="25978"/>
                  </a:cubicBezTo>
                  <a:cubicBezTo>
                    <a:pt x="-1263" y="27597"/>
                    <a:pt x="1499" y="30264"/>
                    <a:pt x="3404" y="28740"/>
                  </a:cubicBezTo>
                  <a:cubicBezTo>
                    <a:pt x="12834" y="20930"/>
                    <a:pt x="21692" y="12453"/>
                    <a:pt x="29883" y="3404"/>
                  </a:cubicBezTo>
                  <a:cubicBezTo>
                    <a:pt x="31502" y="1499"/>
                    <a:pt x="28835" y="-1263"/>
                    <a:pt x="27121" y="642"/>
                  </a:cubicBezTo>
                  <a:lnTo>
                    <a:pt x="27121" y="64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6" name="任意多边形: 形状 205"/>
            <p:cNvSpPr/>
            <p:nvPr/>
          </p:nvSpPr>
          <p:spPr>
            <a:xfrm>
              <a:off x="8426068" y="3026319"/>
              <a:ext cx="24495" cy="253489"/>
            </a:xfrm>
            <a:custGeom>
              <a:avLst/>
              <a:gdLst>
                <a:gd name="connsiteX0" fmla="*/ 10669 w 24495"/>
                <a:gd name="connsiteY0" fmla="*/ 9 h 253489"/>
                <a:gd name="connsiteX1" fmla="*/ 667 w 24495"/>
                <a:gd name="connsiteY1" fmla="*/ 25726 h 253489"/>
                <a:gd name="connsiteX2" fmla="*/ 5335 w 24495"/>
                <a:gd name="connsiteY2" fmla="*/ 103164 h 253489"/>
                <a:gd name="connsiteX3" fmla="*/ 10192 w 24495"/>
                <a:gd name="connsiteY3" fmla="*/ 178793 h 253489"/>
                <a:gd name="connsiteX4" fmla="*/ 17432 w 24495"/>
                <a:gd name="connsiteY4" fmla="*/ 251183 h 253489"/>
                <a:gd name="connsiteX5" fmla="*/ 24194 w 24495"/>
                <a:gd name="connsiteY5" fmla="*/ 249278 h 253489"/>
                <a:gd name="connsiteX6" fmla="*/ 17908 w 24495"/>
                <a:gd name="connsiteY6" fmla="*/ 189175 h 253489"/>
                <a:gd name="connsiteX7" fmla="*/ 14003 w 24495"/>
                <a:gd name="connsiteY7" fmla="*/ 126786 h 253489"/>
                <a:gd name="connsiteX8" fmla="*/ 10383 w 24495"/>
                <a:gd name="connsiteY8" fmla="*/ 70494 h 253489"/>
                <a:gd name="connsiteX9" fmla="*/ 8573 w 24495"/>
                <a:gd name="connsiteY9" fmla="*/ 42871 h 253489"/>
                <a:gd name="connsiteX10" fmla="*/ 11717 w 24495"/>
                <a:gd name="connsiteY10" fmla="*/ 3723 h 253489"/>
                <a:gd name="connsiteX11" fmla="*/ 10669 w 24495"/>
                <a:gd name="connsiteY11" fmla="*/ 9 h 253489"/>
                <a:gd name="connsiteX12" fmla="*/ 10669 w 24495"/>
                <a:gd name="connsiteY12" fmla="*/ 9 h 25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495" h="253489">
                  <a:moveTo>
                    <a:pt x="10669" y="9"/>
                  </a:moveTo>
                  <a:cubicBezTo>
                    <a:pt x="-2857" y="1152"/>
                    <a:pt x="96" y="15344"/>
                    <a:pt x="667" y="25726"/>
                  </a:cubicBezTo>
                  <a:cubicBezTo>
                    <a:pt x="2096" y="51539"/>
                    <a:pt x="3716" y="77352"/>
                    <a:pt x="5335" y="103164"/>
                  </a:cubicBezTo>
                  <a:cubicBezTo>
                    <a:pt x="6954" y="128406"/>
                    <a:pt x="8573" y="153552"/>
                    <a:pt x="10192" y="178793"/>
                  </a:cubicBezTo>
                  <a:cubicBezTo>
                    <a:pt x="11621" y="201367"/>
                    <a:pt x="8669" y="230037"/>
                    <a:pt x="17432" y="251183"/>
                  </a:cubicBezTo>
                  <a:cubicBezTo>
                    <a:pt x="19146" y="255279"/>
                    <a:pt x="26004" y="253469"/>
                    <a:pt x="24194" y="249278"/>
                  </a:cubicBezTo>
                  <a:cubicBezTo>
                    <a:pt x="16955" y="231847"/>
                    <a:pt x="19146" y="208035"/>
                    <a:pt x="17908" y="189175"/>
                  </a:cubicBezTo>
                  <a:cubicBezTo>
                    <a:pt x="16574" y="168411"/>
                    <a:pt x="15241" y="147551"/>
                    <a:pt x="14003" y="126786"/>
                  </a:cubicBezTo>
                  <a:cubicBezTo>
                    <a:pt x="12860" y="108022"/>
                    <a:pt x="11621" y="89258"/>
                    <a:pt x="10383" y="70494"/>
                  </a:cubicBezTo>
                  <a:cubicBezTo>
                    <a:pt x="9812" y="61254"/>
                    <a:pt x="9240" y="52110"/>
                    <a:pt x="8573" y="42871"/>
                  </a:cubicBezTo>
                  <a:cubicBezTo>
                    <a:pt x="8002" y="34584"/>
                    <a:pt x="2382" y="8772"/>
                    <a:pt x="11717" y="3723"/>
                  </a:cubicBezTo>
                  <a:cubicBezTo>
                    <a:pt x="13431" y="2866"/>
                    <a:pt x="12764" y="-182"/>
                    <a:pt x="10669" y="9"/>
                  </a:cubicBezTo>
                  <a:lnTo>
                    <a:pt x="10669" y="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7" name="任意多边形: 形状 206"/>
            <p:cNvSpPr/>
            <p:nvPr/>
          </p:nvSpPr>
          <p:spPr>
            <a:xfrm>
              <a:off x="8836568" y="3025579"/>
              <a:ext cx="41153" cy="256877"/>
            </a:xfrm>
            <a:custGeom>
              <a:avLst/>
              <a:gdLst>
                <a:gd name="connsiteX0" fmla="*/ 29460 w 41153"/>
                <a:gd name="connsiteY0" fmla="*/ 5226 h 256877"/>
                <a:gd name="connsiteX1" fmla="*/ 28031 w 41153"/>
                <a:gd name="connsiteY1" fmla="*/ 67329 h 256877"/>
                <a:gd name="connsiteX2" fmla="*/ 20983 w 41153"/>
                <a:gd name="connsiteY2" fmla="*/ 129527 h 256877"/>
                <a:gd name="connsiteX3" fmla="*/ 14125 w 41153"/>
                <a:gd name="connsiteY3" fmla="*/ 188201 h 256877"/>
                <a:gd name="connsiteX4" fmla="*/ 10791 w 41153"/>
                <a:gd name="connsiteY4" fmla="*/ 215823 h 256877"/>
                <a:gd name="connsiteX5" fmla="*/ 2028 w 41153"/>
                <a:gd name="connsiteY5" fmla="*/ 251066 h 256877"/>
                <a:gd name="connsiteX6" fmla="*/ 2790 w 41153"/>
                <a:gd name="connsiteY6" fmla="*/ 256876 h 256877"/>
                <a:gd name="connsiteX7" fmla="*/ 16982 w 41153"/>
                <a:gd name="connsiteY7" fmla="*/ 222777 h 256877"/>
                <a:gd name="connsiteX8" fmla="*/ 27650 w 41153"/>
                <a:gd name="connsiteY8" fmla="*/ 133051 h 256877"/>
                <a:gd name="connsiteX9" fmla="*/ 37556 w 41153"/>
                <a:gd name="connsiteY9" fmla="*/ 43230 h 256877"/>
                <a:gd name="connsiteX10" fmla="*/ 30889 w 41153"/>
                <a:gd name="connsiteY10" fmla="*/ 82 h 256877"/>
                <a:gd name="connsiteX11" fmla="*/ 29460 w 41153"/>
                <a:gd name="connsiteY11" fmla="*/ 5226 h 256877"/>
                <a:gd name="connsiteX12" fmla="*/ 29460 w 41153"/>
                <a:gd name="connsiteY12" fmla="*/ 5226 h 25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53" h="256877">
                  <a:moveTo>
                    <a:pt x="29460" y="5226"/>
                  </a:moveTo>
                  <a:cubicBezTo>
                    <a:pt x="39747" y="8559"/>
                    <a:pt x="29079" y="58185"/>
                    <a:pt x="28031" y="67329"/>
                  </a:cubicBezTo>
                  <a:cubicBezTo>
                    <a:pt x="25746" y="88093"/>
                    <a:pt x="23364" y="108762"/>
                    <a:pt x="20983" y="129527"/>
                  </a:cubicBezTo>
                  <a:cubicBezTo>
                    <a:pt x="18697" y="149053"/>
                    <a:pt x="16411" y="168675"/>
                    <a:pt x="14125" y="188201"/>
                  </a:cubicBezTo>
                  <a:cubicBezTo>
                    <a:pt x="12982" y="197440"/>
                    <a:pt x="11934" y="206584"/>
                    <a:pt x="10791" y="215823"/>
                  </a:cubicBezTo>
                  <a:cubicBezTo>
                    <a:pt x="9839" y="223443"/>
                    <a:pt x="10601" y="248113"/>
                    <a:pt x="2028" y="251066"/>
                  </a:cubicBezTo>
                  <a:cubicBezTo>
                    <a:pt x="-925" y="252114"/>
                    <a:pt x="-639" y="256971"/>
                    <a:pt x="2790" y="256876"/>
                  </a:cubicBezTo>
                  <a:cubicBezTo>
                    <a:pt x="18030" y="256209"/>
                    <a:pt x="15649" y="233635"/>
                    <a:pt x="16982" y="222777"/>
                  </a:cubicBezTo>
                  <a:cubicBezTo>
                    <a:pt x="20697" y="192868"/>
                    <a:pt x="24222" y="162960"/>
                    <a:pt x="27650" y="133051"/>
                  </a:cubicBezTo>
                  <a:cubicBezTo>
                    <a:pt x="31080" y="103143"/>
                    <a:pt x="34413" y="73139"/>
                    <a:pt x="37556" y="43230"/>
                  </a:cubicBezTo>
                  <a:cubicBezTo>
                    <a:pt x="38699" y="31896"/>
                    <a:pt x="48129" y="3416"/>
                    <a:pt x="30889" y="82"/>
                  </a:cubicBezTo>
                  <a:cubicBezTo>
                    <a:pt x="27460" y="-680"/>
                    <a:pt x="26031" y="4083"/>
                    <a:pt x="29460" y="5226"/>
                  </a:cubicBezTo>
                  <a:lnTo>
                    <a:pt x="29460" y="522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8" name="任意多边形: 形状 207"/>
            <p:cNvSpPr/>
            <p:nvPr/>
          </p:nvSpPr>
          <p:spPr>
            <a:xfrm>
              <a:off x="8444699" y="3272806"/>
              <a:ext cx="15137" cy="8340"/>
            </a:xfrm>
            <a:custGeom>
              <a:avLst/>
              <a:gdLst>
                <a:gd name="connsiteX0" fmla="*/ 1944 w 15137"/>
                <a:gd name="connsiteY0" fmla="*/ 219 h 8340"/>
                <a:gd name="connsiteX1" fmla="*/ 3087 w 15137"/>
                <a:gd name="connsiteY1" fmla="*/ 7458 h 8340"/>
                <a:gd name="connsiteX2" fmla="*/ 8230 w 15137"/>
                <a:gd name="connsiteY2" fmla="*/ 8220 h 8340"/>
                <a:gd name="connsiteX3" fmla="*/ 14422 w 15137"/>
                <a:gd name="connsiteY3" fmla="*/ 6886 h 8340"/>
                <a:gd name="connsiteX4" fmla="*/ 14422 w 15137"/>
                <a:gd name="connsiteY4" fmla="*/ 3267 h 8340"/>
                <a:gd name="connsiteX5" fmla="*/ 8611 w 15137"/>
                <a:gd name="connsiteY5" fmla="*/ 2124 h 8340"/>
                <a:gd name="connsiteX6" fmla="*/ 5659 w 15137"/>
                <a:gd name="connsiteY6" fmla="*/ 2029 h 8340"/>
                <a:gd name="connsiteX7" fmla="*/ 4801 w 15137"/>
                <a:gd name="connsiteY7" fmla="*/ 1933 h 8340"/>
                <a:gd name="connsiteX8" fmla="*/ 4706 w 15137"/>
                <a:gd name="connsiteY8" fmla="*/ 2124 h 8340"/>
                <a:gd name="connsiteX9" fmla="*/ 4801 w 15137"/>
                <a:gd name="connsiteY9" fmla="*/ 3076 h 8340"/>
                <a:gd name="connsiteX10" fmla="*/ 1944 w 15137"/>
                <a:gd name="connsiteY10" fmla="*/ 219 h 8340"/>
                <a:gd name="connsiteX11" fmla="*/ 1944 w 15137"/>
                <a:gd name="connsiteY11" fmla="*/ 219 h 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37" h="8340">
                  <a:moveTo>
                    <a:pt x="1944" y="219"/>
                  </a:moveTo>
                  <a:cubicBezTo>
                    <a:pt x="-1581" y="1838"/>
                    <a:pt x="229" y="6410"/>
                    <a:pt x="3087" y="7458"/>
                  </a:cubicBezTo>
                  <a:cubicBezTo>
                    <a:pt x="4706" y="8029"/>
                    <a:pt x="6611" y="8125"/>
                    <a:pt x="8230" y="8220"/>
                  </a:cubicBezTo>
                  <a:cubicBezTo>
                    <a:pt x="10421" y="8410"/>
                    <a:pt x="12802" y="8601"/>
                    <a:pt x="14422" y="6886"/>
                  </a:cubicBezTo>
                  <a:cubicBezTo>
                    <a:pt x="15279" y="6029"/>
                    <a:pt x="15469" y="4219"/>
                    <a:pt x="14422" y="3267"/>
                  </a:cubicBezTo>
                  <a:cubicBezTo>
                    <a:pt x="12612" y="1743"/>
                    <a:pt x="10802" y="2029"/>
                    <a:pt x="8611" y="2124"/>
                  </a:cubicBezTo>
                  <a:cubicBezTo>
                    <a:pt x="7659" y="2124"/>
                    <a:pt x="6611" y="2124"/>
                    <a:pt x="5659" y="2029"/>
                  </a:cubicBezTo>
                  <a:cubicBezTo>
                    <a:pt x="5659" y="2029"/>
                    <a:pt x="4897" y="1933"/>
                    <a:pt x="4801" y="1933"/>
                  </a:cubicBezTo>
                  <a:cubicBezTo>
                    <a:pt x="4515" y="1838"/>
                    <a:pt x="4515" y="1838"/>
                    <a:pt x="4706" y="2124"/>
                  </a:cubicBezTo>
                  <a:cubicBezTo>
                    <a:pt x="4992" y="2410"/>
                    <a:pt x="5087" y="2695"/>
                    <a:pt x="4801" y="3076"/>
                  </a:cubicBezTo>
                  <a:cubicBezTo>
                    <a:pt x="6040" y="1171"/>
                    <a:pt x="3754" y="-638"/>
                    <a:pt x="1944" y="219"/>
                  </a:cubicBezTo>
                  <a:lnTo>
                    <a:pt x="1944" y="21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9" name="任意多边形: 形状 208"/>
            <p:cNvSpPr/>
            <p:nvPr/>
          </p:nvSpPr>
          <p:spPr>
            <a:xfrm>
              <a:off x="8449952" y="3274682"/>
              <a:ext cx="390382" cy="10307"/>
            </a:xfrm>
            <a:custGeom>
              <a:avLst/>
              <a:gdLst>
                <a:gd name="connsiteX0" fmla="*/ 2500 w 390382"/>
                <a:gd name="connsiteY0" fmla="*/ 7773 h 10307"/>
                <a:gd name="connsiteX1" fmla="*/ 195001 w 390382"/>
                <a:gd name="connsiteY1" fmla="*/ 9011 h 10307"/>
                <a:gd name="connsiteX2" fmla="*/ 291298 w 390382"/>
                <a:gd name="connsiteY2" fmla="*/ 9011 h 10307"/>
                <a:gd name="connsiteX3" fmla="*/ 387596 w 390382"/>
                <a:gd name="connsiteY3" fmla="*/ 8059 h 10307"/>
                <a:gd name="connsiteX4" fmla="*/ 387596 w 390382"/>
                <a:gd name="connsiteY4" fmla="*/ 2249 h 10307"/>
                <a:gd name="connsiteX5" fmla="*/ 291298 w 390382"/>
                <a:gd name="connsiteY5" fmla="*/ 1296 h 10307"/>
                <a:gd name="connsiteX6" fmla="*/ 195001 w 390382"/>
                <a:gd name="connsiteY6" fmla="*/ 1296 h 10307"/>
                <a:gd name="connsiteX7" fmla="*/ 2500 w 390382"/>
                <a:gd name="connsiteY7" fmla="*/ 2534 h 10307"/>
                <a:gd name="connsiteX8" fmla="*/ 2500 w 390382"/>
                <a:gd name="connsiteY8" fmla="*/ 7773 h 10307"/>
                <a:gd name="connsiteX9" fmla="*/ 2500 w 390382"/>
                <a:gd name="connsiteY9" fmla="*/ 7773 h 1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382" h="10307">
                  <a:moveTo>
                    <a:pt x="2500" y="7773"/>
                  </a:moveTo>
                  <a:cubicBezTo>
                    <a:pt x="66127" y="12631"/>
                    <a:pt x="131278" y="9011"/>
                    <a:pt x="195001" y="9011"/>
                  </a:cubicBezTo>
                  <a:cubicBezTo>
                    <a:pt x="227100" y="9011"/>
                    <a:pt x="259199" y="9011"/>
                    <a:pt x="291298" y="9011"/>
                  </a:cubicBezTo>
                  <a:cubicBezTo>
                    <a:pt x="322826" y="9011"/>
                    <a:pt x="356354" y="12155"/>
                    <a:pt x="387596" y="8059"/>
                  </a:cubicBezTo>
                  <a:cubicBezTo>
                    <a:pt x="391311" y="7583"/>
                    <a:pt x="391311" y="2725"/>
                    <a:pt x="387596" y="2249"/>
                  </a:cubicBezTo>
                  <a:cubicBezTo>
                    <a:pt x="356354" y="-1847"/>
                    <a:pt x="322921" y="1296"/>
                    <a:pt x="291298" y="1296"/>
                  </a:cubicBezTo>
                  <a:cubicBezTo>
                    <a:pt x="259199" y="1296"/>
                    <a:pt x="227100" y="1296"/>
                    <a:pt x="195001" y="1296"/>
                  </a:cubicBezTo>
                  <a:cubicBezTo>
                    <a:pt x="131278" y="1296"/>
                    <a:pt x="66032" y="-2323"/>
                    <a:pt x="2500" y="2534"/>
                  </a:cubicBezTo>
                  <a:cubicBezTo>
                    <a:pt x="-833" y="2820"/>
                    <a:pt x="-833" y="7583"/>
                    <a:pt x="2500" y="7773"/>
                  </a:cubicBezTo>
                  <a:lnTo>
                    <a:pt x="2500" y="777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0" name="任意多边形: 形状 209"/>
            <p:cNvSpPr/>
            <p:nvPr/>
          </p:nvSpPr>
          <p:spPr>
            <a:xfrm>
              <a:off x="8441404" y="3264648"/>
              <a:ext cx="50510" cy="18882"/>
            </a:xfrm>
            <a:custGeom>
              <a:avLst/>
              <a:gdLst>
                <a:gd name="connsiteX0" fmla="*/ 0 w 50510"/>
                <a:gd name="connsiteY0" fmla="*/ 1900 h 18882"/>
                <a:gd name="connsiteX1" fmla="*/ 47339 w 50510"/>
                <a:gd name="connsiteY1" fmla="*/ 18854 h 18882"/>
                <a:gd name="connsiteX2" fmla="*/ 50101 w 50510"/>
                <a:gd name="connsiteY2" fmla="*/ 15235 h 18882"/>
                <a:gd name="connsiteX3" fmla="*/ 32290 w 50510"/>
                <a:gd name="connsiteY3" fmla="*/ 10948 h 18882"/>
                <a:gd name="connsiteX4" fmla="*/ 3715 w 50510"/>
                <a:gd name="connsiteY4" fmla="*/ 852 h 18882"/>
                <a:gd name="connsiteX5" fmla="*/ 0 w 50510"/>
                <a:gd name="connsiteY5" fmla="*/ 1900 h 18882"/>
                <a:gd name="connsiteX6" fmla="*/ 0 w 50510"/>
                <a:gd name="connsiteY6" fmla="*/ 1900 h 18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10" h="18882">
                  <a:moveTo>
                    <a:pt x="0" y="1900"/>
                  </a:moveTo>
                  <a:cubicBezTo>
                    <a:pt x="476" y="24283"/>
                    <a:pt x="33909" y="16759"/>
                    <a:pt x="47339" y="18854"/>
                  </a:cubicBezTo>
                  <a:cubicBezTo>
                    <a:pt x="49244" y="19140"/>
                    <a:pt x="51435" y="17235"/>
                    <a:pt x="50101" y="15235"/>
                  </a:cubicBezTo>
                  <a:cubicBezTo>
                    <a:pt x="46292" y="9901"/>
                    <a:pt x="38195" y="11806"/>
                    <a:pt x="32290" y="10948"/>
                  </a:cubicBezTo>
                  <a:cubicBezTo>
                    <a:pt x="21622" y="9424"/>
                    <a:pt x="10382" y="10567"/>
                    <a:pt x="3715" y="852"/>
                  </a:cubicBezTo>
                  <a:cubicBezTo>
                    <a:pt x="2667" y="-577"/>
                    <a:pt x="0" y="-196"/>
                    <a:pt x="0" y="1900"/>
                  </a:cubicBezTo>
                  <a:lnTo>
                    <a:pt x="0" y="190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1" name="任意多边形: 形状 210"/>
            <p:cNvSpPr/>
            <p:nvPr/>
          </p:nvSpPr>
          <p:spPr>
            <a:xfrm>
              <a:off x="8807619" y="3262149"/>
              <a:ext cx="44979" cy="19930"/>
            </a:xfrm>
            <a:custGeom>
              <a:avLst/>
              <a:gdLst>
                <a:gd name="connsiteX0" fmla="*/ 40598 w 44979"/>
                <a:gd name="connsiteY0" fmla="*/ 1065 h 19930"/>
                <a:gd name="connsiteX1" fmla="*/ 1831 w 44979"/>
                <a:gd name="connsiteY1" fmla="*/ 14877 h 19930"/>
                <a:gd name="connsiteX2" fmla="*/ 2498 w 44979"/>
                <a:gd name="connsiteY2" fmla="*/ 19925 h 19930"/>
                <a:gd name="connsiteX3" fmla="*/ 44979 w 44979"/>
                <a:gd name="connsiteY3" fmla="*/ 2208 h 19930"/>
                <a:gd name="connsiteX4" fmla="*/ 40598 w 44979"/>
                <a:gd name="connsiteY4" fmla="*/ 1065 h 19930"/>
                <a:gd name="connsiteX5" fmla="*/ 40598 w 44979"/>
                <a:gd name="connsiteY5" fmla="*/ 1065 h 19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979" h="19930">
                  <a:moveTo>
                    <a:pt x="40598" y="1065"/>
                  </a:moveTo>
                  <a:cubicBezTo>
                    <a:pt x="31454" y="14305"/>
                    <a:pt x="15738" y="11352"/>
                    <a:pt x="1831" y="14877"/>
                  </a:cubicBezTo>
                  <a:cubicBezTo>
                    <a:pt x="-931" y="15543"/>
                    <a:pt x="-455" y="20115"/>
                    <a:pt x="2498" y="19925"/>
                  </a:cubicBezTo>
                  <a:cubicBezTo>
                    <a:pt x="15452" y="19068"/>
                    <a:pt x="44408" y="22782"/>
                    <a:pt x="44979" y="2208"/>
                  </a:cubicBezTo>
                  <a:cubicBezTo>
                    <a:pt x="44979" y="-173"/>
                    <a:pt x="41836" y="-744"/>
                    <a:pt x="40598" y="1065"/>
                  </a:cubicBezTo>
                  <a:lnTo>
                    <a:pt x="40598" y="106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2" name="任意多边形: 形状 211"/>
            <p:cNvSpPr/>
            <p:nvPr/>
          </p:nvSpPr>
          <p:spPr>
            <a:xfrm>
              <a:off x="8317425" y="3269463"/>
              <a:ext cx="132988" cy="167389"/>
            </a:xfrm>
            <a:custGeom>
              <a:avLst/>
              <a:gdLst>
                <a:gd name="connsiteX0" fmla="*/ 129122 w 132988"/>
                <a:gd name="connsiteY0" fmla="*/ 323 h 167389"/>
                <a:gd name="connsiteX1" fmla="*/ 93785 w 132988"/>
                <a:gd name="connsiteY1" fmla="*/ 36614 h 167389"/>
                <a:gd name="connsiteX2" fmla="*/ 49779 w 132988"/>
                <a:gd name="connsiteY2" fmla="*/ 85858 h 167389"/>
                <a:gd name="connsiteX3" fmla="*/ 8536 w 132988"/>
                <a:gd name="connsiteY3" fmla="*/ 132149 h 167389"/>
                <a:gd name="connsiteX4" fmla="*/ 1964 w 132988"/>
                <a:gd name="connsiteY4" fmla="*/ 164630 h 167389"/>
                <a:gd name="connsiteX5" fmla="*/ 9584 w 132988"/>
                <a:gd name="connsiteY5" fmla="*/ 162534 h 167389"/>
                <a:gd name="connsiteX6" fmla="*/ 39207 w 132988"/>
                <a:gd name="connsiteY6" fmla="*/ 109670 h 167389"/>
                <a:gd name="connsiteX7" fmla="*/ 73973 w 132988"/>
                <a:gd name="connsiteY7" fmla="*/ 70808 h 167389"/>
                <a:gd name="connsiteX8" fmla="*/ 132647 w 132988"/>
                <a:gd name="connsiteY8" fmla="*/ 3752 h 167389"/>
                <a:gd name="connsiteX9" fmla="*/ 129122 w 132988"/>
                <a:gd name="connsiteY9" fmla="*/ 323 h 167389"/>
                <a:gd name="connsiteX10" fmla="*/ 129122 w 132988"/>
                <a:gd name="connsiteY10" fmla="*/ 323 h 1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988" h="167389">
                  <a:moveTo>
                    <a:pt x="129122" y="323"/>
                  </a:moveTo>
                  <a:cubicBezTo>
                    <a:pt x="115121" y="9372"/>
                    <a:pt x="104738" y="24326"/>
                    <a:pt x="93785" y="36614"/>
                  </a:cubicBezTo>
                  <a:cubicBezTo>
                    <a:pt x="79116" y="52997"/>
                    <a:pt x="64448" y="69475"/>
                    <a:pt x="49779" y="85858"/>
                  </a:cubicBezTo>
                  <a:cubicBezTo>
                    <a:pt x="36063" y="101193"/>
                    <a:pt x="21395" y="116052"/>
                    <a:pt x="8536" y="132149"/>
                  </a:cubicBezTo>
                  <a:cubicBezTo>
                    <a:pt x="440" y="142246"/>
                    <a:pt x="-2227" y="152057"/>
                    <a:pt x="1964" y="164630"/>
                  </a:cubicBezTo>
                  <a:cubicBezTo>
                    <a:pt x="3583" y="169487"/>
                    <a:pt x="11203" y="167392"/>
                    <a:pt x="9584" y="162534"/>
                  </a:cubicBezTo>
                  <a:cubicBezTo>
                    <a:pt x="2535" y="141674"/>
                    <a:pt x="26538" y="123767"/>
                    <a:pt x="39207" y="109670"/>
                  </a:cubicBezTo>
                  <a:cubicBezTo>
                    <a:pt x="50827" y="96716"/>
                    <a:pt x="62352" y="83762"/>
                    <a:pt x="73973" y="70808"/>
                  </a:cubicBezTo>
                  <a:cubicBezTo>
                    <a:pt x="93594" y="48901"/>
                    <a:pt x="115311" y="27565"/>
                    <a:pt x="132647" y="3752"/>
                  </a:cubicBezTo>
                  <a:cubicBezTo>
                    <a:pt x="133980" y="1657"/>
                    <a:pt x="131123" y="-915"/>
                    <a:pt x="129122" y="323"/>
                  </a:cubicBezTo>
                  <a:lnTo>
                    <a:pt x="129122" y="32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3" name="任意多边形: 形状 212"/>
            <p:cNvSpPr/>
            <p:nvPr/>
          </p:nvSpPr>
          <p:spPr>
            <a:xfrm>
              <a:off x="8434092" y="3252935"/>
              <a:ext cx="11661" cy="34383"/>
            </a:xfrm>
            <a:custGeom>
              <a:avLst/>
              <a:gdLst>
                <a:gd name="connsiteX0" fmla="*/ 4169 w 11661"/>
                <a:gd name="connsiteY0" fmla="*/ 1993 h 34383"/>
                <a:gd name="connsiteX1" fmla="*/ 359 w 11661"/>
                <a:gd name="connsiteY1" fmla="*/ 30663 h 34383"/>
                <a:gd name="connsiteX2" fmla="*/ 3693 w 11661"/>
                <a:gd name="connsiteY2" fmla="*/ 33997 h 34383"/>
                <a:gd name="connsiteX3" fmla="*/ 8265 w 11661"/>
                <a:gd name="connsiteY3" fmla="*/ 1517 h 34383"/>
                <a:gd name="connsiteX4" fmla="*/ 4169 w 11661"/>
                <a:gd name="connsiteY4" fmla="*/ 1993 h 34383"/>
                <a:gd name="connsiteX5" fmla="*/ 4169 w 11661"/>
                <a:gd name="connsiteY5" fmla="*/ 1993 h 34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1" h="34383">
                  <a:moveTo>
                    <a:pt x="4169" y="1993"/>
                  </a:moveTo>
                  <a:cubicBezTo>
                    <a:pt x="5026" y="11899"/>
                    <a:pt x="6455" y="21900"/>
                    <a:pt x="359" y="30663"/>
                  </a:cubicBezTo>
                  <a:cubicBezTo>
                    <a:pt x="-975" y="32568"/>
                    <a:pt x="1692" y="35426"/>
                    <a:pt x="3693" y="33997"/>
                  </a:cubicBezTo>
                  <a:cubicBezTo>
                    <a:pt x="14551" y="26186"/>
                    <a:pt x="12456" y="12661"/>
                    <a:pt x="8265" y="1517"/>
                  </a:cubicBezTo>
                  <a:cubicBezTo>
                    <a:pt x="7503" y="-579"/>
                    <a:pt x="3978" y="-579"/>
                    <a:pt x="4169" y="1993"/>
                  </a:cubicBezTo>
                  <a:lnTo>
                    <a:pt x="4169" y="199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4" name="任意多边形: 形状 213"/>
            <p:cNvSpPr/>
            <p:nvPr/>
          </p:nvSpPr>
          <p:spPr>
            <a:xfrm>
              <a:off x="8435687" y="3277153"/>
              <a:ext cx="22612" cy="10494"/>
            </a:xfrm>
            <a:custGeom>
              <a:avLst/>
              <a:gdLst>
                <a:gd name="connsiteX0" fmla="*/ 21147 w 22612"/>
                <a:gd name="connsiteY0" fmla="*/ 1397 h 10494"/>
                <a:gd name="connsiteX1" fmla="*/ 2 w 22612"/>
                <a:gd name="connsiteY1" fmla="*/ 7874 h 10494"/>
                <a:gd name="connsiteX2" fmla="*/ 4955 w 22612"/>
                <a:gd name="connsiteY2" fmla="*/ 9207 h 10494"/>
                <a:gd name="connsiteX3" fmla="*/ 12480 w 22612"/>
                <a:gd name="connsiteY3" fmla="*/ 6159 h 10494"/>
                <a:gd name="connsiteX4" fmla="*/ 21147 w 22612"/>
                <a:gd name="connsiteY4" fmla="*/ 5302 h 10494"/>
                <a:gd name="connsiteX5" fmla="*/ 21147 w 22612"/>
                <a:gd name="connsiteY5" fmla="*/ 1397 h 10494"/>
                <a:gd name="connsiteX6" fmla="*/ 21147 w 22612"/>
                <a:gd name="connsiteY6" fmla="*/ 1397 h 10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12" h="10494">
                  <a:moveTo>
                    <a:pt x="21147" y="1397"/>
                  </a:moveTo>
                  <a:cubicBezTo>
                    <a:pt x="14385" y="-127"/>
                    <a:pt x="288" y="-2604"/>
                    <a:pt x="2" y="7874"/>
                  </a:cubicBezTo>
                  <a:cubicBezTo>
                    <a:pt x="-93" y="10541"/>
                    <a:pt x="3621" y="11493"/>
                    <a:pt x="4955" y="9207"/>
                  </a:cubicBezTo>
                  <a:cubicBezTo>
                    <a:pt x="6574" y="6350"/>
                    <a:pt x="9622" y="6254"/>
                    <a:pt x="12480" y="6159"/>
                  </a:cubicBezTo>
                  <a:cubicBezTo>
                    <a:pt x="15432" y="6064"/>
                    <a:pt x="18290" y="5778"/>
                    <a:pt x="21147" y="5302"/>
                  </a:cubicBezTo>
                  <a:cubicBezTo>
                    <a:pt x="23148" y="4921"/>
                    <a:pt x="23052" y="1778"/>
                    <a:pt x="21147" y="1397"/>
                  </a:cubicBezTo>
                  <a:lnTo>
                    <a:pt x="21147" y="139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5" name="任意多边形: 形状 214"/>
            <p:cNvSpPr/>
            <p:nvPr/>
          </p:nvSpPr>
          <p:spPr>
            <a:xfrm>
              <a:off x="8841085" y="3273285"/>
              <a:ext cx="65617" cy="167166"/>
            </a:xfrm>
            <a:custGeom>
              <a:avLst/>
              <a:gdLst>
                <a:gd name="connsiteX0" fmla="*/ 83 w 65617"/>
                <a:gd name="connsiteY0" fmla="*/ 2788 h 167166"/>
                <a:gd name="connsiteX1" fmla="*/ 28849 w 65617"/>
                <a:gd name="connsiteY1" fmla="*/ 77369 h 167166"/>
                <a:gd name="connsiteX2" fmla="*/ 57900 w 65617"/>
                <a:gd name="connsiteY2" fmla="*/ 163666 h 167166"/>
                <a:gd name="connsiteX3" fmla="*/ 65234 w 65617"/>
                <a:gd name="connsiteY3" fmla="*/ 163666 h 167166"/>
                <a:gd name="connsiteX4" fmla="*/ 41898 w 65617"/>
                <a:gd name="connsiteY4" fmla="*/ 88799 h 167166"/>
                <a:gd name="connsiteX5" fmla="*/ 4179 w 65617"/>
                <a:gd name="connsiteY5" fmla="*/ 1169 h 167166"/>
                <a:gd name="connsiteX6" fmla="*/ 83 w 65617"/>
                <a:gd name="connsiteY6" fmla="*/ 2788 h 167166"/>
                <a:gd name="connsiteX7" fmla="*/ 83 w 65617"/>
                <a:gd name="connsiteY7" fmla="*/ 2788 h 167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17" h="167166">
                  <a:moveTo>
                    <a:pt x="83" y="2788"/>
                  </a:moveTo>
                  <a:cubicBezTo>
                    <a:pt x="7037" y="28315"/>
                    <a:pt x="18371" y="53080"/>
                    <a:pt x="28849" y="77369"/>
                  </a:cubicBezTo>
                  <a:cubicBezTo>
                    <a:pt x="40374" y="103944"/>
                    <a:pt x="61329" y="133757"/>
                    <a:pt x="57900" y="163666"/>
                  </a:cubicBezTo>
                  <a:cubicBezTo>
                    <a:pt x="57329" y="168333"/>
                    <a:pt x="64758" y="168333"/>
                    <a:pt x="65234" y="163666"/>
                  </a:cubicBezTo>
                  <a:cubicBezTo>
                    <a:pt x="68282" y="136710"/>
                    <a:pt x="52471" y="112421"/>
                    <a:pt x="41898" y="88799"/>
                  </a:cubicBezTo>
                  <a:cubicBezTo>
                    <a:pt x="28944" y="59938"/>
                    <a:pt x="18943" y="29173"/>
                    <a:pt x="4179" y="1169"/>
                  </a:cubicBezTo>
                  <a:cubicBezTo>
                    <a:pt x="2941" y="-1212"/>
                    <a:pt x="-584" y="407"/>
                    <a:pt x="83" y="2788"/>
                  </a:cubicBezTo>
                  <a:lnTo>
                    <a:pt x="83" y="278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6" name="任意多边形: 形状 215"/>
            <p:cNvSpPr/>
            <p:nvPr/>
          </p:nvSpPr>
          <p:spPr>
            <a:xfrm>
              <a:off x="8844733" y="3259225"/>
              <a:ext cx="20973" cy="69369"/>
            </a:xfrm>
            <a:custGeom>
              <a:avLst/>
              <a:gdLst>
                <a:gd name="connsiteX0" fmla="*/ 2245 w 20973"/>
                <a:gd name="connsiteY0" fmla="*/ 1417 h 69369"/>
                <a:gd name="connsiteX1" fmla="*/ 16723 w 20973"/>
                <a:gd name="connsiteY1" fmla="*/ 68188 h 69369"/>
                <a:gd name="connsiteX2" fmla="*/ 20914 w 20973"/>
                <a:gd name="connsiteY2" fmla="*/ 66378 h 69369"/>
                <a:gd name="connsiteX3" fmla="*/ 6151 w 20973"/>
                <a:gd name="connsiteY3" fmla="*/ 1894 h 69369"/>
                <a:gd name="connsiteX4" fmla="*/ 2245 w 20973"/>
                <a:gd name="connsiteY4" fmla="*/ 1417 h 69369"/>
                <a:gd name="connsiteX5" fmla="*/ 2245 w 20973"/>
                <a:gd name="connsiteY5" fmla="*/ 1417 h 6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73" h="69369">
                  <a:moveTo>
                    <a:pt x="2245" y="1417"/>
                  </a:moveTo>
                  <a:cubicBezTo>
                    <a:pt x="-5375" y="23134"/>
                    <a:pt x="8151" y="48661"/>
                    <a:pt x="16723" y="68188"/>
                  </a:cubicBezTo>
                  <a:cubicBezTo>
                    <a:pt x="17771" y="70664"/>
                    <a:pt x="21486" y="68854"/>
                    <a:pt x="20914" y="66378"/>
                  </a:cubicBezTo>
                  <a:cubicBezTo>
                    <a:pt x="15485" y="44566"/>
                    <a:pt x="5960" y="24658"/>
                    <a:pt x="6151" y="1894"/>
                  </a:cubicBezTo>
                  <a:cubicBezTo>
                    <a:pt x="6151" y="-392"/>
                    <a:pt x="2912" y="-678"/>
                    <a:pt x="2245" y="1417"/>
                  </a:cubicBezTo>
                  <a:lnTo>
                    <a:pt x="2245" y="14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7" name="任意多边形: 形状 216"/>
            <p:cNvSpPr/>
            <p:nvPr/>
          </p:nvSpPr>
          <p:spPr>
            <a:xfrm>
              <a:off x="8832800" y="3276423"/>
              <a:ext cx="20166" cy="15162"/>
            </a:xfrm>
            <a:custGeom>
              <a:avLst/>
              <a:gdLst>
                <a:gd name="connsiteX0" fmla="*/ 4082 w 20166"/>
                <a:gd name="connsiteY0" fmla="*/ 3460 h 15162"/>
                <a:gd name="connsiteX1" fmla="*/ 4082 w 20166"/>
                <a:gd name="connsiteY1" fmla="*/ 2984 h 15162"/>
                <a:gd name="connsiteX2" fmla="*/ 3034 w 20166"/>
                <a:gd name="connsiteY2" fmla="*/ 4794 h 15162"/>
                <a:gd name="connsiteX3" fmla="*/ 6749 w 20166"/>
                <a:gd name="connsiteY3" fmla="*/ 5746 h 15162"/>
                <a:gd name="connsiteX4" fmla="*/ 10654 w 20166"/>
                <a:gd name="connsiteY4" fmla="*/ 8127 h 15162"/>
                <a:gd name="connsiteX5" fmla="*/ 15798 w 20166"/>
                <a:gd name="connsiteY5" fmla="*/ 14509 h 15162"/>
                <a:gd name="connsiteX6" fmla="*/ 20084 w 20166"/>
                <a:gd name="connsiteY6" fmla="*/ 13366 h 15162"/>
                <a:gd name="connsiteX7" fmla="*/ 10273 w 20166"/>
                <a:gd name="connsiteY7" fmla="*/ 984 h 15162"/>
                <a:gd name="connsiteX8" fmla="*/ 462 w 20166"/>
                <a:gd name="connsiteY8" fmla="*/ 4508 h 15162"/>
                <a:gd name="connsiteX9" fmla="*/ 4082 w 20166"/>
                <a:gd name="connsiteY9" fmla="*/ 3460 h 15162"/>
                <a:gd name="connsiteX10" fmla="*/ 4082 w 20166"/>
                <a:gd name="connsiteY10" fmla="*/ 3460 h 15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66" h="15162">
                  <a:moveTo>
                    <a:pt x="4082" y="3460"/>
                  </a:moveTo>
                  <a:cubicBezTo>
                    <a:pt x="4082" y="3270"/>
                    <a:pt x="4082" y="3174"/>
                    <a:pt x="4082" y="2984"/>
                  </a:cubicBezTo>
                  <a:cubicBezTo>
                    <a:pt x="3701" y="3555"/>
                    <a:pt x="3415" y="4127"/>
                    <a:pt x="3034" y="4794"/>
                  </a:cubicBezTo>
                  <a:cubicBezTo>
                    <a:pt x="3606" y="4413"/>
                    <a:pt x="6082" y="5556"/>
                    <a:pt x="6749" y="5746"/>
                  </a:cubicBezTo>
                  <a:cubicBezTo>
                    <a:pt x="8178" y="6318"/>
                    <a:pt x="9416" y="7080"/>
                    <a:pt x="10654" y="8127"/>
                  </a:cubicBezTo>
                  <a:cubicBezTo>
                    <a:pt x="12750" y="9937"/>
                    <a:pt x="13702" y="12795"/>
                    <a:pt x="15798" y="14509"/>
                  </a:cubicBezTo>
                  <a:cubicBezTo>
                    <a:pt x="17131" y="15557"/>
                    <a:pt x="19798" y="15462"/>
                    <a:pt x="20084" y="13366"/>
                  </a:cubicBezTo>
                  <a:cubicBezTo>
                    <a:pt x="20941" y="7746"/>
                    <a:pt x="14940" y="2889"/>
                    <a:pt x="10273" y="984"/>
                  </a:cubicBezTo>
                  <a:cubicBezTo>
                    <a:pt x="7416" y="-159"/>
                    <a:pt x="-2205" y="-1493"/>
                    <a:pt x="462" y="4508"/>
                  </a:cubicBezTo>
                  <a:cubicBezTo>
                    <a:pt x="1320" y="6413"/>
                    <a:pt x="3987" y="5175"/>
                    <a:pt x="4082" y="3460"/>
                  </a:cubicBezTo>
                  <a:lnTo>
                    <a:pt x="4082" y="346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8" name="任意多边形: 形状 217"/>
            <p:cNvSpPr/>
            <p:nvPr/>
          </p:nvSpPr>
          <p:spPr>
            <a:xfrm>
              <a:off x="8827041" y="3275873"/>
              <a:ext cx="27189" cy="21479"/>
            </a:xfrm>
            <a:custGeom>
              <a:avLst/>
              <a:gdLst>
                <a:gd name="connsiteX0" fmla="*/ 2030 w 27189"/>
                <a:gd name="connsiteY0" fmla="*/ 6011 h 21479"/>
                <a:gd name="connsiteX1" fmla="*/ 16413 w 27189"/>
                <a:gd name="connsiteY1" fmla="*/ 9630 h 21479"/>
                <a:gd name="connsiteX2" fmla="*/ 21938 w 27189"/>
                <a:gd name="connsiteY2" fmla="*/ 20679 h 21479"/>
                <a:gd name="connsiteX3" fmla="*/ 26129 w 27189"/>
                <a:gd name="connsiteY3" fmla="*/ 20108 h 21479"/>
                <a:gd name="connsiteX4" fmla="*/ 19747 w 27189"/>
                <a:gd name="connsiteY4" fmla="*/ 3820 h 21479"/>
                <a:gd name="connsiteX5" fmla="*/ 887 w 27189"/>
                <a:gd name="connsiteY5" fmla="*/ 2201 h 21479"/>
                <a:gd name="connsiteX6" fmla="*/ 2030 w 27189"/>
                <a:gd name="connsiteY6" fmla="*/ 6011 h 21479"/>
                <a:gd name="connsiteX7" fmla="*/ 2030 w 27189"/>
                <a:gd name="connsiteY7" fmla="*/ 6011 h 21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89" h="21479">
                  <a:moveTo>
                    <a:pt x="2030" y="6011"/>
                  </a:moveTo>
                  <a:cubicBezTo>
                    <a:pt x="7364" y="5725"/>
                    <a:pt x="12413" y="5534"/>
                    <a:pt x="16413" y="9630"/>
                  </a:cubicBezTo>
                  <a:cubicBezTo>
                    <a:pt x="19556" y="12869"/>
                    <a:pt x="19271" y="17441"/>
                    <a:pt x="21938" y="20679"/>
                  </a:cubicBezTo>
                  <a:cubicBezTo>
                    <a:pt x="23081" y="22108"/>
                    <a:pt x="25271" y="21441"/>
                    <a:pt x="26129" y="20108"/>
                  </a:cubicBezTo>
                  <a:cubicBezTo>
                    <a:pt x="29558" y="14869"/>
                    <a:pt x="23938" y="6963"/>
                    <a:pt x="19747" y="3820"/>
                  </a:cubicBezTo>
                  <a:cubicBezTo>
                    <a:pt x="14603" y="-85"/>
                    <a:pt x="6507" y="-1609"/>
                    <a:pt x="887" y="2201"/>
                  </a:cubicBezTo>
                  <a:cubicBezTo>
                    <a:pt x="-637" y="3248"/>
                    <a:pt x="-160" y="6106"/>
                    <a:pt x="2030" y="6011"/>
                  </a:cubicBezTo>
                  <a:lnTo>
                    <a:pt x="2030" y="60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9" name="任意多边形: 形状 218"/>
            <p:cNvSpPr/>
            <p:nvPr/>
          </p:nvSpPr>
          <p:spPr>
            <a:xfrm>
              <a:off x="8824981" y="3277302"/>
              <a:ext cx="19580" cy="6652"/>
            </a:xfrm>
            <a:custGeom>
              <a:avLst/>
              <a:gdLst>
                <a:gd name="connsiteX0" fmla="*/ 17997 w 19580"/>
                <a:gd name="connsiteY0" fmla="*/ 581 h 6652"/>
                <a:gd name="connsiteX1" fmla="*/ 1233 w 19580"/>
                <a:gd name="connsiteY1" fmla="*/ 2009 h 6652"/>
                <a:gd name="connsiteX2" fmla="*/ 2471 w 19580"/>
                <a:gd name="connsiteY2" fmla="*/ 6581 h 6652"/>
                <a:gd name="connsiteX3" fmla="*/ 18092 w 19580"/>
                <a:gd name="connsiteY3" fmla="*/ 4962 h 6652"/>
                <a:gd name="connsiteX4" fmla="*/ 17997 w 19580"/>
                <a:gd name="connsiteY4" fmla="*/ 581 h 6652"/>
                <a:gd name="connsiteX5" fmla="*/ 17997 w 19580"/>
                <a:gd name="connsiteY5" fmla="*/ 581 h 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80" h="6652">
                  <a:moveTo>
                    <a:pt x="17997" y="581"/>
                  </a:moveTo>
                  <a:cubicBezTo>
                    <a:pt x="12472" y="-277"/>
                    <a:pt x="6377" y="-467"/>
                    <a:pt x="1233" y="2009"/>
                  </a:cubicBezTo>
                  <a:cubicBezTo>
                    <a:pt x="-1148" y="3152"/>
                    <a:pt x="280" y="6391"/>
                    <a:pt x="2471" y="6581"/>
                  </a:cubicBezTo>
                  <a:cubicBezTo>
                    <a:pt x="7519" y="6962"/>
                    <a:pt x="13044" y="5724"/>
                    <a:pt x="18092" y="4962"/>
                  </a:cubicBezTo>
                  <a:cubicBezTo>
                    <a:pt x="20093" y="4676"/>
                    <a:pt x="20093" y="962"/>
                    <a:pt x="17997" y="581"/>
                  </a:cubicBezTo>
                  <a:lnTo>
                    <a:pt x="17997" y="58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0" name="任意多边形: 形状 219"/>
            <p:cNvSpPr/>
            <p:nvPr/>
          </p:nvSpPr>
          <p:spPr>
            <a:xfrm>
              <a:off x="8427718" y="3276809"/>
              <a:ext cx="38597" cy="16821"/>
            </a:xfrm>
            <a:custGeom>
              <a:avLst/>
              <a:gdLst>
                <a:gd name="connsiteX0" fmla="*/ 37117 w 38597"/>
                <a:gd name="connsiteY0" fmla="*/ 2027 h 16821"/>
                <a:gd name="connsiteX1" fmla="*/ 14448 w 38597"/>
                <a:gd name="connsiteY1" fmla="*/ 2122 h 16821"/>
                <a:gd name="connsiteX2" fmla="*/ 65 w 38597"/>
                <a:gd name="connsiteY2" fmla="*/ 13266 h 16821"/>
                <a:gd name="connsiteX3" fmla="*/ 4637 w 38597"/>
                <a:gd name="connsiteY3" fmla="*/ 15933 h 16821"/>
                <a:gd name="connsiteX4" fmla="*/ 20068 w 38597"/>
                <a:gd name="connsiteY4" fmla="*/ 7361 h 16821"/>
                <a:gd name="connsiteX5" fmla="*/ 37213 w 38597"/>
                <a:gd name="connsiteY5" fmla="*/ 5932 h 16821"/>
                <a:gd name="connsiteX6" fmla="*/ 37117 w 38597"/>
                <a:gd name="connsiteY6" fmla="*/ 2027 h 16821"/>
                <a:gd name="connsiteX7" fmla="*/ 37117 w 38597"/>
                <a:gd name="connsiteY7" fmla="*/ 2027 h 1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597" h="16821">
                  <a:moveTo>
                    <a:pt x="37117" y="2027"/>
                  </a:moveTo>
                  <a:cubicBezTo>
                    <a:pt x="29307" y="-450"/>
                    <a:pt x="22163" y="-926"/>
                    <a:pt x="14448" y="2122"/>
                  </a:cubicBezTo>
                  <a:cubicBezTo>
                    <a:pt x="8923" y="4313"/>
                    <a:pt x="1494" y="6884"/>
                    <a:pt x="65" y="13266"/>
                  </a:cubicBezTo>
                  <a:cubicBezTo>
                    <a:pt x="-506" y="15647"/>
                    <a:pt x="2827" y="18219"/>
                    <a:pt x="4637" y="15933"/>
                  </a:cubicBezTo>
                  <a:cubicBezTo>
                    <a:pt x="7876" y="11837"/>
                    <a:pt x="15400" y="8885"/>
                    <a:pt x="20068" y="7361"/>
                  </a:cubicBezTo>
                  <a:cubicBezTo>
                    <a:pt x="25783" y="5456"/>
                    <a:pt x="31402" y="6980"/>
                    <a:pt x="37213" y="5932"/>
                  </a:cubicBezTo>
                  <a:cubicBezTo>
                    <a:pt x="39213" y="5551"/>
                    <a:pt x="38927" y="2598"/>
                    <a:pt x="37117" y="2027"/>
                  </a:cubicBezTo>
                  <a:lnTo>
                    <a:pt x="37117" y="202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1" name="任意多边形: 形状 220"/>
            <p:cNvSpPr/>
            <p:nvPr/>
          </p:nvSpPr>
          <p:spPr>
            <a:xfrm>
              <a:off x="8893690" y="3429741"/>
              <a:ext cx="12178" cy="12747"/>
            </a:xfrm>
            <a:custGeom>
              <a:avLst/>
              <a:gdLst>
                <a:gd name="connsiteX0" fmla="*/ 6914 w 12178"/>
                <a:gd name="connsiteY0" fmla="*/ 2161 h 12747"/>
                <a:gd name="connsiteX1" fmla="*/ 5295 w 12178"/>
                <a:gd name="connsiteY1" fmla="*/ 5590 h 12747"/>
                <a:gd name="connsiteX2" fmla="*/ 3961 w 12178"/>
                <a:gd name="connsiteY2" fmla="*/ 5876 h 12747"/>
                <a:gd name="connsiteX3" fmla="*/ 818 w 12178"/>
                <a:gd name="connsiteY3" fmla="*/ 7210 h 12747"/>
                <a:gd name="connsiteX4" fmla="*/ 151 w 12178"/>
                <a:gd name="connsiteY4" fmla="*/ 9877 h 12747"/>
                <a:gd name="connsiteX5" fmla="*/ 9772 w 12178"/>
                <a:gd name="connsiteY5" fmla="*/ 10544 h 12747"/>
                <a:gd name="connsiteX6" fmla="*/ 11010 w 12178"/>
                <a:gd name="connsiteY6" fmla="*/ 923 h 12747"/>
                <a:gd name="connsiteX7" fmla="*/ 6914 w 12178"/>
                <a:gd name="connsiteY7" fmla="*/ 2161 h 12747"/>
                <a:gd name="connsiteX8" fmla="*/ 6914 w 12178"/>
                <a:gd name="connsiteY8" fmla="*/ 2161 h 12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78" h="12747">
                  <a:moveTo>
                    <a:pt x="6914" y="2161"/>
                  </a:moveTo>
                  <a:cubicBezTo>
                    <a:pt x="6914" y="3590"/>
                    <a:pt x="6724" y="4924"/>
                    <a:pt x="5295" y="5590"/>
                  </a:cubicBezTo>
                  <a:cubicBezTo>
                    <a:pt x="4914" y="5781"/>
                    <a:pt x="4438" y="5876"/>
                    <a:pt x="3961" y="5876"/>
                  </a:cubicBezTo>
                  <a:cubicBezTo>
                    <a:pt x="2628" y="6067"/>
                    <a:pt x="1771" y="6257"/>
                    <a:pt x="818" y="7210"/>
                  </a:cubicBezTo>
                  <a:cubicBezTo>
                    <a:pt x="151" y="7877"/>
                    <a:pt x="-230" y="8924"/>
                    <a:pt x="151" y="9877"/>
                  </a:cubicBezTo>
                  <a:cubicBezTo>
                    <a:pt x="1771" y="14068"/>
                    <a:pt x="7009" y="13115"/>
                    <a:pt x="9772" y="10544"/>
                  </a:cubicBezTo>
                  <a:cubicBezTo>
                    <a:pt x="12343" y="8257"/>
                    <a:pt x="13010" y="3781"/>
                    <a:pt x="11010" y="923"/>
                  </a:cubicBezTo>
                  <a:cubicBezTo>
                    <a:pt x="9867" y="-696"/>
                    <a:pt x="6819" y="-125"/>
                    <a:pt x="6914" y="2161"/>
                  </a:cubicBezTo>
                  <a:lnTo>
                    <a:pt x="6914" y="216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2" name="任意多边形: 形状 221"/>
            <p:cNvSpPr/>
            <p:nvPr/>
          </p:nvSpPr>
          <p:spPr>
            <a:xfrm>
              <a:off x="8320353" y="3428231"/>
              <a:ext cx="11200" cy="11724"/>
            </a:xfrm>
            <a:custGeom>
              <a:avLst/>
              <a:gdLst>
                <a:gd name="connsiteX0" fmla="*/ 655 w 11200"/>
                <a:gd name="connsiteY0" fmla="*/ 1289 h 11724"/>
                <a:gd name="connsiteX1" fmla="*/ 6942 w 11200"/>
                <a:gd name="connsiteY1" fmla="*/ 11672 h 11724"/>
                <a:gd name="connsiteX2" fmla="*/ 8751 w 11200"/>
                <a:gd name="connsiteY2" fmla="*/ 5004 h 11724"/>
                <a:gd name="connsiteX3" fmla="*/ 6466 w 11200"/>
                <a:gd name="connsiteY3" fmla="*/ 3671 h 11724"/>
                <a:gd name="connsiteX4" fmla="*/ 4656 w 11200"/>
                <a:gd name="connsiteY4" fmla="*/ 718 h 11724"/>
                <a:gd name="connsiteX5" fmla="*/ 655 w 11200"/>
                <a:gd name="connsiteY5" fmla="*/ 1289 h 11724"/>
                <a:gd name="connsiteX6" fmla="*/ 655 w 11200"/>
                <a:gd name="connsiteY6" fmla="*/ 1289 h 1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00" h="11724">
                  <a:moveTo>
                    <a:pt x="655" y="1289"/>
                  </a:moveTo>
                  <a:cubicBezTo>
                    <a:pt x="-1726" y="5290"/>
                    <a:pt x="2846" y="11005"/>
                    <a:pt x="6942" y="11672"/>
                  </a:cubicBezTo>
                  <a:cubicBezTo>
                    <a:pt x="11228" y="12338"/>
                    <a:pt x="13038" y="6528"/>
                    <a:pt x="8751" y="5004"/>
                  </a:cubicBezTo>
                  <a:cubicBezTo>
                    <a:pt x="7799" y="4718"/>
                    <a:pt x="7132" y="4528"/>
                    <a:pt x="6466" y="3671"/>
                  </a:cubicBezTo>
                  <a:cubicBezTo>
                    <a:pt x="5703" y="2718"/>
                    <a:pt x="5418" y="1575"/>
                    <a:pt x="4656" y="718"/>
                  </a:cubicBezTo>
                  <a:cubicBezTo>
                    <a:pt x="3513" y="-520"/>
                    <a:pt x="1417" y="-44"/>
                    <a:pt x="655" y="1289"/>
                  </a:cubicBezTo>
                  <a:lnTo>
                    <a:pt x="655" y="128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3" name="任意多边形: 形状 222"/>
            <p:cNvSpPr/>
            <p:nvPr/>
          </p:nvSpPr>
          <p:spPr>
            <a:xfrm>
              <a:off x="8322163" y="3434390"/>
              <a:ext cx="575441" cy="9557"/>
            </a:xfrm>
            <a:custGeom>
              <a:avLst/>
              <a:gdLst>
                <a:gd name="connsiteX0" fmla="*/ 2655 w 575441"/>
                <a:gd name="connsiteY0" fmla="*/ 7037 h 9557"/>
                <a:gd name="connsiteX1" fmla="*/ 144864 w 575441"/>
                <a:gd name="connsiteY1" fmla="*/ 7989 h 9557"/>
                <a:gd name="connsiteX2" fmla="*/ 287072 w 575441"/>
                <a:gd name="connsiteY2" fmla="*/ 7989 h 9557"/>
                <a:gd name="connsiteX3" fmla="*/ 571583 w 575441"/>
                <a:gd name="connsiteY3" fmla="*/ 8180 h 9557"/>
                <a:gd name="connsiteX4" fmla="*/ 571583 w 575441"/>
                <a:gd name="connsiteY4" fmla="*/ 274 h 9557"/>
                <a:gd name="connsiteX5" fmla="*/ 287072 w 575441"/>
                <a:gd name="connsiteY5" fmla="*/ 465 h 9557"/>
                <a:gd name="connsiteX6" fmla="*/ 148293 w 575441"/>
                <a:gd name="connsiteY6" fmla="*/ 465 h 9557"/>
                <a:gd name="connsiteX7" fmla="*/ 75426 w 575441"/>
                <a:gd name="connsiteY7" fmla="*/ 560 h 9557"/>
                <a:gd name="connsiteX8" fmla="*/ 2560 w 575441"/>
                <a:gd name="connsiteY8" fmla="*/ 1417 h 9557"/>
                <a:gd name="connsiteX9" fmla="*/ 2655 w 575441"/>
                <a:gd name="connsiteY9" fmla="*/ 7037 h 9557"/>
                <a:gd name="connsiteX10" fmla="*/ 2655 w 575441"/>
                <a:gd name="connsiteY10" fmla="*/ 7037 h 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5441" h="9557">
                  <a:moveTo>
                    <a:pt x="2655" y="7037"/>
                  </a:moveTo>
                  <a:cubicBezTo>
                    <a:pt x="49137" y="12085"/>
                    <a:pt x="98191" y="7989"/>
                    <a:pt x="144864" y="7989"/>
                  </a:cubicBezTo>
                  <a:cubicBezTo>
                    <a:pt x="192298" y="7989"/>
                    <a:pt x="239732" y="7989"/>
                    <a:pt x="287072" y="7989"/>
                  </a:cubicBezTo>
                  <a:cubicBezTo>
                    <a:pt x="381845" y="7989"/>
                    <a:pt x="476810" y="6561"/>
                    <a:pt x="571583" y="8180"/>
                  </a:cubicBezTo>
                  <a:cubicBezTo>
                    <a:pt x="576727" y="8275"/>
                    <a:pt x="576727" y="179"/>
                    <a:pt x="571583" y="274"/>
                  </a:cubicBezTo>
                  <a:cubicBezTo>
                    <a:pt x="476810" y="1893"/>
                    <a:pt x="381845" y="465"/>
                    <a:pt x="287072" y="465"/>
                  </a:cubicBezTo>
                  <a:cubicBezTo>
                    <a:pt x="240780" y="465"/>
                    <a:pt x="194584" y="465"/>
                    <a:pt x="148293" y="465"/>
                  </a:cubicBezTo>
                  <a:cubicBezTo>
                    <a:pt x="124004" y="465"/>
                    <a:pt x="99715" y="465"/>
                    <a:pt x="75426" y="560"/>
                  </a:cubicBezTo>
                  <a:cubicBezTo>
                    <a:pt x="51328" y="560"/>
                    <a:pt x="26468" y="-1155"/>
                    <a:pt x="2560" y="1417"/>
                  </a:cubicBezTo>
                  <a:cubicBezTo>
                    <a:pt x="-869" y="1798"/>
                    <a:pt x="-869" y="6656"/>
                    <a:pt x="2655" y="7037"/>
                  </a:cubicBezTo>
                  <a:lnTo>
                    <a:pt x="2655" y="703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4" name="任意多边形: 形状 223"/>
            <p:cNvSpPr/>
            <p:nvPr/>
          </p:nvSpPr>
          <p:spPr>
            <a:xfrm>
              <a:off x="8318327" y="3424336"/>
              <a:ext cx="9117" cy="15918"/>
            </a:xfrm>
            <a:custGeom>
              <a:avLst/>
              <a:gdLst>
                <a:gd name="connsiteX0" fmla="*/ 14 w 9117"/>
                <a:gd name="connsiteY0" fmla="*/ 2137 h 15918"/>
                <a:gd name="connsiteX1" fmla="*/ 1729 w 9117"/>
                <a:gd name="connsiteY1" fmla="*/ 9757 h 15918"/>
                <a:gd name="connsiteX2" fmla="*/ 5825 w 9117"/>
                <a:gd name="connsiteY2" fmla="*/ 15853 h 15918"/>
                <a:gd name="connsiteX3" fmla="*/ 8968 w 9117"/>
                <a:gd name="connsiteY3" fmla="*/ 14043 h 15918"/>
                <a:gd name="connsiteX4" fmla="*/ 6777 w 9117"/>
                <a:gd name="connsiteY4" fmla="*/ 8043 h 15918"/>
                <a:gd name="connsiteX5" fmla="*/ 4300 w 9117"/>
                <a:gd name="connsiteY5" fmla="*/ 1470 h 15918"/>
                <a:gd name="connsiteX6" fmla="*/ 14 w 9117"/>
                <a:gd name="connsiteY6" fmla="*/ 2137 h 15918"/>
                <a:gd name="connsiteX7" fmla="*/ 14 w 9117"/>
                <a:gd name="connsiteY7" fmla="*/ 2137 h 15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17" h="15918">
                  <a:moveTo>
                    <a:pt x="14" y="2137"/>
                  </a:moveTo>
                  <a:cubicBezTo>
                    <a:pt x="300" y="4804"/>
                    <a:pt x="967" y="7281"/>
                    <a:pt x="1729" y="9757"/>
                  </a:cubicBezTo>
                  <a:cubicBezTo>
                    <a:pt x="2491" y="12234"/>
                    <a:pt x="2967" y="15186"/>
                    <a:pt x="5825" y="15853"/>
                  </a:cubicBezTo>
                  <a:cubicBezTo>
                    <a:pt x="7158" y="16139"/>
                    <a:pt x="8587" y="15472"/>
                    <a:pt x="8968" y="14043"/>
                  </a:cubicBezTo>
                  <a:cubicBezTo>
                    <a:pt x="9634" y="11472"/>
                    <a:pt x="7920" y="10138"/>
                    <a:pt x="6777" y="8043"/>
                  </a:cubicBezTo>
                  <a:cubicBezTo>
                    <a:pt x="5634" y="5947"/>
                    <a:pt x="4967" y="3756"/>
                    <a:pt x="4300" y="1470"/>
                  </a:cubicBezTo>
                  <a:cubicBezTo>
                    <a:pt x="3824" y="-720"/>
                    <a:pt x="-271" y="-435"/>
                    <a:pt x="14" y="2137"/>
                  </a:cubicBezTo>
                  <a:lnTo>
                    <a:pt x="14" y="213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5" name="任意多边形: 形状 224"/>
            <p:cNvSpPr/>
            <p:nvPr/>
          </p:nvSpPr>
          <p:spPr>
            <a:xfrm>
              <a:off x="8320778" y="3416567"/>
              <a:ext cx="32824" cy="25912"/>
            </a:xfrm>
            <a:custGeom>
              <a:avLst/>
              <a:gdLst>
                <a:gd name="connsiteX0" fmla="*/ 611 w 32824"/>
                <a:gd name="connsiteY0" fmla="*/ 1429 h 25912"/>
                <a:gd name="connsiteX1" fmla="*/ 6993 w 32824"/>
                <a:gd name="connsiteY1" fmla="*/ 20955 h 25912"/>
                <a:gd name="connsiteX2" fmla="*/ 16708 w 32824"/>
                <a:gd name="connsiteY2" fmla="*/ 23812 h 25912"/>
                <a:gd name="connsiteX3" fmla="*/ 30329 w 32824"/>
                <a:gd name="connsiteY3" fmla="*/ 25908 h 25912"/>
                <a:gd name="connsiteX4" fmla="*/ 31567 w 32824"/>
                <a:gd name="connsiteY4" fmla="*/ 21336 h 25912"/>
                <a:gd name="connsiteX5" fmla="*/ 14422 w 32824"/>
                <a:gd name="connsiteY5" fmla="*/ 17050 h 25912"/>
                <a:gd name="connsiteX6" fmla="*/ 4516 w 32824"/>
                <a:gd name="connsiteY6" fmla="*/ 1429 h 25912"/>
                <a:gd name="connsiteX7" fmla="*/ 611 w 32824"/>
                <a:gd name="connsiteY7" fmla="*/ 1429 h 25912"/>
                <a:gd name="connsiteX8" fmla="*/ 611 w 32824"/>
                <a:gd name="connsiteY8" fmla="*/ 1429 h 25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824" h="25912">
                  <a:moveTo>
                    <a:pt x="611" y="1429"/>
                  </a:moveTo>
                  <a:cubicBezTo>
                    <a:pt x="-1294" y="7810"/>
                    <a:pt x="1373" y="17050"/>
                    <a:pt x="6993" y="20955"/>
                  </a:cubicBezTo>
                  <a:cubicBezTo>
                    <a:pt x="9755" y="22860"/>
                    <a:pt x="13470" y="23146"/>
                    <a:pt x="16708" y="23812"/>
                  </a:cubicBezTo>
                  <a:cubicBezTo>
                    <a:pt x="21185" y="24670"/>
                    <a:pt x="25757" y="26003"/>
                    <a:pt x="30329" y="25908"/>
                  </a:cubicBezTo>
                  <a:cubicBezTo>
                    <a:pt x="32615" y="25813"/>
                    <a:pt x="33948" y="22384"/>
                    <a:pt x="31567" y="21336"/>
                  </a:cubicBezTo>
                  <a:cubicBezTo>
                    <a:pt x="26233" y="18955"/>
                    <a:pt x="20137" y="18288"/>
                    <a:pt x="14422" y="17050"/>
                  </a:cubicBezTo>
                  <a:cubicBezTo>
                    <a:pt x="6897" y="15430"/>
                    <a:pt x="6326" y="7810"/>
                    <a:pt x="4516" y="1429"/>
                  </a:cubicBezTo>
                  <a:cubicBezTo>
                    <a:pt x="3945" y="-476"/>
                    <a:pt x="1182" y="-476"/>
                    <a:pt x="611" y="1429"/>
                  </a:cubicBezTo>
                  <a:lnTo>
                    <a:pt x="611" y="142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6" name="任意多边形: 形状 225"/>
            <p:cNvSpPr/>
            <p:nvPr/>
          </p:nvSpPr>
          <p:spPr>
            <a:xfrm>
              <a:off x="8881599" y="3421468"/>
              <a:ext cx="22468" cy="19151"/>
            </a:xfrm>
            <a:custGeom>
              <a:avLst/>
              <a:gdLst>
                <a:gd name="connsiteX0" fmla="*/ 17576 w 22468"/>
                <a:gd name="connsiteY0" fmla="*/ 1861 h 19151"/>
                <a:gd name="connsiteX1" fmla="*/ 14242 w 22468"/>
                <a:gd name="connsiteY1" fmla="*/ 11672 h 19151"/>
                <a:gd name="connsiteX2" fmla="*/ 1860 w 22468"/>
                <a:gd name="connsiteY2" fmla="*/ 13387 h 19151"/>
                <a:gd name="connsiteX3" fmla="*/ 1860 w 22468"/>
                <a:gd name="connsiteY3" fmla="*/ 18340 h 19151"/>
                <a:gd name="connsiteX4" fmla="*/ 19386 w 22468"/>
                <a:gd name="connsiteY4" fmla="*/ 15577 h 19151"/>
                <a:gd name="connsiteX5" fmla="*/ 21386 w 22468"/>
                <a:gd name="connsiteY5" fmla="*/ 1385 h 19151"/>
                <a:gd name="connsiteX6" fmla="*/ 17576 w 22468"/>
                <a:gd name="connsiteY6" fmla="*/ 1861 h 19151"/>
                <a:gd name="connsiteX7" fmla="*/ 17576 w 22468"/>
                <a:gd name="connsiteY7" fmla="*/ 1861 h 19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468" h="19151">
                  <a:moveTo>
                    <a:pt x="17576" y="1861"/>
                  </a:moveTo>
                  <a:cubicBezTo>
                    <a:pt x="17386" y="5005"/>
                    <a:pt x="17672" y="10148"/>
                    <a:pt x="14242" y="11672"/>
                  </a:cubicBezTo>
                  <a:cubicBezTo>
                    <a:pt x="10528" y="13291"/>
                    <a:pt x="5765" y="11958"/>
                    <a:pt x="1860" y="13387"/>
                  </a:cubicBezTo>
                  <a:cubicBezTo>
                    <a:pt x="-426" y="14244"/>
                    <a:pt x="-807" y="17673"/>
                    <a:pt x="1860" y="18340"/>
                  </a:cubicBezTo>
                  <a:cubicBezTo>
                    <a:pt x="7004" y="19768"/>
                    <a:pt x="15385" y="19578"/>
                    <a:pt x="19386" y="15577"/>
                  </a:cubicBezTo>
                  <a:cubicBezTo>
                    <a:pt x="23291" y="11767"/>
                    <a:pt x="22910" y="6148"/>
                    <a:pt x="21386" y="1385"/>
                  </a:cubicBezTo>
                  <a:cubicBezTo>
                    <a:pt x="20719" y="-710"/>
                    <a:pt x="17767" y="-329"/>
                    <a:pt x="17576" y="1861"/>
                  </a:cubicBezTo>
                  <a:lnTo>
                    <a:pt x="17576" y="186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7" name="任意多边形: 形状 226"/>
            <p:cNvSpPr/>
            <p:nvPr/>
          </p:nvSpPr>
          <p:spPr>
            <a:xfrm>
              <a:off x="8319996" y="3414675"/>
              <a:ext cx="580560" cy="9784"/>
            </a:xfrm>
            <a:custGeom>
              <a:avLst/>
              <a:gdLst>
                <a:gd name="connsiteX0" fmla="*/ 3298 w 580560"/>
                <a:gd name="connsiteY0" fmla="*/ 8273 h 9784"/>
                <a:gd name="connsiteX1" fmla="*/ 293906 w 580560"/>
                <a:gd name="connsiteY1" fmla="*/ 8940 h 9784"/>
                <a:gd name="connsiteX2" fmla="*/ 435733 w 580560"/>
                <a:gd name="connsiteY2" fmla="*/ 8940 h 9784"/>
                <a:gd name="connsiteX3" fmla="*/ 508409 w 580560"/>
                <a:gd name="connsiteY3" fmla="*/ 8940 h 9784"/>
                <a:gd name="connsiteX4" fmla="*/ 578418 w 580560"/>
                <a:gd name="connsiteY4" fmla="*/ 7797 h 9784"/>
                <a:gd name="connsiteX5" fmla="*/ 578418 w 580560"/>
                <a:gd name="connsiteY5" fmla="*/ 1987 h 9784"/>
                <a:gd name="connsiteX6" fmla="*/ 511838 w 580560"/>
                <a:gd name="connsiteY6" fmla="*/ 844 h 9784"/>
                <a:gd name="connsiteX7" fmla="*/ 439162 w 580560"/>
                <a:gd name="connsiteY7" fmla="*/ 844 h 9784"/>
                <a:gd name="connsiteX8" fmla="*/ 293811 w 580560"/>
                <a:gd name="connsiteY8" fmla="*/ 844 h 9784"/>
                <a:gd name="connsiteX9" fmla="*/ 3203 w 580560"/>
                <a:gd name="connsiteY9" fmla="*/ 1511 h 9784"/>
                <a:gd name="connsiteX10" fmla="*/ 3298 w 580560"/>
                <a:gd name="connsiteY10" fmla="*/ 8273 h 9784"/>
                <a:gd name="connsiteX11" fmla="*/ 3298 w 580560"/>
                <a:gd name="connsiteY11" fmla="*/ 8273 h 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0560" h="9784">
                  <a:moveTo>
                    <a:pt x="3298" y="8273"/>
                  </a:moveTo>
                  <a:cubicBezTo>
                    <a:pt x="100072" y="11226"/>
                    <a:pt x="197132" y="8940"/>
                    <a:pt x="293906" y="8940"/>
                  </a:cubicBezTo>
                  <a:cubicBezTo>
                    <a:pt x="341150" y="8940"/>
                    <a:pt x="388489" y="8940"/>
                    <a:pt x="435733" y="8940"/>
                  </a:cubicBezTo>
                  <a:cubicBezTo>
                    <a:pt x="459927" y="8940"/>
                    <a:pt x="484215" y="8940"/>
                    <a:pt x="508409" y="8940"/>
                  </a:cubicBezTo>
                  <a:cubicBezTo>
                    <a:pt x="531364" y="8940"/>
                    <a:pt x="555653" y="11226"/>
                    <a:pt x="578418" y="7797"/>
                  </a:cubicBezTo>
                  <a:cubicBezTo>
                    <a:pt x="581275" y="7416"/>
                    <a:pt x="581275" y="2368"/>
                    <a:pt x="578418" y="1987"/>
                  </a:cubicBezTo>
                  <a:cubicBezTo>
                    <a:pt x="556796" y="-1156"/>
                    <a:pt x="533745" y="844"/>
                    <a:pt x="511838" y="844"/>
                  </a:cubicBezTo>
                  <a:cubicBezTo>
                    <a:pt x="487645" y="844"/>
                    <a:pt x="463356" y="844"/>
                    <a:pt x="439162" y="844"/>
                  </a:cubicBezTo>
                  <a:cubicBezTo>
                    <a:pt x="390680" y="844"/>
                    <a:pt x="342293" y="844"/>
                    <a:pt x="293811" y="844"/>
                  </a:cubicBezTo>
                  <a:cubicBezTo>
                    <a:pt x="197037" y="844"/>
                    <a:pt x="99977" y="-1442"/>
                    <a:pt x="3203" y="1511"/>
                  </a:cubicBezTo>
                  <a:cubicBezTo>
                    <a:pt x="-1083" y="1701"/>
                    <a:pt x="-1083" y="8083"/>
                    <a:pt x="3298" y="8273"/>
                  </a:cubicBezTo>
                  <a:lnTo>
                    <a:pt x="3298" y="827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8" name="任意多边形: 形状 227"/>
            <p:cNvSpPr/>
            <p:nvPr/>
          </p:nvSpPr>
          <p:spPr>
            <a:xfrm>
              <a:off x="8431291" y="3019890"/>
              <a:ext cx="445368" cy="21001"/>
            </a:xfrm>
            <a:custGeom>
              <a:avLst/>
              <a:gdLst>
                <a:gd name="connsiteX0" fmla="*/ 2017 w 445368"/>
                <a:gd name="connsiteY0" fmla="*/ 11010 h 21001"/>
                <a:gd name="connsiteX1" fmla="*/ 110507 w 445368"/>
                <a:gd name="connsiteY1" fmla="*/ 10343 h 21001"/>
                <a:gd name="connsiteX2" fmla="*/ 224045 w 445368"/>
                <a:gd name="connsiteY2" fmla="*/ 10153 h 21001"/>
                <a:gd name="connsiteX3" fmla="*/ 334154 w 445368"/>
                <a:gd name="connsiteY3" fmla="*/ 9962 h 21001"/>
                <a:gd name="connsiteX4" fmla="*/ 392542 w 445368"/>
                <a:gd name="connsiteY4" fmla="*/ 10248 h 21001"/>
                <a:gd name="connsiteX5" fmla="*/ 439214 w 445368"/>
                <a:gd name="connsiteY5" fmla="*/ 18820 h 21001"/>
                <a:gd name="connsiteX6" fmla="*/ 445310 w 445368"/>
                <a:gd name="connsiteY6" fmla="*/ 17106 h 21001"/>
                <a:gd name="connsiteX7" fmla="*/ 382255 w 445368"/>
                <a:gd name="connsiteY7" fmla="*/ 1104 h 21001"/>
                <a:gd name="connsiteX8" fmla="*/ 248238 w 445368"/>
                <a:gd name="connsiteY8" fmla="*/ 1104 h 21001"/>
                <a:gd name="connsiteX9" fmla="*/ 117460 w 445368"/>
                <a:gd name="connsiteY9" fmla="*/ 1390 h 21001"/>
                <a:gd name="connsiteX10" fmla="*/ 52214 w 445368"/>
                <a:gd name="connsiteY10" fmla="*/ 1199 h 21001"/>
                <a:gd name="connsiteX11" fmla="*/ 1064 w 445368"/>
                <a:gd name="connsiteY11" fmla="*/ 7200 h 21001"/>
                <a:gd name="connsiteX12" fmla="*/ 2017 w 445368"/>
                <a:gd name="connsiteY12" fmla="*/ 11010 h 21001"/>
                <a:gd name="connsiteX13" fmla="*/ 2017 w 445368"/>
                <a:gd name="connsiteY13" fmla="*/ 11010 h 2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5368" h="21001">
                  <a:moveTo>
                    <a:pt x="2017" y="11010"/>
                  </a:moveTo>
                  <a:cubicBezTo>
                    <a:pt x="37926" y="7867"/>
                    <a:pt x="74502" y="10248"/>
                    <a:pt x="110507" y="10343"/>
                  </a:cubicBezTo>
                  <a:cubicBezTo>
                    <a:pt x="148321" y="10438"/>
                    <a:pt x="186231" y="10248"/>
                    <a:pt x="224045" y="10153"/>
                  </a:cubicBezTo>
                  <a:cubicBezTo>
                    <a:pt x="260716" y="10057"/>
                    <a:pt x="297482" y="9867"/>
                    <a:pt x="334154" y="9962"/>
                  </a:cubicBezTo>
                  <a:cubicBezTo>
                    <a:pt x="353585" y="9962"/>
                    <a:pt x="373016" y="10057"/>
                    <a:pt x="392542" y="10248"/>
                  </a:cubicBezTo>
                  <a:cubicBezTo>
                    <a:pt x="403115" y="10343"/>
                    <a:pt x="434071" y="6152"/>
                    <a:pt x="439214" y="18820"/>
                  </a:cubicBezTo>
                  <a:cubicBezTo>
                    <a:pt x="440738" y="22535"/>
                    <a:pt x="445977" y="21202"/>
                    <a:pt x="445310" y="17106"/>
                  </a:cubicBezTo>
                  <a:cubicBezTo>
                    <a:pt x="441405" y="-6421"/>
                    <a:pt x="398067" y="1199"/>
                    <a:pt x="382255" y="1104"/>
                  </a:cubicBezTo>
                  <a:cubicBezTo>
                    <a:pt x="337583" y="818"/>
                    <a:pt x="292910" y="913"/>
                    <a:pt x="248238" y="1104"/>
                  </a:cubicBezTo>
                  <a:cubicBezTo>
                    <a:pt x="204614" y="1294"/>
                    <a:pt x="161085" y="1390"/>
                    <a:pt x="117460" y="1390"/>
                  </a:cubicBezTo>
                  <a:cubicBezTo>
                    <a:pt x="95743" y="1390"/>
                    <a:pt x="74026" y="1294"/>
                    <a:pt x="52214" y="1199"/>
                  </a:cubicBezTo>
                  <a:cubicBezTo>
                    <a:pt x="34878" y="1104"/>
                    <a:pt x="17066" y="-134"/>
                    <a:pt x="1064" y="7200"/>
                  </a:cubicBezTo>
                  <a:cubicBezTo>
                    <a:pt x="-840" y="7962"/>
                    <a:pt x="17" y="11105"/>
                    <a:pt x="2017" y="11010"/>
                  </a:cubicBezTo>
                  <a:lnTo>
                    <a:pt x="2017" y="1101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9" name="任意多边形: 形状 228"/>
            <p:cNvSpPr/>
            <p:nvPr/>
          </p:nvSpPr>
          <p:spPr>
            <a:xfrm>
              <a:off x="8647813" y="3033371"/>
              <a:ext cx="22373" cy="20855"/>
            </a:xfrm>
            <a:custGeom>
              <a:avLst/>
              <a:gdLst>
                <a:gd name="connsiteX0" fmla="*/ 12666 w 22373"/>
                <a:gd name="connsiteY0" fmla="*/ 2576 h 20855"/>
                <a:gd name="connsiteX1" fmla="*/ 92 w 22373"/>
                <a:gd name="connsiteY1" fmla="*/ 9434 h 20855"/>
                <a:gd name="connsiteX2" fmla="*/ 11999 w 22373"/>
                <a:gd name="connsiteY2" fmla="*/ 20769 h 20855"/>
                <a:gd name="connsiteX3" fmla="*/ 22095 w 22373"/>
                <a:gd name="connsiteY3" fmla="*/ 7244 h 20855"/>
                <a:gd name="connsiteX4" fmla="*/ 5427 w 22373"/>
                <a:gd name="connsiteY4" fmla="*/ 1433 h 20855"/>
                <a:gd name="connsiteX5" fmla="*/ 7236 w 22373"/>
                <a:gd name="connsiteY5" fmla="*/ 5624 h 20855"/>
                <a:gd name="connsiteX6" fmla="*/ 15999 w 22373"/>
                <a:gd name="connsiteY6" fmla="*/ 7815 h 20855"/>
                <a:gd name="connsiteX7" fmla="*/ 12189 w 22373"/>
                <a:gd name="connsiteY7" fmla="*/ 14864 h 20855"/>
                <a:gd name="connsiteX8" fmla="*/ 5522 w 22373"/>
                <a:gd name="connsiteY8" fmla="*/ 11244 h 20855"/>
                <a:gd name="connsiteX9" fmla="*/ 11142 w 22373"/>
                <a:gd name="connsiteY9" fmla="*/ 6196 h 20855"/>
                <a:gd name="connsiteX10" fmla="*/ 12666 w 22373"/>
                <a:gd name="connsiteY10" fmla="*/ 2576 h 20855"/>
                <a:gd name="connsiteX11" fmla="*/ 12666 w 22373"/>
                <a:gd name="connsiteY11" fmla="*/ 2576 h 2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373" h="20855">
                  <a:moveTo>
                    <a:pt x="12666" y="2576"/>
                  </a:moveTo>
                  <a:cubicBezTo>
                    <a:pt x="7332" y="195"/>
                    <a:pt x="950" y="3529"/>
                    <a:pt x="92" y="9434"/>
                  </a:cubicBezTo>
                  <a:cubicBezTo>
                    <a:pt x="-860" y="16007"/>
                    <a:pt x="5712" y="21626"/>
                    <a:pt x="11999" y="20769"/>
                  </a:cubicBezTo>
                  <a:cubicBezTo>
                    <a:pt x="18000" y="19912"/>
                    <a:pt x="23715" y="13435"/>
                    <a:pt x="22095" y="7244"/>
                  </a:cubicBezTo>
                  <a:cubicBezTo>
                    <a:pt x="20476" y="576"/>
                    <a:pt x="10856" y="-1805"/>
                    <a:pt x="5427" y="1433"/>
                  </a:cubicBezTo>
                  <a:cubicBezTo>
                    <a:pt x="3045" y="2862"/>
                    <a:pt x="4760" y="6005"/>
                    <a:pt x="7236" y="5624"/>
                  </a:cubicBezTo>
                  <a:cubicBezTo>
                    <a:pt x="9999" y="5243"/>
                    <a:pt x="14190" y="5148"/>
                    <a:pt x="15999" y="7815"/>
                  </a:cubicBezTo>
                  <a:cubicBezTo>
                    <a:pt x="17714" y="10387"/>
                    <a:pt x="14571" y="14006"/>
                    <a:pt x="12189" y="14864"/>
                  </a:cubicBezTo>
                  <a:cubicBezTo>
                    <a:pt x="9522" y="15816"/>
                    <a:pt x="6093" y="14197"/>
                    <a:pt x="5522" y="11244"/>
                  </a:cubicBezTo>
                  <a:cubicBezTo>
                    <a:pt x="4855" y="8101"/>
                    <a:pt x="8189" y="5529"/>
                    <a:pt x="11142" y="6196"/>
                  </a:cubicBezTo>
                  <a:cubicBezTo>
                    <a:pt x="13142" y="6577"/>
                    <a:pt x="14761" y="3529"/>
                    <a:pt x="12666" y="2576"/>
                  </a:cubicBezTo>
                  <a:lnTo>
                    <a:pt x="12666" y="257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0" name="任意多边形: 形状 229"/>
            <p:cNvSpPr/>
            <p:nvPr/>
          </p:nvSpPr>
          <p:spPr>
            <a:xfrm>
              <a:off x="8356131" y="3365715"/>
              <a:ext cx="528208" cy="10167"/>
            </a:xfrm>
            <a:custGeom>
              <a:avLst/>
              <a:gdLst>
                <a:gd name="connsiteX0" fmla="*/ 2500 w 528208"/>
                <a:gd name="connsiteY0" fmla="*/ 7703 h 10167"/>
                <a:gd name="connsiteX1" fmla="*/ 131469 w 528208"/>
                <a:gd name="connsiteY1" fmla="*/ 8656 h 10167"/>
                <a:gd name="connsiteX2" fmla="*/ 263962 w 528208"/>
                <a:gd name="connsiteY2" fmla="*/ 8656 h 10167"/>
                <a:gd name="connsiteX3" fmla="*/ 525423 w 528208"/>
                <a:gd name="connsiteY3" fmla="*/ 7989 h 10167"/>
                <a:gd name="connsiteX4" fmla="*/ 525423 w 528208"/>
                <a:gd name="connsiteY4" fmla="*/ 2179 h 10167"/>
                <a:gd name="connsiteX5" fmla="*/ 263962 w 528208"/>
                <a:gd name="connsiteY5" fmla="*/ 1512 h 10167"/>
                <a:gd name="connsiteX6" fmla="*/ 134993 w 528208"/>
                <a:gd name="connsiteY6" fmla="*/ 1512 h 10167"/>
                <a:gd name="connsiteX7" fmla="*/ 2500 w 528208"/>
                <a:gd name="connsiteY7" fmla="*/ 2464 h 10167"/>
                <a:gd name="connsiteX8" fmla="*/ 2500 w 528208"/>
                <a:gd name="connsiteY8" fmla="*/ 7703 h 10167"/>
                <a:gd name="connsiteX9" fmla="*/ 2500 w 528208"/>
                <a:gd name="connsiteY9" fmla="*/ 7703 h 1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208" h="10167">
                  <a:moveTo>
                    <a:pt x="2500" y="7703"/>
                  </a:moveTo>
                  <a:cubicBezTo>
                    <a:pt x="45172" y="11037"/>
                    <a:pt x="88702" y="8656"/>
                    <a:pt x="131469" y="8656"/>
                  </a:cubicBezTo>
                  <a:cubicBezTo>
                    <a:pt x="175665" y="8656"/>
                    <a:pt x="219766" y="8656"/>
                    <a:pt x="263962" y="8656"/>
                  </a:cubicBezTo>
                  <a:cubicBezTo>
                    <a:pt x="350830" y="8656"/>
                    <a:pt x="438650" y="12466"/>
                    <a:pt x="525423" y="7989"/>
                  </a:cubicBezTo>
                  <a:cubicBezTo>
                    <a:pt x="529138" y="7798"/>
                    <a:pt x="529138" y="2369"/>
                    <a:pt x="525423" y="2179"/>
                  </a:cubicBezTo>
                  <a:cubicBezTo>
                    <a:pt x="438650" y="-2298"/>
                    <a:pt x="350830" y="1512"/>
                    <a:pt x="263962" y="1512"/>
                  </a:cubicBezTo>
                  <a:cubicBezTo>
                    <a:pt x="221004" y="1512"/>
                    <a:pt x="177951" y="1512"/>
                    <a:pt x="134993" y="1512"/>
                  </a:cubicBezTo>
                  <a:cubicBezTo>
                    <a:pt x="91083" y="1512"/>
                    <a:pt x="46315" y="-965"/>
                    <a:pt x="2500" y="2464"/>
                  </a:cubicBezTo>
                  <a:cubicBezTo>
                    <a:pt x="-833" y="2655"/>
                    <a:pt x="-833" y="7417"/>
                    <a:pt x="2500" y="7703"/>
                  </a:cubicBezTo>
                  <a:lnTo>
                    <a:pt x="2500" y="770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1" name="任意多边形: 形状 230"/>
            <p:cNvSpPr/>
            <p:nvPr/>
          </p:nvSpPr>
          <p:spPr>
            <a:xfrm>
              <a:off x="8520389" y="3371684"/>
              <a:ext cx="29717" cy="49280"/>
            </a:xfrm>
            <a:custGeom>
              <a:avLst/>
              <a:gdLst>
                <a:gd name="connsiteX0" fmla="*/ 25981 w 29717"/>
                <a:gd name="connsiteY0" fmla="*/ 877 h 49280"/>
                <a:gd name="connsiteX1" fmla="*/ 454 w 29717"/>
                <a:gd name="connsiteY1" fmla="*/ 44883 h 49280"/>
                <a:gd name="connsiteX2" fmla="*/ 5597 w 29717"/>
                <a:gd name="connsiteY2" fmla="*/ 47836 h 49280"/>
                <a:gd name="connsiteX3" fmla="*/ 29600 w 29717"/>
                <a:gd name="connsiteY3" fmla="*/ 2401 h 49280"/>
                <a:gd name="connsiteX4" fmla="*/ 25981 w 29717"/>
                <a:gd name="connsiteY4" fmla="*/ 877 h 49280"/>
                <a:gd name="connsiteX5" fmla="*/ 25981 w 29717"/>
                <a:gd name="connsiteY5" fmla="*/ 877 h 49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17" h="49280">
                  <a:moveTo>
                    <a:pt x="25981" y="877"/>
                  </a:moveTo>
                  <a:cubicBezTo>
                    <a:pt x="16360" y="14593"/>
                    <a:pt x="9312" y="30595"/>
                    <a:pt x="454" y="44883"/>
                  </a:cubicBezTo>
                  <a:cubicBezTo>
                    <a:pt x="-1547" y="48121"/>
                    <a:pt x="3597" y="51169"/>
                    <a:pt x="5597" y="47836"/>
                  </a:cubicBezTo>
                  <a:cubicBezTo>
                    <a:pt x="14170" y="33453"/>
                    <a:pt x="24361" y="18308"/>
                    <a:pt x="29600" y="2401"/>
                  </a:cubicBezTo>
                  <a:cubicBezTo>
                    <a:pt x="30362" y="115"/>
                    <a:pt x="27219" y="-837"/>
                    <a:pt x="25981" y="877"/>
                  </a:cubicBezTo>
                  <a:lnTo>
                    <a:pt x="25981" y="87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2" name="任意多边形: 形状 231"/>
            <p:cNvSpPr/>
            <p:nvPr/>
          </p:nvSpPr>
          <p:spPr>
            <a:xfrm>
              <a:off x="8697294" y="3368504"/>
              <a:ext cx="18815" cy="52625"/>
            </a:xfrm>
            <a:custGeom>
              <a:avLst/>
              <a:gdLst>
                <a:gd name="connsiteX0" fmla="*/ 46 w 18815"/>
                <a:gd name="connsiteY0" fmla="*/ 2724 h 52625"/>
                <a:gd name="connsiteX1" fmla="*/ 12619 w 18815"/>
                <a:gd name="connsiteY1" fmla="*/ 50349 h 52625"/>
                <a:gd name="connsiteX2" fmla="*/ 18715 w 18815"/>
                <a:gd name="connsiteY2" fmla="*/ 48634 h 52625"/>
                <a:gd name="connsiteX3" fmla="*/ 3952 w 18815"/>
                <a:gd name="connsiteY3" fmla="*/ 1105 h 52625"/>
                <a:gd name="connsiteX4" fmla="*/ 46 w 18815"/>
                <a:gd name="connsiteY4" fmla="*/ 2724 h 52625"/>
                <a:gd name="connsiteX5" fmla="*/ 46 w 18815"/>
                <a:gd name="connsiteY5" fmla="*/ 2724 h 5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15" h="52625">
                  <a:moveTo>
                    <a:pt x="46" y="2724"/>
                  </a:moveTo>
                  <a:cubicBezTo>
                    <a:pt x="3666" y="18726"/>
                    <a:pt x="8905" y="34347"/>
                    <a:pt x="12619" y="50349"/>
                  </a:cubicBezTo>
                  <a:cubicBezTo>
                    <a:pt x="13572" y="54349"/>
                    <a:pt x="19668" y="52635"/>
                    <a:pt x="18715" y="48634"/>
                  </a:cubicBezTo>
                  <a:cubicBezTo>
                    <a:pt x="15001" y="32632"/>
                    <a:pt x="11000" y="16059"/>
                    <a:pt x="3952" y="1105"/>
                  </a:cubicBezTo>
                  <a:cubicBezTo>
                    <a:pt x="2904" y="-1181"/>
                    <a:pt x="-430" y="438"/>
                    <a:pt x="46" y="2724"/>
                  </a:cubicBezTo>
                  <a:lnTo>
                    <a:pt x="46" y="272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3" name="任意多边形: 形状 232"/>
            <p:cNvSpPr/>
            <p:nvPr/>
          </p:nvSpPr>
          <p:spPr>
            <a:xfrm>
              <a:off x="8454427" y="3060879"/>
              <a:ext cx="23758" cy="204131"/>
            </a:xfrm>
            <a:custGeom>
              <a:avLst/>
              <a:gdLst>
                <a:gd name="connsiteX0" fmla="*/ 311 w 23758"/>
                <a:gd name="connsiteY0" fmla="*/ 2025 h 204131"/>
                <a:gd name="connsiteX1" fmla="*/ 4598 w 23758"/>
                <a:gd name="connsiteY1" fmla="*/ 134803 h 204131"/>
                <a:gd name="connsiteX2" fmla="*/ 8408 w 23758"/>
                <a:gd name="connsiteY2" fmla="*/ 193096 h 204131"/>
                <a:gd name="connsiteX3" fmla="*/ 21552 w 23758"/>
                <a:gd name="connsiteY3" fmla="*/ 203669 h 204131"/>
                <a:gd name="connsiteX4" fmla="*/ 20695 w 23758"/>
                <a:gd name="connsiteY4" fmla="*/ 197478 h 204131"/>
                <a:gd name="connsiteX5" fmla="*/ 9455 w 23758"/>
                <a:gd name="connsiteY5" fmla="*/ 105085 h 204131"/>
                <a:gd name="connsiteX6" fmla="*/ 4598 w 23758"/>
                <a:gd name="connsiteY6" fmla="*/ 2120 h 204131"/>
                <a:gd name="connsiteX7" fmla="*/ 311 w 23758"/>
                <a:gd name="connsiteY7" fmla="*/ 2025 h 204131"/>
                <a:gd name="connsiteX8" fmla="*/ 311 w 23758"/>
                <a:gd name="connsiteY8" fmla="*/ 2025 h 20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8" h="204131">
                  <a:moveTo>
                    <a:pt x="311" y="2025"/>
                  </a:moveTo>
                  <a:cubicBezTo>
                    <a:pt x="-927" y="46316"/>
                    <a:pt x="1740" y="90607"/>
                    <a:pt x="4598" y="134803"/>
                  </a:cubicBezTo>
                  <a:cubicBezTo>
                    <a:pt x="5836" y="153758"/>
                    <a:pt x="4979" y="174332"/>
                    <a:pt x="8408" y="193096"/>
                  </a:cubicBezTo>
                  <a:cubicBezTo>
                    <a:pt x="9836" y="201002"/>
                    <a:pt x="13075" y="205669"/>
                    <a:pt x="21552" y="203669"/>
                  </a:cubicBezTo>
                  <a:cubicBezTo>
                    <a:pt x="24886" y="202812"/>
                    <a:pt x="24314" y="197192"/>
                    <a:pt x="20695" y="197478"/>
                  </a:cubicBezTo>
                  <a:cubicBezTo>
                    <a:pt x="11837" y="198240"/>
                    <a:pt x="10122" y="115848"/>
                    <a:pt x="9455" y="105085"/>
                  </a:cubicBezTo>
                  <a:cubicBezTo>
                    <a:pt x="7455" y="70795"/>
                    <a:pt x="6598" y="36410"/>
                    <a:pt x="4598" y="2120"/>
                  </a:cubicBezTo>
                  <a:cubicBezTo>
                    <a:pt x="4502" y="-642"/>
                    <a:pt x="407" y="-738"/>
                    <a:pt x="311" y="2025"/>
                  </a:cubicBezTo>
                  <a:lnTo>
                    <a:pt x="311" y="202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4" name="任意多边形: 形状 233"/>
            <p:cNvSpPr/>
            <p:nvPr/>
          </p:nvSpPr>
          <p:spPr>
            <a:xfrm>
              <a:off x="8455746" y="3058309"/>
              <a:ext cx="20686" cy="10837"/>
            </a:xfrm>
            <a:custGeom>
              <a:avLst/>
              <a:gdLst>
                <a:gd name="connsiteX0" fmla="*/ 3946 w 20686"/>
                <a:gd name="connsiteY0" fmla="*/ 9452 h 10837"/>
                <a:gd name="connsiteX1" fmla="*/ 4517 w 20686"/>
                <a:gd name="connsiteY1" fmla="*/ 6118 h 10837"/>
                <a:gd name="connsiteX2" fmla="*/ 5470 w 20686"/>
                <a:gd name="connsiteY2" fmla="*/ 6118 h 10837"/>
                <a:gd name="connsiteX3" fmla="*/ 8518 w 20686"/>
                <a:gd name="connsiteY3" fmla="*/ 6309 h 10837"/>
                <a:gd name="connsiteX4" fmla="*/ 18900 w 20686"/>
                <a:gd name="connsiteY4" fmla="*/ 6023 h 10837"/>
                <a:gd name="connsiteX5" fmla="*/ 18900 w 20686"/>
                <a:gd name="connsiteY5" fmla="*/ 1165 h 10837"/>
                <a:gd name="connsiteX6" fmla="*/ 10994 w 20686"/>
                <a:gd name="connsiteY6" fmla="*/ 213 h 10837"/>
                <a:gd name="connsiteX7" fmla="*/ 3279 w 20686"/>
                <a:gd name="connsiteY7" fmla="*/ 308 h 10837"/>
                <a:gd name="connsiteX8" fmla="*/ 231 w 20686"/>
                <a:gd name="connsiteY8" fmla="*/ 8976 h 10837"/>
                <a:gd name="connsiteX9" fmla="*/ 3946 w 20686"/>
                <a:gd name="connsiteY9" fmla="*/ 9452 h 10837"/>
                <a:gd name="connsiteX10" fmla="*/ 3946 w 20686"/>
                <a:gd name="connsiteY10" fmla="*/ 9452 h 1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686" h="10837">
                  <a:moveTo>
                    <a:pt x="3946" y="9452"/>
                  </a:moveTo>
                  <a:cubicBezTo>
                    <a:pt x="4136" y="8690"/>
                    <a:pt x="4041" y="6594"/>
                    <a:pt x="4517" y="6118"/>
                  </a:cubicBezTo>
                  <a:cubicBezTo>
                    <a:pt x="5089" y="5547"/>
                    <a:pt x="4327" y="6118"/>
                    <a:pt x="5470" y="6118"/>
                  </a:cubicBezTo>
                  <a:cubicBezTo>
                    <a:pt x="6422" y="6118"/>
                    <a:pt x="7470" y="6309"/>
                    <a:pt x="8518" y="6309"/>
                  </a:cubicBezTo>
                  <a:cubicBezTo>
                    <a:pt x="11947" y="6499"/>
                    <a:pt x="15471" y="6690"/>
                    <a:pt x="18900" y="6023"/>
                  </a:cubicBezTo>
                  <a:cubicBezTo>
                    <a:pt x="21377" y="5547"/>
                    <a:pt x="21186" y="1737"/>
                    <a:pt x="18900" y="1165"/>
                  </a:cubicBezTo>
                  <a:cubicBezTo>
                    <a:pt x="16328" y="498"/>
                    <a:pt x="13661" y="308"/>
                    <a:pt x="10994" y="213"/>
                  </a:cubicBezTo>
                  <a:cubicBezTo>
                    <a:pt x="8613" y="117"/>
                    <a:pt x="5660" y="-264"/>
                    <a:pt x="3279" y="308"/>
                  </a:cubicBezTo>
                  <a:cubicBezTo>
                    <a:pt x="-1388" y="1546"/>
                    <a:pt x="326" y="5547"/>
                    <a:pt x="231" y="8976"/>
                  </a:cubicBezTo>
                  <a:cubicBezTo>
                    <a:pt x="136" y="11166"/>
                    <a:pt x="3374" y="11547"/>
                    <a:pt x="3946" y="9452"/>
                  </a:cubicBezTo>
                  <a:lnTo>
                    <a:pt x="3946" y="945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5" name="任意多边形: 形状 234"/>
            <p:cNvSpPr/>
            <p:nvPr/>
          </p:nvSpPr>
          <p:spPr>
            <a:xfrm>
              <a:off x="8808152" y="3245869"/>
              <a:ext cx="28738" cy="22191"/>
            </a:xfrm>
            <a:custGeom>
              <a:avLst/>
              <a:gdLst>
                <a:gd name="connsiteX0" fmla="*/ 24253 w 28738"/>
                <a:gd name="connsiteY0" fmla="*/ 1534 h 22191"/>
                <a:gd name="connsiteX1" fmla="*/ 18062 w 28738"/>
                <a:gd name="connsiteY1" fmla="*/ 15155 h 22191"/>
                <a:gd name="connsiteX2" fmla="*/ 2536 w 28738"/>
                <a:gd name="connsiteY2" fmla="*/ 16393 h 22191"/>
                <a:gd name="connsiteX3" fmla="*/ 2536 w 28738"/>
                <a:gd name="connsiteY3" fmla="*/ 21632 h 22191"/>
                <a:gd name="connsiteX4" fmla="*/ 24063 w 28738"/>
                <a:gd name="connsiteY4" fmla="*/ 19822 h 22191"/>
                <a:gd name="connsiteX5" fmla="*/ 28539 w 28738"/>
                <a:gd name="connsiteY5" fmla="*/ 2010 h 22191"/>
                <a:gd name="connsiteX6" fmla="*/ 24253 w 28738"/>
                <a:gd name="connsiteY6" fmla="*/ 1534 h 22191"/>
                <a:gd name="connsiteX7" fmla="*/ 24253 w 28738"/>
                <a:gd name="connsiteY7" fmla="*/ 1534 h 2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738" h="22191">
                  <a:moveTo>
                    <a:pt x="24253" y="1534"/>
                  </a:moveTo>
                  <a:cubicBezTo>
                    <a:pt x="22824" y="5725"/>
                    <a:pt x="23205" y="14012"/>
                    <a:pt x="18062" y="15155"/>
                  </a:cubicBezTo>
                  <a:cubicBezTo>
                    <a:pt x="13204" y="16202"/>
                    <a:pt x="7489" y="15917"/>
                    <a:pt x="2536" y="16393"/>
                  </a:cubicBezTo>
                  <a:cubicBezTo>
                    <a:pt x="-797" y="16679"/>
                    <a:pt x="-893" y="21632"/>
                    <a:pt x="2536" y="21632"/>
                  </a:cubicBezTo>
                  <a:cubicBezTo>
                    <a:pt x="8728" y="21727"/>
                    <a:pt x="18538" y="23632"/>
                    <a:pt x="24063" y="19822"/>
                  </a:cubicBezTo>
                  <a:cubicBezTo>
                    <a:pt x="29016" y="16488"/>
                    <a:pt x="29016" y="7249"/>
                    <a:pt x="28539" y="2010"/>
                  </a:cubicBezTo>
                  <a:cubicBezTo>
                    <a:pt x="28349" y="-276"/>
                    <a:pt x="25110" y="-847"/>
                    <a:pt x="24253" y="1534"/>
                  </a:cubicBezTo>
                  <a:lnTo>
                    <a:pt x="24253" y="153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6" name="任意多边形: 形状 235"/>
            <p:cNvSpPr/>
            <p:nvPr/>
          </p:nvSpPr>
          <p:spPr>
            <a:xfrm>
              <a:off x="8829070" y="3066404"/>
              <a:ext cx="19441" cy="198897"/>
            </a:xfrm>
            <a:custGeom>
              <a:avLst/>
              <a:gdLst>
                <a:gd name="connsiteX0" fmla="*/ 15146 w 19441"/>
                <a:gd name="connsiteY0" fmla="*/ 1929 h 198897"/>
                <a:gd name="connsiteX1" fmla="*/ 8097 w 19441"/>
                <a:gd name="connsiteY1" fmla="*/ 100989 h 198897"/>
                <a:gd name="connsiteX2" fmla="*/ 1 w 19441"/>
                <a:gd name="connsiteY2" fmla="*/ 195858 h 198897"/>
                <a:gd name="connsiteX3" fmla="*/ 6097 w 19441"/>
                <a:gd name="connsiteY3" fmla="*/ 196715 h 198897"/>
                <a:gd name="connsiteX4" fmla="*/ 14479 w 19441"/>
                <a:gd name="connsiteY4" fmla="*/ 104323 h 198897"/>
                <a:gd name="connsiteX5" fmla="*/ 19051 w 19441"/>
                <a:gd name="connsiteY5" fmla="*/ 1929 h 198897"/>
                <a:gd name="connsiteX6" fmla="*/ 15146 w 19441"/>
                <a:gd name="connsiteY6" fmla="*/ 1929 h 198897"/>
                <a:gd name="connsiteX7" fmla="*/ 15146 w 19441"/>
                <a:gd name="connsiteY7" fmla="*/ 1929 h 198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41" h="198897">
                  <a:moveTo>
                    <a:pt x="15146" y="1929"/>
                  </a:moveTo>
                  <a:cubicBezTo>
                    <a:pt x="12669" y="34981"/>
                    <a:pt x="10955" y="68032"/>
                    <a:pt x="8097" y="100989"/>
                  </a:cubicBezTo>
                  <a:cubicBezTo>
                    <a:pt x="5335" y="132517"/>
                    <a:pt x="1144" y="164235"/>
                    <a:pt x="1" y="195858"/>
                  </a:cubicBezTo>
                  <a:cubicBezTo>
                    <a:pt x="-94" y="199287"/>
                    <a:pt x="5621" y="200144"/>
                    <a:pt x="6097" y="196715"/>
                  </a:cubicBezTo>
                  <a:cubicBezTo>
                    <a:pt x="10383" y="166140"/>
                    <a:pt x="11907" y="134993"/>
                    <a:pt x="14479" y="104323"/>
                  </a:cubicBezTo>
                  <a:cubicBezTo>
                    <a:pt x="17336" y="70318"/>
                    <a:pt x="20575" y="36124"/>
                    <a:pt x="19051" y="1929"/>
                  </a:cubicBezTo>
                  <a:cubicBezTo>
                    <a:pt x="18860" y="-643"/>
                    <a:pt x="15336" y="-643"/>
                    <a:pt x="15146" y="1929"/>
                  </a:cubicBezTo>
                  <a:lnTo>
                    <a:pt x="15146" y="192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7" name="任意多边形: 形状 236"/>
            <p:cNvSpPr/>
            <p:nvPr/>
          </p:nvSpPr>
          <p:spPr>
            <a:xfrm>
              <a:off x="8454676" y="3059410"/>
              <a:ext cx="11220" cy="36259"/>
            </a:xfrm>
            <a:custGeom>
              <a:avLst/>
              <a:gdLst>
                <a:gd name="connsiteX0" fmla="*/ 8063 w 11220"/>
                <a:gd name="connsiteY0" fmla="*/ 160 h 36259"/>
                <a:gd name="connsiteX1" fmla="*/ 62 w 11220"/>
                <a:gd name="connsiteY1" fmla="*/ 33402 h 36259"/>
                <a:gd name="connsiteX2" fmla="*/ 4158 w 11220"/>
                <a:gd name="connsiteY2" fmla="*/ 35116 h 36259"/>
                <a:gd name="connsiteX3" fmla="*/ 6349 w 11220"/>
                <a:gd name="connsiteY3" fmla="*/ 19305 h 36259"/>
                <a:gd name="connsiteX4" fmla="*/ 10921 w 11220"/>
                <a:gd name="connsiteY4" fmla="*/ 2827 h 36259"/>
                <a:gd name="connsiteX5" fmla="*/ 8063 w 11220"/>
                <a:gd name="connsiteY5" fmla="*/ 160 h 36259"/>
                <a:gd name="connsiteX6" fmla="*/ 8063 w 11220"/>
                <a:gd name="connsiteY6" fmla="*/ 160 h 36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20" h="36259">
                  <a:moveTo>
                    <a:pt x="8063" y="160"/>
                  </a:moveTo>
                  <a:cubicBezTo>
                    <a:pt x="-3367" y="5017"/>
                    <a:pt x="2443" y="24258"/>
                    <a:pt x="62" y="33402"/>
                  </a:cubicBezTo>
                  <a:cubicBezTo>
                    <a:pt x="-509" y="35783"/>
                    <a:pt x="3015" y="37498"/>
                    <a:pt x="4158" y="35116"/>
                  </a:cubicBezTo>
                  <a:cubicBezTo>
                    <a:pt x="6730" y="29878"/>
                    <a:pt x="6539" y="25020"/>
                    <a:pt x="6349" y="19305"/>
                  </a:cubicBezTo>
                  <a:cubicBezTo>
                    <a:pt x="6063" y="12828"/>
                    <a:pt x="7111" y="8256"/>
                    <a:pt x="10921" y="2827"/>
                  </a:cubicBezTo>
                  <a:cubicBezTo>
                    <a:pt x="12064" y="1017"/>
                    <a:pt x="9683" y="-507"/>
                    <a:pt x="8063" y="160"/>
                  </a:cubicBezTo>
                  <a:lnTo>
                    <a:pt x="8063" y="16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8" name="任意多边形: 形状 237"/>
            <p:cNvSpPr/>
            <p:nvPr/>
          </p:nvSpPr>
          <p:spPr>
            <a:xfrm>
              <a:off x="8458477" y="3058636"/>
              <a:ext cx="390275" cy="10750"/>
            </a:xfrm>
            <a:custGeom>
              <a:avLst/>
              <a:gdLst>
                <a:gd name="connsiteX0" fmla="*/ 2072 w 390275"/>
                <a:gd name="connsiteY0" fmla="*/ 6363 h 10750"/>
                <a:gd name="connsiteX1" fmla="*/ 196763 w 390275"/>
                <a:gd name="connsiteY1" fmla="*/ 8840 h 10750"/>
                <a:gd name="connsiteX2" fmla="*/ 387644 w 390275"/>
                <a:gd name="connsiteY2" fmla="*/ 10745 h 10750"/>
                <a:gd name="connsiteX3" fmla="*/ 388406 w 390275"/>
                <a:gd name="connsiteY3" fmla="*/ 5411 h 10750"/>
                <a:gd name="connsiteX4" fmla="*/ 297537 w 390275"/>
                <a:gd name="connsiteY4" fmla="*/ 2649 h 10750"/>
                <a:gd name="connsiteX5" fmla="*/ 200287 w 390275"/>
                <a:gd name="connsiteY5" fmla="*/ 2077 h 10750"/>
                <a:gd name="connsiteX6" fmla="*/ 2072 w 390275"/>
                <a:gd name="connsiteY6" fmla="*/ 2077 h 10750"/>
                <a:gd name="connsiteX7" fmla="*/ 2072 w 390275"/>
                <a:gd name="connsiteY7" fmla="*/ 6363 h 10750"/>
                <a:gd name="connsiteX8" fmla="*/ 2072 w 390275"/>
                <a:gd name="connsiteY8" fmla="*/ 6363 h 1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275" h="10750">
                  <a:moveTo>
                    <a:pt x="2072" y="6363"/>
                  </a:moveTo>
                  <a:cubicBezTo>
                    <a:pt x="66461" y="11602"/>
                    <a:pt x="132183" y="8459"/>
                    <a:pt x="196763" y="8840"/>
                  </a:cubicBezTo>
                  <a:cubicBezTo>
                    <a:pt x="260294" y="9221"/>
                    <a:pt x="324207" y="7697"/>
                    <a:pt x="387644" y="10745"/>
                  </a:cubicBezTo>
                  <a:cubicBezTo>
                    <a:pt x="390596" y="10935"/>
                    <a:pt x="391359" y="5887"/>
                    <a:pt x="388406" y="5411"/>
                  </a:cubicBezTo>
                  <a:cubicBezTo>
                    <a:pt x="358688" y="648"/>
                    <a:pt x="327541" y="2839"/>
                    <a:pt x="297537" y="2649"/>
                  </a:cubicBezTo>
                  <a:cubicBezTo>
                    <a:pt x="265152" y="2458"/>
                    <a:pt x="232672" y="2268"/>
                    <a:pt x="200287" y="2077"/>
                  </a:cubicBezTo>
                  <a:cubicBezTo>
                    <a:pt x="134564" y="1696"/>
                    <a:pt x="67699" y="-2400"/>
                    <a:pt x="2072" y="2077"/>
                  </a:cubicBezTo>
                  <a:cubicBezTo>
                    <a:pt x="-691" y="2268"/>
                    <a:pt x="-691" y="6078"/>
                    <a:pt x="2072" y="6363"/>
                  </a:cubicBezTo>
                  <a:lnTo>
                    <a:pt x="2072" y="636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9" name="任意多边形: 形状 238"/>
            <p:cNvSpPr/>
            <p:nvPr/>
          </p:nvSpPr>
          <p:spPr>
            <a:xfrm>
              <a:off x="8457290" y="3060090"/>
              <a:ext cx="13526" cy="9868"/>
            </a:xfrm>
            <a:custGeom>
              <a:avLst/>
              <a:gdLst>
                <a:gd name="connsiteX0" fmla="*/ 12403 w 13526"/>
                <a:gd name="connsiteY0" fmla="*/ 623 h 9868"/>
                <a:gd name="connsiteX1" fmla="*/ 4688 w 13526"/>
                <a:gd name="connsiteY1" fmla="*/ 1195 h 9868"/>
                <a:gd name="connsiteX2" fmla="*/ 20 w 13526"/>
                <a:gd name="connsiteY2" fmla="*/ 7481 h 9868"/>
                <a:gd name="connsiteX3" fmla="*/ 2783 w 13526"/>
                <a:gd name="connsiteY3" fmla="*/ 9862 h 9868"/>
                <a:gd name="connsiteX4" fmla="*/ 6021 w 13526"/>
                <a:gd name="connsiteY4" fmla="*/ 7576 h 9868"/>
                <a:gd name="connsiteX5" fmla="*/ 8498 w 13526"/>
                <a:gd name="connsiteY5" fmla="*/ 5671 h 9868"/>
                <a:gd name="connsiteX6" fmla="*/ 11927 w 13526"/>
                <a:gd name="connsiteY6" fmla="*/ 4624 h 9868"/>
                <a:gd name="connsiteX7" fmla="*/ 12403 w 13526"/>
                <a:gd name="connsiteY7" fmla="*/ 623 h 9868"/>
                <a:gd name="connsiteX8" fmla="*/ 12403 w 13526"/>
                <a:gd name="connsiteY8" fmla="*/ 623 h 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26" h="9868">
                  <a:moveTo>
                    <a:pt x="12403" y="623"/>
                  </a:moveTo>
                  <a:cubicBezTo>
                    <a:pt x="9926" y="-520"/>
                    <a:pt x="6974" y="52"/>
                    <a:pt x="4688" y="1195"/>
                  </a:cubicBezTo>
                  <a:cubicBezTo>
                    <a:pt x="2497" y="2338"/>
                    <a:pt x="-265" y="4719"/>
                    <a:pt x="20" y="7481"/>
                  </a:cubicBezTo>
                  <a:cubicBezTo>
                    <a:pt x="211" y="8910"/>
                    <a:pt x="1354" y="9958"/>
                    <a:pt x="2783" y="9862"/>
                  </a:cubicBezTo>
                  <a:cubicBezTo>
                    <a:pt x="4307" y="9862"/>
                    <a:pt x="5069" y="8624"/>
                    <a:pt x="6021" y="7576"/>
                  </a:cubicBezTo>
                  <a:cubicBezTo>
                    <a:pt x="6783" y="6719"/>
                    <a:pt x="7450" y="6148"/>
                    <a:pt x="8498" y="5671"/>
                  </a:cubicBezTo>
                  <a:cubicBezTo>
                    <a:pt x="9641" y="5100"/>
                    <a:pt x="10784" y="5005"/>
                    <a:pt x="11927" y="4624"/>
                  </a:cubicBezTo>
                  <a:cubicBezTo>
                    <a:pt x="13546" y="4243"/>
                    <a:pt x="14308" y="1480"/>
                    <a:pt x="12403" y="623"/>
                  </a:cubicBezTo>
                  <a:lnTo>
                    <a:pt x="12403" y="62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0" name="任意多边形: 形状 239"/>
            <p:cNvSpPr/>
            <p:nvPr/>
          </p:nvSpPr>
          <p:spPr>
            <a:xfrm>
              <a:off x="8463621" y="3058051"/>
              <a:ext cx="44751" cy="7762"/>
            </a:xfrm>
            <a:custGeom>
              <a:avLst/>
              <a:gdLst>
                <a:gd name="connsiteX0" fmla="*/ 2643 w 44751"/>
                <a:gd name="connsiteY0" fmla="*/ 6186 h 7762"/>
                <a:gd name="connsiteX1" fmla="*/ 42458 w 44751"/>
                <a:gd name="connsiteY1" fmla="*/ 7710 h 7762"/>
                <a:gd name="connsiteX2" fmla="*/ 43124 w 44751"/>
                <a:gd name="connsiteY2" fmla="*/ 3043 h 7762"/>
                <a:gd name="connsiteX3" fmla="*/ 2643 w 44751"/>
                <a:gd name="connsiteY3" fmla="*/ 567 h 7762"/>
                <a:gd name="connsiteX4" fmla="*/ 2643 w 44751"/>
                <a:gd name="connsiteY4" fmla="*/ 6186 h 7762"/>
                <a:gd name="connsiteX5" fmla="*/ 2643 w 44751"/>
                <a:gd name="connsiteY5" fmla="*/ 6186 h 7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51" h="7762">
                  <a:moveTo>
                    <a:pt x="2643" y="6186"/>
                  </a:moveTo>
                  <a:cubicBezTo>
                    <a:pt x="16073" y="5234"/>
                    <a:pt x="29218" y="8187"/>
                    <a:pt x="42458" y="7710"/>
                  </a:cubicBezTo>
                  <a:cubicBezTo>
                    <a:pt x="45029" y="7615"/>
                    <a:pt x="45696" y="3805"/>
                    <a:pt x="43124" y="3043"/>
                  </a:cubicBezTo>
                  <a:cubicBezTo>
                    <a:pt x="30551" y="-481"/>
                    <a:pt x="15597" y="-386"/>
                    <a:pt x="2643" y="567"/>
                  </a:cubicBezTo>
                  <a:cubicBezTo>
                    <a:pt x="-881" y="852"/>
                    <a:pt x="-881" y="6472"/>
                    <a:pt x="2643" y="6186"/>
                  </a:cubicBezTo>
                  <a:lnTo>
                    <a:pt x="2643" y="618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1" name="任意多边形: 形状 240"/>
            <p:cNvSpPr/>
            <p:nvPr/>
          </p:nvSpPr>
          <p:spPr>
            <a:xfrm>
              <a:off x="8470335" y="3257802"/>
              <a:ext cx="359772" cy="10737"/>
            </a:xfrm>
            <a:custGeom>
              <a:avLst/>
              <a:gdLst>
                <a:gd name="connsiteX0" fmla="*/ 1740 w 359772"/>
                <a:gd name="connsiteY0" fmla="*/ 6270 h 10737"/>
                <a:gd name="connsiteX1" fmla="*/ 82416 w 359772"/>
                <a:gd name="connsiteY1" fmla="*/ 7889 h 10737"/>
                <a:gd name="connsiteX2" fmla="*/ 173761 w 359772"/>
                <a:gd name="connsiteY2" fmla="*/ 8556 h 10737"/>
                <a:gd name="connsiteX3" fmla="*/ 356451 w 359772"/>
                <a:gd name="connsiteY3" fmla="*/ 9318 h 10737"/>
                <a:gd name="connsiteX4" fmla="*/ 356451 w 359772"/>
                <a:gd name="connsiteY4" fmla="*/ 2460 h 10737"/>
                <a:gd name="connsiteX5" fmla="*/ 177285 w 359772"/>
                <a:gd name="connsiteY5" fmla="*/ 1793 h 10737"/>
                <a:gd name="connsiteX6" fmla="*/ 2502 w 359772"/>
                <a:gd name="connsiteY6" fmla="*/ 1507 h 10737"/>
                <a:gd name="connsiteX7" fmla="*/ 1740 w 359772"/>
                <a:gd name="connsiteY7" fmla="*/ 6270 h 10737"/>
                <a:gd name="connsiteX8" fmla="*/ 1740 w 359772"/>
                <a:gd name="connsiteY8" fmla="*/ 6270 h 1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9772" h="10737">
                  <a:moveTo>
                    <a:pt x="1740" y="6270"/>
                  </a:moveTo>
                  <a:cubicBezTo>
                    <a:pt x="28219" y="9889"/>
                    <a:pt x="55651" y="8175"/>
                    <a:pt x="82416" y="7889"/>
                  </a:cubicBezTo>
                  <a:cubicBezTo>
                    <a:pt x="112896" y="7508"/>
                    <a:pt x="143281" y="7508"/>
                    <a:pt x="173761" y="8556"/>
                  </a:cubicBezTo>
                  <a:cubicBezTo>
                    <a:pt x="234531" y="10556"/>
                    <a:pt x="295681" y="11890"/>
                    <a:pt x="356451" y="9318"/>
                  </a:cubicBezTo>
                  <a:cubicBezTo>
                    <a:pt x="360832" y="9127"/>
                    <a:pt x="360927" y="2365"/>
                    <a:pt x="356451" y="2460"/>
                  </a:cubicBezTo>
                  <a:cubicBezTo>
                    <a:pt x="296634" y="2841"/>
                    <a:pt x="237007" y="3603"/>
                    <a:pt x="177285" y="1793"/>
                  </a:cubicBezTo>
                  <a:cubicBezTo>
                    <a:pt x="119373" y="79"/>
                    <a:pt x="60318" y="-1064"/>
                    <a:pt x="2502" y="1507"/>
                  </a:cubicBezTo>
                  <a:cubicBezTo>
                    <a:pt x="-165" y="1507"/>
                    <a:pt x="-1118" y="5889"/>
                    <a:pt x="1740" y="6270"/>
                  </a:cubicBezTo>
                  <a:lnTo>
                    <a:pt x="1740" y="62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2" name="任意多边形: 形状 241"/>
            <p:cNvSpPr/>
            <p:nvPr/>
          </p:nvSpPr>
          <p:spPr>
            <a:xfrm>
              <a:off x="8466235" y="3256602"/>
              <a:ext cx="45609" cy="9855"/>
            </a:xfrm>
            <a:custGeom>
              <a:avLst/>
              <a:gdLst>
                <a:gd name="connsiteX0" fmla="*/ 219 w 45609"/>
                <a:gd name="connsiteY0" fmla="*/ 2993 h 9855"/>
                <a:gd name="connsiteX1" fmla="*/ 14602 w 45609"/>
                <a:gd name="connsiteY1" fmla="*/ 9756 h 9855"/>
                <a:gd name="connsiteX2" fmla="*/ 43653 w 45609"/>
                <a:gd name="connsiteY2" fmla="*/ 9565 h 9855"/>
                <a:gd name="connsiteX3" fmla="*/ 44225 w 45609"/>
                <a:gd name="connsiteY3" fmla="*/ 5660 h 9855"/>
                <a:gd name="connsiteX4" fmla="*/ 25365 w 45609"/>
                <a:gd name="connsiteY4" fmla="*/ 3469 h 9855"/>
                <a:gd name="connsiteX5" fmla="*/ 2982 w 45609"/>
                <a:gd name="connsiteY5" fmla="*/ 326 h 9855"/>
                <a:gd name="connsiteX6" fmla="*/ 219 w 45609"/>
                <a:gd name="connsiteY6" fmla="*/ 2993 h 9855"/>
                <a:gd name="connsiteX7" fmla="*/ 219 w 45609"/>
                <a:gd name="connsiteY7" fmla="*/ 2993 h 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09" h="9855">
                  <a:moveTo>
                    <a:pt x="219" y="2993"/>
                  </a:moveTo>
                  <a:cubicBezTo>
                    <a:pt x="3077" y="8518"/>
                    <a:pt x="8792" y="9565"/>
                    <a:pt x="14602" y="9756"/>
                  </a:cubicBezTo>
                  <a:cubicBezTo>
                    <a:pt x="24222" y="9946"/>
                    <a:pt x="34033" y="9851"/>
                    <a:pt x="43653" y="9565"/>
                  </a:cubicBezTo>
                  <a:cubicBezTo>
                    <a:pt x="45844" y="9470"/>
                    <a:pt x="46416" y="6232"/>
                    <a:pt x="44225" y="5660"/>
                  </a:cubicBezTo>
                  <a:cubicBezTo>
                    <a:pt x="37843" y="4041"/>
                    <a:pt x="31937" y="3469"/>
                    <a:pt x="25365" y="3469"/>
                  </a:cubicBezTo>
                  <a:cubicBezTo>
                    <a:pt x="17269" y="3469"/>
                    <a:pt x="10316" y="4612"/>
                    <a:pt x="2982" y="326"/>
                  </a:cubicBezTo>
                  <a:cubicBezTo>
                    <a:pt x="1172" y="-817"/>
                    <a:pt x="-638" y="1279"/>
                    <a:pt x="219" y="2993"/>
                  </a:cubicBezTo>
                  <a:lnTo>
                    <a:pt x="219" y="299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3" name="任意多边形: 形状 242"/>
            <p:cNvSpPr/>
            <p:nvPr/>
          </p:nvSpPr>
          <p:spPr>
            <a:xfrm>
              <a:off x="8820124" y="3251858"/>
              <a:ext cx="14869" cy="14656"/>
            </a:xfrm>
            <a:custGeom>
              <a:avLst/>
              <a:gdLst>
                <a:gd name="connsiteX0" fmla="*/ 10948 w 14869"/>
                <a:gd name="connsiteY0" fmla="*/ 1355 h 14656"/>
                <a:gd name="connsiteX1" fmla="*/ 7424 w 14869"/>
                <a:gd name="connsiteY1" fmla="*/ 7070 h 14656"/>
                <a:gd name="connsiteX2" fmla="*/ 2280 w 14869"/>
                <a:gd name="connsiteY2" fmla="*/ 8784 h 14656"/>
                <a:gd name="connsiteX3" fmla="*/ 661 w 14869"/>
                <a:gd name="connsiteY3" fmla="*/ 12785 h 14656"/>
                <a:gd name="connsiteX4" fmla="*/ 10853 w 14869"/>
                <a:gd name="connsiteY4" fmla="*/ 12309 h 14656"/>
                <a:gd name="connsiteX5" fmla="*/ 14853 w 14869"/>
                <a:gd name="connsiteY5" fmla="*/ 2022 h 14656"/>
                <a:gd name="connsiteX6" fmla="*/ 10948 w 14869"/>
                <a:gd name="connsiteY6" fmla="*/ 1355 h 14656"/>
                <a:gd name="connsiteX7" fmla="*/ 10948 w 14869"/>
                <a:gd name="connsiteY7" fmla="*/ 1355 h 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69" h="14656">
                  <a:moveTo>
                    <a:pt x="10948" y="1355"/>
                  </a:moveTo>
                  <a:cubicBezTo>
                    <a:pt x="10186" y="3260"/>
                    <a:pt x="8948" y="5546"/>
                    <a:pt x="7424" y="7070"/>
                  </a:cubicBezTo>
                  <a:cubicBezTo>
                    <a:pt x="5995" y="8403"/>
                    <a:pt x="4185" y="8689"/>
                    <a:pt x="2280" y="8784"/>
                  </a:cubicBezTo>
                  <a:cubicBezTo>
                    <a:pt x="280" y="8784"/>
                    <a:pt x="-768" y="11261"/>
                    <a:pt x="661" y="12785"/>
                  </a:cubicBezTo>
                  <a:cubicBezTo>
                    <a:pt x="3518" y="15833"/>
                    <a:pt x="7995" y="14785"/>
                    <a:pt x="10853" y="12309"/>
                  </a:cubicBezTo>
                  <a:cubicBezTo>
                    <a:pt x="13901" y="9642"/>
                    <a:pt x="14472" y="5832"/>
                    <a:pt x="14853" y="2022"/>
                  </a:cubicBezTo>
                  <a:cubicBezTo>
                    <a:pt x="15139" y="-550"/>
                    <a:pt x="11710" y="-550"/>
                    <a:pt x="10948" y="1355"/>
                  </a:cubicBezTo>
                  <a:lnTo>
                    <a:pt x="10948" y="135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4" name="任意多边形: 形状 243"/>
            <p:cNvSpPr/>
            <p:nvPr/>
          </p:nvSpPr>
          <p:spPr>
            <a:xfrm>
              <a:off x="8464788" y="3241893"/>
              <a:ext cx="368236" cy="8869"/>
            </a:xfrm>
            <a:custGeom>
              <a:avLst/>
              <a:gdLst>
                <a:gd name="connsiteX0" fmla="*/ 2143 w 368236"/>
                <a:gd name="connsiteY0" fmla="*/ 6652 h 8869"/>
                <a:gd name="connsiteX1" fmla="*/ 183975 w 368236"/>
                <a:gd name="connsiteY1" fmla="*/ 7510 h 8869"/>
                <a:gd name="connsiteX2" fmla="*/ 365807 w 368236"/>
                <a:gd name="connsiteY2" fmla="*/ 6938 h 8869"/>
                <a:gd name="connsiteX3" fmla="*/ 365807 w 368236"/>
                <a:gd name="connsiteY3" fmla="*/ 1890 h 8869"/>
                <a:gd name="connsiteX4" fmla="*/ 183975 w 368236"/>
                <a:gd name="connsiteY4" fmla="*/ 1318 h 8869"/>
                <a:gd name="connsiteX5" fmla="*/ 2143 w 368236"/>
                <a:gd name="connsiteY5" fmla="*/ 2176 h 8869"/>
                <a:gd name="connsiteX6" fmla="*/ 2143 w 368236"/>
                <a:gd name="connsiteY6" fmla="*/ 6652 h 8869"/>
                <a:gd name="connsiteX7" fmla="*/ 2143 w 368236"/>
                <a:gd name="connsiteY7" fmla="*/ 6652 h 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236" h="8869">
                  <a:moveTo>
                    <a:pt x="2143" y="6652"/>
                  </a:moveTo>
                  <a:cubicBezTo>
                    <a:pt x="62436" y="10081"/>
                    <a:pt x="123587" y="7224"/>
                    <a:pt x="183975" y="7510"/>
                  </a:cubicBezTo>
                  <a:cubicBezTo>
                    <a:pt x="244269" y="7795"/>
                    <a:pt x="305610" y="10748"/>
                    <a:pt x="365807" y="6938"/>
                  </a:cubicBezTo>
                  <a:cubicBezTo>
                    <a:pt x="369046" y="6748"/>
                    <a:pt x="369046" y="2080"/>
                    <a:pt x="365807" y="1890"/>
                  </a:cubicBezTo>
                  <a:cubicBezTo>
                    <a:pt x="305610" y="-1825"/>
                    <a:pt x="244269" y="1033"/>
                    <a:pt x="183975" y="1318"/>
                  </a:cubicBezTo>
                  <a:cubicBezTo>
                    <a:pt x="123587" y="1604"/>
                    <a:pt x="62436" y="-1253"/>
                    <a:pt x="2143" y="2176"/>
                  </a:cubicBezTo>
                  <a:cubicBezTo>
                    <a:pt x="-714" y="2366"/>
                    <a:pt x="-714" y="6557"/>
                    <a:pt x="2143" y="6652"/>
                  </a:cubicBezTo>
                  <a:lnTo>
                    <a:pt x="2143" y="665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5" name="任意多边形: 形状 244"/>
            <p:cNvSpPr/>
            <p:nvPr/>
          </p:nvSpPr>
          <p:spPr>
            <a:xfrm>
              <a:off x="8515223" y="3091585"/>
              <a:ext cx="10862" cy="130254"/>
            </a:xfrm>
            <a:custGeom>
              <a:avLst/>
              <a:gdLst>
                <a:gd name="connsiteX0" fmla="*/ 190 w 10862"/>
                <a:gd name="connsiteY0" fmla="*/ 1893 h 130254"/>
                <a:gd name="connsiteX1" fmla="*/ 5047 w 10862"/>
                <a:gd name="connsiteY1" fmla="*/ 127433 h 130254"/>
                <a:gd name="connsiteX2" fmla="*/ 10858 w 10862"/>
                <a:gd name="connsiteY2" fmla="*/ 127433 h 130254"/>
                <a:gd name="connsiteX3" fmla="*/ 4095 w 10862"/>
                <a:gd name="connsiteY3" fmla="*/ 1893 h 130254"/>
                <a:gd name="connsiteX4" fmla="*/ 190 w 10862"/>
                <a:gd name="connsiteY4" fmla="*/ 1893 h 130254"/>
                <a:gd name="connsiteX5" fmla="*/ 190 w 10862"/>
                <a:gd name="connsiteY5" fmla="*/ 1893 h 130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62" h="130254">
                  <a:moveTo>
                    <a:pt x="190" y="1893"/>
                  </a:moveTo>
                  <a:cubicBezTo>
                    <a:pt x="-858" y="43518"/>
                    <a:pt x="2666" y="85809"/>
                    <a:pt x="5047" y="127433"/>
                  </a:cubicBezTo>
                  <a:cubicBezTo>
                    <a:pt x="5238" y="131147"/>
                    <a:pt x="11048" y="131243"/>
                    <a:pt x="10858" y="127433"/>
                  </a:cubicBezTo>
                  <a:cubicBezTo>
                    <a:pt x="9429" y="85809"/>
                    <a:pt x="8953" y="43327"/>
                    <a:pt x="4095" y="1893"/>
                  </a:cubicBezTo>
                  <a:cubicBezTo>
                    <a:pt x="3809" y="-583"/>
                    <a:pt x="190" y="-678"/>
                    <a:pt x="190" y="1893"/>
                  </a:cubicBezTo>
                  <a:lnTo>
                    <a:pt x="190" y="189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6" name="任意多边形: 形状 245"/>
            <p:cNvSpPr/>
            <p:nvPr/>
          </p:nvSpPr>
          <p:spPr>
            <a:xfrm>
              <a:off x="8519662" y="3214152"/>
              <a:ext cx="14889" cy="10142"/>
            </a:xfrm>
            <a:custGeom>
              <a:avLst/>
              <a:gdLst>
                <a:gd name="connsiteX0" fmla="*/ 133 w 14889"/>
                <a:gd name="connsiteY0" fmla="*/ 1533 h 10142"/>
                <a:gd name="connsiteX1" fmla="*/ 4419 w 14889"/>
                <a:gd name="connsiteY1" fmla="*/ 9058 h 10142"/>
                <a:gd name="connsiteX2" fmla="*/ 14516 w 14889"/>
                <a:gd name="connsiteY2" fmla="*/ 8010 h 10142"/>
                <a:gd name="connsiteX3" fmla="*/ 14135 w 14889"/>
                <a:gd name="connsiteY3" fmla="*/ 4867 h 10142"/>
                <a:gd name="connsiteX4" fmla="*/ 7943 w 14889"/>
                <a:gd name="connsiteY4" fmla="*/ 3533 h 10142"/>
                <a:gd name="connsiteX5" fmla="*/ 4133 w 14889"/>
                <a:gd name="connsiteY5" fmla="*/ 1057 h 10142"/>
                <a:gd name="connsiteX6" fmla="*/ 133 w 14889"/>
                <a:gd name="connsiteY6" fmla="*/ 1533 h 10142"/>
                <a:gd name="connsiteX7" fmla="*/ 133 w 14889"/>
                <a:gd name="connsiteY7" fmla="*/ 1533 h 10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89" h="10142">
                  <a:moveTo>
                    <a:pt x="133" y="1533"/>
                  </a:moveTo>
                  <a:cubicBezTo>
                    <a:pt x="-534" y="4867"/>
                    <a:pt x="1371" y="7724"/>
                    <a:pt x="4419" y="9058"/>
                  </a:cubicBezTo>
                  <a:cubicBezTo>
                    <a:pt x="7277" y="10296"/>
                    <a:pt x="12515" y="11058"/>
                    <a:pt x="14516" y="8010"/>
                  </a:cubicBezTo>
                  <a:cubicBezTo>
                    <a:pt x="15182" y="6962"/>
                    <a:pt x="14897" y="5724"/>
                    <a:pt x="14135" y="4867"/>
                  </a:cubicBezTo>
                  <a:cubicBezTo>
                    <a:pt x="12420" y="2962"/>
                    <a:pt x="10134" y="3914"/>
                    <a:pt x="7943" y="3533"/>
                  </a:cubicBezTo>
                  <a:cubicBezTo>
                    <a:pt x="6419" y="3247"/>
                    <a:pt x="4991" y="2390"/>
                    <a:pt x="4133" y="1057"/>
                  </a:cubicBezTo>
                  <a:cubicBezTo>
                    <a:pt x="3181" y="-467"/>
                    <a:pt x="514" y="-372"/>
                    <a:pt x="133" y="1533"/>
                  </a:cubicBezTo>
                  <a:lnTo>
                    <a:pt x="133" y="153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7" name="任意多边形: 形状 246"/>
            <p:cNvSpPr/>
            <p:nvPr/>
          </p:nvSpPr>
          <p:spPr>
            <a:xfrm>
              <a:off x="8626763" y="2997437"/>
              <a:ext cx="18912" cy="20034"/>
            </a:xfrm>
            <a:custGeom>
              <a:avLst/>
              <a:gdLst>
                <a:gd name="connsiteX0" fmla="*/ 16952 w 18912"/>
                <a:gd name="connsiteY0" fmla="*/ 19270 h 20034"/>
                <a:gd name="connsiteX1" fmla="*/ 17047 w 18912"/>
                <a:gd name="connsiteY1" fmla="*/ 19270 h 20034"/>
                <a:gd name="connsiteX2" fmla="*/ 14761 w 18912"/>
                <a:gd name="connsiteY2" fmla="*/ 18318 h 20034"/>
                <a:gd name="connsiteX3" fmla="*/ 14856 w 18912"/>
                <a:gd name="connsiteY3" fmla="*/ 18508 h 20034"/>
                <a:gd name="connsiteX4" fmla="*/ 14856 w 18912"/>
                <a:gd name="connsiteY4" fmla="*/ 16413 h 20034"/>
                <a:gd name="connsiteX5" fmla="*/ 14761 w 18912"/>
                <a:gd name="connsiteY5" fmla="*/ 16603 h 20034"/>
                <a:gd name="connsiteX6" fmla="*/ 17809 w 18912"/>
                <a:gd name="connsiteY6" fmla="*/ 15841 h 20034"/>
                <a:gd name="connsiteX7" fmla="*/ 17332 w 18912"/>
                <a:gd name="connsiteY7" fmla="*/ 14794 h 20034"/>
                <a:gd name="connsiteX8" fmla="*/ 15999 w 18912"/>
                <a:gd name="connsiteY8" fmla="*/ 13174 h 20034"/>
                <a:gd name="connsiteX9" fmla="*/ 11999 w 18912"/>
                <a:gd name="connsiteY9" fmla="*/ 8793 h 20034"/>
                <a:gd name="connsiteX10" fmla="*/ 4188 w 18912"/>
                <a:gd name="connsiteY10" fmla="*/ 792 h 20034"/>
                <a:gd name="connsiteX11" fmla="*/ 664 w 18912"/>
                <a:gd name="connsiteY11" fmla="*/ 4316 h 20034"/>
                <a:gd name="connsiteX12" fmla="*/ 9808 w 18912"/>
                <a:gd name="connsiteY12" fmla="*/ 15175 h 20034"/>
                <a:gd name="connsiteX13" fmla="*/ 17809 w 18912"/>
                <a:gd name="connsiteY13" fmla="*/ 19651 h 20034"/>
                <a:gd name="connsiteX14" fmla="*/ 18857 w 18912"/>
                <a:gd name="connsiteY14" fmla="*/ 17175 h 20034"/>
                <a:gd name="connsiteX15" fmla="*/ 17142 w 18912"/>
                <a:gd name="connsiteY15" fmla="*/ 15460 h 20034"/>
                <a:gd name="connsiteX16" fmla="*/ 14856 w 18912"/>
                <a:gd name="connsiteY16" fmla="*/ 16413 h 20034"/>
                <a:gd name="connsiteX17" fmla="*/ 14761 w 18912"/>
                <a:gd name="connsiteY17" fmla="*/ 16508 h 20034"/>
                <a:gd name="connsiteX18" fmla="*/ 16952 w 18912"/>
                <a:gd name="connsiteY18" fmla="*/ 19270 h 20034"/>
                <a:gd name="connsiteX19" fmla="*/ 16952 w 18912"/>
                <a:gd name="connsiteY19" fmla="*/ 19270 h 2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912" h="20034">
                  <a:moveTo>
                    <a:pt x="16952" y="19270"/>
                  </a:moveTo>
                  <a:cubicBezTo>
                    <a:pt x="16952" y="19270"/>
                    <a:pt x="17047" y="19270"/>
                    <a:pt x="17047" y="19270"/>
                  </a:cubicBezTo>
                  <a:cubicBezTo>
                    <a:pt x="16285" y="18985"/>
                    <a:pt x="15523" y="18699"/>
                    <a:pt x="14761" y="18318"/>
                  </a:cubicBezTo>
                  <a:cubicBezTo>
                    <a:pt x="14761" y="18413"/>
                    <a:pt x="14856" y="18508"/>
                    <a:pt x="14856" y="18508"/>
                  </a:cubicBezTo>
                  <a:cubicBezTo>
                    <a:pt x="14856" y="17842"/>
                    <a:pt x="14856" y="17080"/>
                    <a:pt x="14856" y="16413"/>
                  </a:cubicBezTo>
                  <a:cubicBezTo>
                    <a:pt x="14856" y="16508"/>
                    <a:pt x="14761" y="16508"/>
                    <a:pt x="14761" y="16603"/>
                  </a:cubicBezTo>
                  <a:cubicBezTo>
                    <a:pt x="15808" y="16318"/>
                    <a:pt x="16761" y="16032"/>
                    <a:pt x="17809" y="15841"/>
                  </a:cubicBezTo>
                  <a:cubicBezTo>
                    <a:pt x="18761" y="16318"/>
                    <a:pt x="17713" y="15270"/>
                    <a:pt x="17332" y="14794"/>
                  </a:cubicBezTo>
                  <a:cubicBezTo>
                    <a:pt x="16952" y="14222"/>
                    <a:pt x="16475" y="13651"/>
                    <a:pt x="15999" y="13174"/>
                  </a:cubicBezTo>
                  <a:cubicBezTo>
                    <a:pt x="14761" y="11650"/>
                    <a:pt x="13427" y="10222"/>
                    <a:pt x="11999" y="8793"/>
                  </a:cubicBezTo>
                  <a:cubicBezTo>
                    <a:pt x="9427" y="6126"/>
                    <a:pt x="6760" y="3459"/>
                    <a:pt x="4188" y="792"/>
                  </a:cubicBezTo>
                  <a:cubicBezTo>
                    <a:pt x="1902" y="-1589"/>
                    <a:pt x="-1432" y="1935"/>
                    <a:pt x="664" y="4316"/>
                  </a:cubicBezTo>
                  <a:cubicBezTo>
                    <a:pt x="3712" y="7936"/>
                    <a:pt x="6665" y="11650"/>
                    <a:pt x="9808" y="15175"/>
                  </a:cubicBezTo>
                  <a:cubicBezTo>
                    <a:pt x="11713" y="17365"/>
                    <a:pt x="14475" y="21271"/>
                    <a:pt x="17809" y="19651"/>
                  </a:cubicBezTo>
                  <a:cubicBezTo>
                    <a:pt x="18761" y="19175"/>
                    <a:pt x="19047" y="18032"/>
                    <a:pt x="18857" y="17175"/>
                  </a:cubicBezTo>
                  <a:cubicBezTo>
                    <a:pt x="18666" y="16222"/>
                    <a:pt x="17999" y="15746"/>
                    <a:pt x="17142" y="15460"/>
                  </a:cubicBezTo>
                  <a:cubicBezTo>
                    <a:pt x="16380" y="15175"/>
                    <a:pt x="15237" y="15651"/>
                    <a:pt x="14856" y="16413"/>
                  </a:cubicBezTo>
                  <a:cubicBezTo>
                    <a:pt x="14856" y="16413"/>
                    <a:pt x="14856" y="16508"/>
                    <a:pt x="14761" y="16508"/>
                  </a:cubicBezTo>
                  <a:cubicBezTo>
                    <a:pt x="13999" y="17842"/>
                    <a:pt x="15142" y="19747"/>
                    <a:pt x="16952" y="19270"/>
                  </a:cubicBezTo>
                  <a:lnTo>
                    <a:pt x="16952" y="1927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8" name="任意多边形: 形状 247"/>
            <p:cNvSpPr/>
            <p:nvPr/>
          </p:nvSpPr>
          <p:spPr>
            <a:xfrm>
              <a:off x="8657003" y="2993403"/>
              <a:ext cx="6451" cy="18811"/>
            </a:xfrm>
            <a:custGeom>
              <a:avLst/>
              <a:gdLst>
                <a:gd name="connsiteX0" fmla="*/ 5190 w 6451"/>
                <a:gd name="connsiteY0" fmla="*/ 17304 h 18811"/>
                <a:gd name="connsiteX1" fmla="*/ 5667 w 6451"/>
                <a:gd name="connsiteY1" fmla="*/ 10065 h 18811"/>
                <a:gd name="connsiteX2" fmla="*/ 6429 w 6451"/>
                <a:gd name="connsiteY2" fmla="*/ 2350 h 18811"/>
                <a:gd name="connsiteX3" fmla="*/ 1571 w 6451"/>
                <a:gd name="connsiteY3" fmla="*/ 1683 h 18811"/>
                <a:gd name="connsiteX4" fmla="*/ 1095 w 6451"/>
                <a:gd name="connsiteY4" fmla="*/ 17304 h 18811"/>
                <a:gd name="connsiteX5" fmla="*/ 5190 w 6451"/>
                <a:gd name="connsiteY5" fmla="*/ 17304 h 18811"/>
                <a:gd name="connsiteX6" fmla="*/ 5190 w 6451"/>
                <a:gd name="connsiteY6" fmla="*/ 17304 h 1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51" h="18811">
                  <a:moveTo>
                    <a:pt x="5190" y="17304"/>
                  </a:moveTo>
                  <a:cubicBezTo>
                    <a:pt x="5571" y="14923"/>
                    <a:pt x="5476" y="12446"/>
                    <a:pt x="5667" y="10065"/>
                  </a:cubicBezTo>
                  <a:cubicBezTo>
                    <a:pt x="5857" y="7493"/>
                    <a:pt x="6143" y="4921"/>
                    <a:pt x="6429" y="2350"/>
                  </a:cubicBezTo>
                  <a:cubicBezTo>
                    <a:pt x="6810" y="-508"/>
                    <a:pt x="2428" y="-794"/>
                    <a:pt x="1571" y="1683"/>
                  </a:cubicBezTo>
                  <a:cubicBezTo>
                    <a:pt x="47" y="6350"/>
                    <a:pt x="-810" y="12637"/>
                    <a:pt x="1095" y="17304"/>
                  </a:cubicBezTo>
                  <a:cubicBezTo>
                    <a:pt x="1761" y="19018"/>
                    <a:pt x="4714" y="19590"/>
                    <a:pt x="5190" y="17304"/>
                  </a:cubicBezTo>
                  <a:lnTo>
                    <a:pt x="5190" y="1730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9" name="任意多边形: 形状 248"/>
            <p:cNvSpPr/>
            <p:nvPr/>
          </p:nvSpPr>
          <p:spPr>
            <a:xfrm>
              <a:off x="8673349" y="3002606"/>
              <a:ext cx="17491" cy="14435"/>
            </a:xfrm>
            <a:custGeom>
              <a:avLst/>
              <a:gdLst>
                <a:gd name="connsiteX0" fmla="*/ 3323 w 17491"/>
                <a:gd name="connsiteY0" fmla="*/ 14197 h 14435"/>
                <a:gd name="connsiteX1" fmla="*/ 16467 w 17491"/>
                <a:gd name="connsiteY1" fmla="*/ 4291 h 14435"/>
                <a:gd name="connsiteX2" fmla="*/ 14181 w 17491"/>
                <a:gd name="connsiteY2" fmla="*/ 385 h 14435"/>
                <a:gd name="connsiteX3" fmla="*/ 370 w 17491"/>
                <a:gd name="connsiteY3" fmla="*/ 11339 h 14435"/>
                <a:gd name="connsiteX4" fmla="*/ 3323 w 17491"/>
                <a:gd name="connsiteY4" fmla="*/ 14197 h 14435"/>
                <a:gd name="connsiteX5" fmla="*/ 3323 w 17491"/>
                <a:gd name="connsiteY5" fmla="*/ 14197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91" h="14435">
                  <a:moveTo>
                    <a:pt x="3323" y="14197"/>
                  </a:moveTo>
                  <a:cubicBezTo>
                    <a:pt x="8085" y="11530"/>
                    <a:pt x="11990" y="7339"/>
                    <a:pt x="16467" y="4291"/>
                  </a:cubicBezTo>
                  <a:cubicBezTo>
                    <a:pt x="18848" y="2671"/>
                    <a:pt x="16658" y="-1234"/>
                    <a:pt x="14181" y="385"/>
                  </a:cubicBezTo>
                  <a:cubicBezTo>
                    <a:pt x="9323" y="3433"/>
                    <a:pt x="3799" y="6481"/>
                    <a:pt x="370" y="11339"/>
                  </a:cubicBezTo>
                  <a:cubicBezTo>
                    <a:pt x="-964" y="13054"/>
                    <a:pt x="1608" y="15149"/>
                    <a:pt x="3323" y="14197"/>
                  </a:cubicBezTo>
                  <a:lnTo>
                    <a:pt x="3323" y="1419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0" name="任意多边形: 形状 249"/>
            <p:cNvSpPr/>
            <p:nvPr/>
          </p:nvSpPr>
          <p:spPr>
            <a:xfrm>
              <a:off x="8758248" y="3094052"/>
              <a:ext cx="18205" cy="129085"/>
            </a:xfrm>
            <a:custGeom>
              <a:avLst/>
              <a:gdLst>
                <a:gd name="connsiteX0" fmla="*/ 12149 w 18205"/>
                <a:gd name="connsiteY0" fmla="*/ 5332 h 129085"/>
                <a:gd name="connsiteX1" fmla="*/ 52 w 18205"/>
                <a:gd name="connsiteY1" fmla="*/ 125252 h 129085"/>
                <a:gd name="connsiteX2" fmla="*/ 5958 w 18205"/>
                <a:gd name="connsiteY2" fmla="*/ 126871 h 129085"/>
                <a:gd name="connsiteX3" fmla="*/ 18150 w 18205"/>
                <a:gd name="connsiteY3" fmla="*/ 2475 h 129085"/>
                <a:gd name="connsiteX4" fmla="*/ 15102 w 18205"/>
                <a:gd name="connsiteY4" fmla="*/ 93 h 129085"/>
                <a:gd name="connsiteX5" fmla="*/ 11673 w 18205"/>
                <a:gd name="connsiteY5" fmla="*/ 1332 h 129085"/>
                <a:gd name="connsiteX6" fmla="*/ 12149 w 18205"/>
                <a:gd name="connsiteY6" fmla="*/ 5332 h 129085"/>
                <a:gd name="connsiteX7" fmla="*/ 12149 w 18205"/>
                <a:gd name="connsiteY7" fmla="*/ 5332 h 12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5" h="129085">
                  <a:moveTo>
                    <a:pt x="12149" y="5332"/>
                  </a:moveTo>
                  <a:cubicBezTo>
                    <a:pt x="13959" y="5142"/>
                    <a:pt x="1481" y="117346"/>
                    <a:pt x="52" y="125252"/>
                  </a:cubicBezTo>
                  <a:cubicBezTo>
                    <a:pt x="-614" y="129062"/>
                    <a:pt x="5291" y="130776"/>
                    <a:pt x="5958" y="126871"/>
                  </a:cubicBezTo>
                  <a:cubicBezTo>
                    <a:pt x="13387" y="86199"/>
                    <a:pt x="18817" y="43908"/>
                    <a:pt x="18150" y="2475"/>
                  </a:cubicBezTo>
                  <a:cubicBezTo>
                    <a:pt x="18150" y="1046"/>
                    <a:pt x="16626" y="-383"/>
                    <a:pt x="15102" y="93"/>
                  </a:cubicBezTo>
                  <a:cubicBezTo>
                    <a:pt x="13959" y="474"/>
                    <a:pt x="12816" y="951"/>
                    <a:pt x="11673" y="1332"/>
                  </a:cubicBezTo>
                  <a:cubicBezTo>
                    <a:pt x="9673" y="2189"/>
                    <a:pt x="9768" y="5618"/>
                    <a:pt x="12149" y="5332"/>
                  </a:cubicBezTo>
                  <a:lnTo>
                    <a:pt x="12149" y="533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1" name="任意多边形: 形状 250"/>
            <p:cNvSpPr/>
            <p:nvPr/>
          </p:nvSpPr>
          <p:spPr>
            <a:xfrm>
              <a:off x="8515419" y="3090331"/>
              <a:ext cx="261348" cy="9470"/>
            </a:xfrm>
            <a:custGeom>
              <a:avLst/>
              <a:gdLst>
                <a:gd name="connsiteX0" fmla="*/ 4947 w 261348"/>
                <a:gd name="connsiteY0" fmla="*/ 6958 h 9470"/>
                <a:gd name="connsiteX1" fmla="*/ 68669 w 261348"/>
                <a:gd name="connsiteY1" fmla="*/ 5243 h 9470"/>
                <a:gd name="connsiteX2" fmla="*/ 133630 w 261348"/>
                <a:gd name="connsiteY2" fmla="*/ 5529 h 9470"/>
                <a:gd name="connsiteX3" fmla="*/ 258026 w 261348"/>
                <a:gd name="connsiteY3" fmla="*/ 7910 h 9470"/>
                <a:gd name="connsiteX4" fmla="*/ 258026 w 261348"/>
                <a:gd name="connsiteY4" fmla="*/ 1052 h 9470"/>
                <a:gd name="connsiteX5" fmla="*/ 96006 w 261348"/>
                <a:gd name="connsiteY5" fmla="*/ 100 h 9470"/>
                <a:gd name="connsiteX6" fmla="*/ 13901 w 261348"/>
                <a:gd name="connsiteY6" fmla="*/ 481 h 9470"/>
                <a:gd name="connsiteX7" fmla="*/ 1232 w 261348"/>
                <a:gd name="connsiteY7" fmla="*/ 8577 h 9470"/>
                <a:gd name="connsiteX8" fmla="*/ 4947 w 261348"/>
                <a:gd name="connsiteY8" fmla="*/ 6958 h 9470"/>
                <a:gd name="connsiteX9" fmla="*/ 4947 w 261348"/>
                <a:gd name="connsiteY9" fmla="*/ 6958 h 9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48" h="9470">
                  <a:moveTo>
                    <a:pt x="4947" y="6958"/>
                  </a:moveTo>
                  <a:cubicBezTo>
                    <a:pt x="5138" y="7434"/>
                    <a:pt x="63050" y="5243"/>
                    <a:pt x="68669" y="5243"/>
                  </a:cubicBezTo>
                  <a:cubicBezTo>
                    <a:pt x="90386" y="5243"/>
                    <a:pt x="112008" y="5339"/>
                    <a:pt x="133630" y="5529"/>
                  </a:cubicBezTo>
                  <a:cubicBezTo>
                    <a:pt x="174968" y="5910"/>
                    <a:pt x="216783" y="5148"/>
                    <a:pt x="258026" y="7910"/>
                  </a:cubicBezTo>
                  <a:cubicBezTo>
                    <a:pt x="262408" y="8196"/>
                    <a:pt x="262503" y="957"/>
                    <a:pt x="258026" y="1052"/>
                  </a:cubicBezTo>
                  <a:cubicBezTo>
                    <a:pt x="204020" y="1243"/>
                    <a:pt x="150013" y="290"/>
                    <a:pt x="96006" y="100"/>
                  </a:cubicBezTo>
                  <a:cubicBezTo>
                    <a:pt x="68669" y="5"/>
                    <a:pt x="41238" y="-186"/>
                    <a:pt x="13901" y="481"/>
                  </a:cubicBezTo>
                  <a:cubicBezTo>
                    <a:pt x="9329" y="576"/>
                    <a:pt x="-4102" y="386"/>
                    <a:pt x="1232" y="8577"/>
                  </a:cubicBezTo>
                  <a:cubicBezTo>
                    <a:pt x="2376" y="10387"/>
                    <a:pt x="5709" y="9244"/>
                    <a:pt x="4947" y="6958"/>
                  </a:cubicBezTo>
                  <a:lnTo>
                    <a:pt x="4947" y="695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2" name="任意多边形: 形状 251"/>
            <p:cNvSpPr/>
            <p:nvPr/>
          </p:nvSpPr>
          <p:spPr>
            <a:xfrm>
              <a:off x="8515779" y="3089896"/>
              <a:ext cx="39651" cy="6257"/>
            </a:xfrm>
            <a:custGeom>
              <a:avLst/>
              <a:gdLst>
                <a:gd name="connsiteX0" fmla="*/ 3825 w 39651"/>
                <a:gd name="connsiteY0" fmla="*/ 5202 h 6257"/>
                <a:gd name="connsiteX1" fmla="*/ 19160 w 39651"/>
                <a:gd name="connsiteY1" fmla="*/ 5869 h 6257"/>
                <a:gd name="connsiteX2" fmla="*/ 37544 w 39651"/>
                <a:gd name="connsiteY2" fmla="*/ 6154 h 6257"/>
                <a:gd name="connsiteX3" fmla="*/ 37544 w 39651"/>
                <a:gd name="connsiteY3" fmla="*/ 1773 h 6257"/>
                <a:gd name="connsiteX4" fmla="*/ 15446 w 39651"/>
                <a:gd name="connsiteY4" fmla="*/ 630 h 6257"/>
                <a:gd name="connsiteX5" fmla="*/ 1158 w 39651"/>
                <a:gd name="connsiteY5" fmla="*/ 1487 h 6257"/>
                <a:gd name="connsiteX6" fmla="*/ 110 w 39651"/>
                <a:gd name="connsiteY6" fmla="*/ 4059 h 6257"/>
                <a:gd name="connsiteX7" fmla="*/ 301 w 39651"/>
                <a:gd name="connsiteY7" fmla="*/ 4726 h 6257"/>
                <a:gd name="connsiteX8" fmla="*/ 3825 w 39651"/>
                <a:gd name="connsiteY8" fmla="*/ 5202 h 6257"/>
                <a:gd name="connsiteX9" fmla="*/ 3825 w 39651"/>
                <a:gd name="connsiteY9" fmla="*/ 5202 h 6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651" h="6257">
                  <a:moveTo>
                    <a:pt x="3825" y="5202"/>
                  </a:moveTo>
                  <a:cubicBezTo>
                    <a:pt x="4301" y="4345"/>
                    <a:pt x="17446" y="5773"/>
                    <a:pt x="19160" y="5869"/>
                  </a:cubicBezTo>
                  <a:cubicBezTo>
                    <a:pt x="25256" y="6059"/>
                    <a:pt x="31448" y="6440"/>
                    <a:pt x="37544" y="6154"/>
                  </a:cubicBezTo>
                  <a:cubicBezTo>
                    <a:pt x="40401" y="5964"/>
                    <a:pt x="40306" y="2059"/>
                    <a:pt x="37544" y="1773"/>
                  </a:cubicBezTo>
                  <a:cubicBezTo>
                    <a:pt x="30209" y="916"/>
                    <a:pt x="22780" y="916"/>
                    <a:pt x="15446" y="630"/>
                  </a:cubicBezTo>
                  <a:cubicBezTo>
                    <a:pt x="11350" y="535"/>
                    <a:pt x="4587" y="-1180"/>
                    <a:pt x="1158" y="1487"/>
                  </a:cubicBezTo>
                  <a:cubicBezTo>
                    <a:pt x="396" y="2059"/>
                    <a:pt x="-270" y="3011"/>
                    <a:pt x="110" y="4059"/>
                  </a:cubicBezTo>
                  <a:cubicBezTo>
                    <a:pt x="206" y="4249"/>
                    <a:pt x="206" y="4535"/>
                    <a:pt x="301" y="4726"/>
                  </a:cubicBezTo>
                  <a:cubicBezTo>
                    <a:pt x="777" y="6345"/>
                    <a:pt x="2968" y="6631"/>
                    <a:pt x="3825" y="5202"/>
                  </a:cubicBezTo>
                  <a:lnTo>
                    <a:pt x="3825" y="520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3" name="任意多边形: 形状 252"/>
            <p:cNvSpPr/>
            <p:nvPr/>
          </p:nvSpPr>
          <p:spPr>
            <a:xfrm>
              <a:off x="8767633" y="3092946"/>
              <a:ext cx="8038" cy="24266"/>
            </a:xfrm>
            <a:custGeom>
              <a:avLst/>
              <a:gdLst>
                <a:gd name="connsiteX0" fmla="*/ 2 w 8038"/>
                <a:gd name="connsiteY0" fmla="*/ 1866 h 24266"/>
                <a:gd name="connsiteX1" fmla="*/ 1907 w 8038"/>
                <a:gd name="connsiteY1" fmla="*/ 11772 h 24266"/>
                <a:gd name="connsiteX2" fmla="*/ 3527 w 8038"/>
                <a:gd name="connsiteY2" fmla="*/ 22631 h 24266"/>
                <a:gd name="connsiteX3" fmla="*/ 8003 w 8038"/>
                <a:gd name="connsiteY3" fmla="*/ 22059 h 24266"/>
                <a:gd name="connsiteX4" fmla="*/ 3622 w 8038"/>
                <a:gd name="connsiteY4" fmla="*/ 914 h 24266"/>
                <a:gd name="connsiteX5" fmla="*/ 2 w 8038"/>
                <a:gd name="connsiteY5" fmla="*/ 1866 h 24266"/>
                <a:gd name="connsiteX6" fmla="*/ 2 w 8038"/>
                <a:gd name="connsiteY6" fmla="*/ 1866 h 2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38" h="24266">
                  <a:moveTo>
                    <a:pt x="2" y="1866"/>
                  </a:moveTo>
                  <a:cubicBezTo>
                    <a:pt x="288" y="5200"/>
                    <a:pt x="1241" y="8438"/>
                    <a:pt x="1907" y="11772"/>
                  </a:cubicBezTo>
                  <a:cubicBezTo>
                    <a:pt x="2574" y="15392"/>
                    <a:pt x="2860" y="19011"/>
                    <a:pt x="3527" y="22631"/>
                  </a:cubicBezTo>
                  <a:cubicBezTo>
                    <a:pt x="4098" y="25202"/>
                    <a:pt x="7908" y="24536"/>
                    <a:pt x="8003" y="22059"/>
                  </a:cubicBezTo>
                  <a:cubicBezTo>
                    <a:pt x="8289" y="15487"/>
                    <a:pt x="6860" y="6724"/>
                    <a:pt x="3622" y="914"/>
                  </a:cubicBezTo>
                  <a:cubicBezTo>
                    <a:pt x="2765" y="-706"/>
                    <a:pt x="-93" y="-39"/>
                    <a:pt x="2" y="1866"/>
                  </a:cubicBezTo>
                  <a:lnTo>
                    <a:pt x="2" y="186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4" name="任意多边形: 形状 253"/>
            <p:cNvSpPr/>
            <p:nvPr/>
          </p:nvSpPr>
          <p:spPr>
            <a:xfrm>
              <a:off x="8525248" y="3216256"/>
              <a:ext cx="238422" cy="8449"/>
            </a:xfrm>
            <a:custGeom>
              <a:avLst/>
              <a:gdLst>
                <a:gd name="connsiteX0" fmla="*/ 2357 w 238422"/>
                <a:gd name="connsiteY0" fmla="*/ 6953 h 8449"/>
                <a:gd name="connsiteX1" fmla="*/ 118562 w 238422"/>
                <a:gd name="connsiteY1" fmla="*/ 8001 h 8449"/>
                <a:gd name="connsiteX2" fmla="*/ 234672 w 238422"/>
                <a:gd name="connsiteY2" fmla="*/ 7810 h 8449"/>
                <a:gd name="connsiteX3" fmla="*/ 234672 w 238422"/>
                <a:gd name="connsiteY3" fmla="*/ 0 h 8449"/>
                <a:gd name="connsiteX4" fmla="*/ 118562 w 238422"/>
                <a:gd name="connsiteY4" fmla="*/ 762 h 8449"/>
                <a:gd name="connsiteX5" fmla="*/ 2357 w 238422"/>
                <a:gd name="connsiteY5" fmla="*/ 2000 h 8449"/>
                <a:gd name="connsiteX6" fmla="*/ 2357 w 238422"/>
                <a:gd name="connsiteY6" fmla="*/ 6953 h 8449"/>
                <a:gd name="connsiteX7" fmla="*/ 2357 w 238422"/>
                <a:gd name="connsiteY7" fmla="*/ 6953 h 8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8422" h="8449">
                  <a:moveTo>
                    <a:pt x="2357" y="6953"/>
                  </a:moveTo>
                  <a:cubicBezTo>
                    <a:pt x="40838" y="9525"/>
                    <a:pt x="79986" y="8001"/>
                    <a:pt x="118562" y="8001"/>
                  </a:cubicBezTo>
                  <a:cubicBezTo>
                    <a:pt x="157234" y="8001"/>
                    <a:pt x="196001" y="8572"/>
                    <a:pt x="234672" y="7810"/>
                  </a:cubicBezTo>
                  <a:cubicBezTo>
                    <a:pt x="239625" y="7715"/>
                    <a:pt x="239720" y="0"/>
                    <a:pt x="234672" y="0"/>
                  </a:cubicBezTo>
                  <a:cubicBezTo>
                    <a:pt x="196001" y="190"/>
                    <a:pt x="157234" y="667"/>
                    <a:pt x="118562" y="762"/>
                  </a:cubicBezTo>
                  <a:cubicBezTo>
                    <a:pt x="79986" y="857"/>
                    <a:pt x="40838" y="-572"/>
                    <a:pt x="2357" y="2000"/>
                  </a:cubicBezTo>
                  <a:cubicBezTo>
                    <a:pt x="-786" y="2286"/>
                    <a:pt x="-786" y="6763"/>
                    <a:pt x="2357" y="6953"/>
                  </a:cubicBezTo>
                  <a:lnTo>
                    <a:pt x="2357" y="695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5" name="任意多边形: 形状 254"/>
            <p:cNvSpPr/>
            <p:nvPr/>
          </p:nvSpPr>
          <p:spPr>
            <a:xfrm>
              <a:off x="8523428" y="3218611"/>
              <a:ext cx="27688" cy="6434"/>
            </a:xfrm>
            <a:custGeom>
              <a:avLst/>
              <a:gdLst>
                <a:gd name="connsiteX0" fmla="*/ 1414 w 27688"/>
                <a:gd name="connsiteY0" fmla="*/ 4503 h 6434"/>
                <a:gd name="connsiteX1" fmla="*/ 13035 w 27688"/>
                <a:gd name="connsiteY1" fmla="*/ 6408 h 6434"/>
                <a:gd name="connsiteX2" fmla="*/ 25512 w 27688"/>
                <a:gd name="connsiteY2" fmla="*/ 4598 h 6434"/>
                <a:gd name="connsiteX3" fmla="*/ 26084 w 27688"/>
                <a:gd name="connsiteY3" fmla="*/ 217 h 6434"/>
                <a:gd name="connsiteX4" fmla="*/ 16559 w 27688"/>
                <a:gd name="connsiteY4" fmla="*/ 979 h 6434"/>
                <a:gd name="connsiteX5" fmla="*/ 2462 w 27688"/>
                <a:gd name="connsiteY5" fmla="*/ 598 h 6434"/>
                <a:gd name="connsiteX6" fmla="*/ 1414 w 27688"/>
                <a:gd name="connsiteY6" fmla="*/ 4503 h 6434"/>
                <a:gd name="connsiteX7" fmla="*/ 1414 w 27688"/>
                <a:gd name="connsiteY7" fmla="*/ 4503 h 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688" h="6434">
                  <a:moveTo>
                    <a:pt x="1414" y="4503"/>
                  </a:moveTo>
                  <a:cubicBezTo>
                    <a:pt x="5129" y="5741"/>
                    <a:pt x="9034" y="6598"/>
                    <a:pt x="13035" y="6408"/>
                  </a:cubicBezTo>
                  <a:cubicBezTo>
                    <a:pt x="17321" y="6217"/>
                    <a:pt x="21322" y="4789"/>
                    <a:pt x="25512" y="4598"/>
                  </a:cubicBezTo>
                  <a:cubicBezTo>
                    <a:pt x="27894" y="4503"/>
                    <a:pt x="28656" y="598"/>
                    <a:pt x="26084" y="217"/>
                  </a:cubicBezTo>
                  <a:cubicBezTo>
                    <a:pt x="22655" y="-355"/>
                    <a:pt x="19893" y="312"/>
                    <a:pt x="16559" y="979"/>
                  </a:cubicBezTo>
                  <a:cubicBezTo>
                    <a:pt x="11797" y="1836"/>
                    <a:pt x="7225" y="1264"/>
                    <a:pt x="2462" y="598"/>
                  </a:cubicBezTo>
                  <a:cubicBezTo>
                    <a:pt x="-14" y="312"/>
                    <a:pt x="-1062" y="3741"/>
                    <a:pt x="1414" y="4503"/>
                  </a:cubicBezTo>
                  <a:lnTo>
                    <a:pt x="1414" y="450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6" name="任意多边形: 形状 255"/>
            <p:cNvSpPr/>
            <p:nvPr/>
          </p:nvSpPr>
          <p:spPr>
            <a:xfrm>
              <a:off x="8581904" y="3091990"/>
              <a:ext cx="7042" cy="128409"/>
            </a:xfrm>
            <a:custGeom>
              <a:avLst/>
              <a:gdLst>
                <a:gd name="connsiteX0" fmla="*/ 2946 w 7042"/>
                <a:gd name="connsiteY0" fmla="*/ 1965 h 128409"/>
                <a:gd name="connsiteX1" fmla="*/ 375 w 7042"/>
                <a:gd name="connsiteY1" fmla="*/ 125980 h 128409"/>
                <a:gd name="connsiteX2" fmla="*/ 5423 w 7042"/>
                <a:gd name="connsiteY2" fmla="*/ 125980 h 128409"/>
                <a:gd name="connsiteX3" fmla="*/ 7042 w 7042"/>
                <a:gd name="connsiteY3" fmla="*/ 1965 h 128409"/>
                <a:gd name="connsiteX4" fmla="*/ 2946 w 7042"/>
                <a:gd name="connsiteY4" fmla="*/ 1965 h 128409"/>
                <a:gd name="connsiteX5" fmla="*/ 2946 w 7042"/>
                <a:gd name="connsiteY5" fmla="*/ 1965 h 128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42" h="128409">
                  <a:moveTo>
                    <a:pt x="2946" y="1965"/>
                  </a:moveTo>
                  <a:cubicBezTo>
                    <a:pt x="-197" y="43017"/>
                    <a:pt x="-387" y="84832"/>
                    <a:pt x="375" y="125980"/>
                  </a:cubicBezTo>
                  <a:cubicBezTo>
                    <a:pt x="470" y="129219"/>
                    <a:pt x="5423" y="129219"/>
                    <a:pt x="5423" y="125980"/>
                  </a:cubicBezTo>
                  <a:cubicBezTo>
                    <a:pt x="5518" y="84642"/>
                    <a:pt x="6852" y="43303"/>
                    <a:pt x="7042" y="1965"/>
                  </a:cubicBezTo>
                  <a:cubicBezTo>
                    <a:pt x="7042" y="-702"/>
                    <a:pt x="3137" y="-607"/>
                    <a:pt x="2946" y="1965"/>
                  </a:cubicBezTo>
                  <a:lnTo>
                    <a:pt x="2946" y="196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7" name="任意多边形: 形状 256"/>
            <p:cNvSpPr/>
            <p:nvPr/>
          </p:nvSpPr>
          <p:spPr>
            <a:xfrm>
              <a:off x="8518250" y="3110997"/>
              <a:ext cx="69719" cy="6877"/>
            </a:xfrm>
            <a:custGeom>
              <a:avLst/>
              <a:gdLst>
                <a:gd name="connsiteX0" fmla="*/ 1354 w 69719"/>
                <a:gd name="connsiteY0" fmla="*/ 3722 h 6877"/>
                <a:gd name="connsiteX1" fmla="*/ 67362 w 69719"/>
                <a:gd name="connsiteY1" fmla="*/ 6008 h 6877"/>
                <a:gd name="connsiteX2" fmla="*/ 67362 w 69719"/>
                <a:gd name="connsiteY2" fmla="*/ 1150 h 6877"/>
                <a:gd name="connsiteX3" fmla="*/ 1830 w 69719"/>
                <a:gd name="connsiteY3" fmla="*/ 7 h 6877"/>
                <a:gd name="connsiteX4" fmla="*/ 1354 w 69719"/>
                <a:gd name="connsiteY4" fmla="*/ 3722 h 6877"/>
                <a:gd name="connsiteX5" fmla="*/ 1354 w 69719"/>
                <a:gd name="connsiteY5" fmla="*/ 3722 h 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719" h="6877">
                  <a:moveTo>
                    <a:pt x="1354" y="3722"/>
                  </a:moveTo>
                  <a:cubicBezTo>
                    <a:pt x="22975" y="7532"/>
                    <a:pt x="45550" y="7342"/>
                    <a:pt x="67362" y="6008"/>
                  </a:cubicBezTo>
                  <a:cubicBezTo>
                    <a:pt x="70505" y="5818"/>
                    <a:pt x="70505" y="960"/>
                    <a:pt x="67362" y="1150"/>
                  </a:cubicBezTo>
                  <a:cubicBezTo>
                    <a:pt x="45359" y="2484"/>
                    <a:pt x="23833" y="1150"/>
                    <a:pt x="1830" y="7"/>
                  </a:cubicBezTo>
                  <a:cubicBezTo>
                    <a:pt x="-266" y="-183"/>
                    <a:pt x="-742" y="3341"/>
                    <a:pt x="1354" y="3722"/>
                  </a:cubicBezTo>
                  <a:lnTo>
                    <a:pt x="1354" y="372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8" name="任意多边形: 形状 257"/>
            <p:cNvSpPr/>
            <p:nvPr/>
          </p:nvSpPr>
          <p:spPr>
            <a:xfrm>
              <a:off x="8527816" y="3125404"/>
              <a:ext cx="10873" cy="13067"/>
            </a:xfrm>
            <a:custGeom>
              <a:avLst/>
              <a:gdLst>
                <a:gd name="connsiteX0" fmla="*/ 3408 w 10873"/>
                <a:gd name="connsiteY0" fmla="*/ 7032 h 13067"/>
                <a:gd name="connsiteX1" fmla="*/ 3503 w 10873"/>
                <a:gd name="connsiteY1" fmla="*/ 7032 h 13067"/>
                <a:gd name="connsiteX2" fmla="*/ 5503 w 10873"/>
                <a:gd name="connsiteY2" fmla="*/ 5508 h 13067"/>
                <a:gd name="connsiteX3" fmla="*/ 4361 w 10873"/>
                <a:gd name="connsiteY3" fmla="*/ 2745 h 13067"/>
                <a:gd name="connsiteX4" fmla="*/ 1503 w 10873"/>
                <a:gd name="connsiteY4" fmla="*/ 3126 h 13067"/>
                <a:gd name="connsiteX5" fmla="*/ 2074 w 10873"/>
                <a:gd name="connsiteY5" fmla="*/ 12080 h 13067"/>
                <a:gd name="connsiteX6" fmla="*/ 9790 w 10873"/>
                <a:gd name="connsiteY6" fmla="*/ 9318 h 13067"/>
                <a:gd name="connsiteX7" fmla="*/ 8361 w 10873"/>
                <a:gd name="connsiteY7" fmla="*/ 555 h 13067"/>
                <a:gd name="connsiteX8" fmla="*/ 2265 w 10873"/>
                <a:gd name="connsiteY8" fmla="*/ 4650 h 13067"/>
                <a:gd name="connsiteX9" fmla="*/ 6456 w 10873"/>
                <a:gd name="connsiteY9" fmla="*/ 5793 h 13067"/>
                <a:gd name="connsiteX10" fmla="*/ 6647 w 10873"/>
                <a:gd name="connsiteY10" fmla="*/ 5698 h 13067"/>
                <a:gd name="connsiteX11" fmla="*/ 5218 w 10873"/>
                <a:gd name="connsiteY11" fmla="*/ 6079 h 13067"/>
                <a:gd name="connsiteX12" fmla="*/ 4837 w 10873"/>
                <a:gd name="connsiteY12" fmla="*/ 5222 h 13067"/>
                <a:gd name="connsiteX13" fmla="*/ 4170 w 10873"/>
                <a:gd name="connsiteY13" fmla="*/ 7127 h 13067"/>
                <a:gd name="connsiteX14" fmla="*/ 4646 w 10873"/>
                <a:gd name="connsiteY14" fmla="*/ 7317 h 13067"/>
                <a:gd name="connsiteX15" fmla="*/ 5408 w 10873"/>
                <a:gd name="connsiteY15" fmla="*/ 7127 h 13067"/>
                <a:gd name="connsiteX16" fmla="*/ 5503 w 10873"/>
                <a:gd name="connsiteY16" fmla="*/ 4746 h 13067"/>
                <a:gd name="connsiteX17" fmla="*/ 2360 w 10873"/>
                <a:gd name="connsiteY17" fmla="*/ 6555 h 13067"/>
                <a:gd name="connsiteX18" fmla="*/ 2551 w 10873"/>
                <a:gd name="connsiteY18" fmla="*/ 6651 h 13067"/>
                <a:gd name="connsiteX19" fmla="*/ 1503 w 10873"/>
                <a:gd name="connsiteY19" fmla="*/ 4841 h 13067"/>
                <a:gd name="connsiteX20" fmla="*/ 1503 w 10873"/>
                <a:gd name="connsiteY20" fmla="*/ 5031 h 13067"/>
                <a:gd name="connsiteX21" fmla="*/ 3027 w 10873"/>
                <a:gd name="connsiteY21" fmla="*/ 3031 h 13067"/>
                <a:gd name="connsiteX22" fmla="*/ 2932 w 10873"/>
                <a:gd name="connsiteY22" fmla="*/ 3031 h 13067"/>
                <a:gd name="connsiteX23" fmla="*/ 3408 w 10873"/>
                <a:gd name="connsiteY23" fmla="*/ 7032 h 13067"/>
                <a:gd name="connsiteX24" fmla="*/ 3408 w 10873"/>
                <a:gd name="connsiteY24" fmla="*/ 7032 h 1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873" h="13067">
                  <a:moveTo>
                    <a:pt x="3408" y="7032"/>
                  </a:moveTo>
                  <a:cubicBezTo>
                    <a:pt x="3408" y="7032"/>
                    <a:pt x="3503" y="7032"/>
                    <a:pt x="3503" y="7032"/>
                  </a:cubicBezTo>
                  <a:cubicBezTo>
                    <a:pt x="4361" y="7032"/>
                    <a:pt x="5218" y="6365"/>
                    <a:pt x="5503" y="5508"/>
                  </a:cubicBezTo>
                  <a:cubicBezTo>
                    <a:pt x="5789" y="4365"/>
                    <a:pt x="5313" y="3412"/>
                    <a:pt x="4361" y="2745"/>
                  </a:cubicBezTo>
                  <a:cubicBezTo>
                    <a:pt x="3503" y="2269"/>
                    <a:pt x="2074" y="2269"/>
                    <a:pt x="1503" y="3126"/>
                  </a:cubicBezTo>
                  <a:cubicBezTo>
                    <a:pt x="-497" y="5698"/>
                    <a:pt x="-688" y="9889"/>
                    <a:pt x="2074" y="12080"/>
                  </a:cubicBezTo>
                  <a:cubicBezTo>
                    <a:pt x="5123" y="14366"/>
                    <a:pt x="8456" y="12366"/>
                    <a:pt x="9790" y="9318"/>
                  </a:cubicBezTo>
                  <a:cubicBezTo>
                    <a:pt x="11123" y="6365"/>
                    <a:pt x="11790" y="2364"/>
                    <a:pt x="8361" y="555"/>
                  </a:cubicBezTo>
                  <a:cubicBezTo>
                    <a:pt x="5408" y="-1065"/>
                    <a:pt x="1503" y="1031"/>
                    <a:pt x="2265" y="4650"/>
                  </a:cubicBezTo>
                  <a:cubicBezTo>
                    <a:pt x="2646" y="6460"/>
                    <a:pt x="5218" y="7127"/>
                    <a:pt x="6456" y="5793"/>
                  </a:cubicBezTo>
                  <a:cubicBezTo>
                    <a:pt x="6266" y="5889"/>
                    <a:pt x="6266" y="5889"/>
                    <a:pt x="6647" y="5698"/>
                  </a:cubicBezTo>
                  <a:cubicBezTo>
                    <a:pt x="6170" y="5793"/>
                    <a:pt x="5694" y="5984"/>
                    <a:pt x="5218" y="6079"/>
                  </a:cubicBezTo>
                  <a:cubicBezTo>
                    <a:pt x="6837" y="6079"/>
                    <a:pt x="4456" y="5412"/>
                    <a:pt x="4837" y="5222"/>
                  </a:cubicBezTo>
                  <a:cubicBezTo>
                    <a:pt x="4837" y="5222"/>
                    <a:pt x="4170" y="6936"/>
                    <a:pt x="4170" y="7127"/>
                  </a:cubicBezTo>
                  <a:cubicBezTo>
                    <a:pt x="4170" y="7603"/>
                    <a:pt x="3313" y="7413"/>
                    <a:pt x="4646" y="7317"/>
                  </a:cubicBezTo>
                  <a:cubicBezTo>
                    <a:pt x="5599" y="7222"/>
                    <a:pt x="5218" y="7413"/>
                    <a:pt x="5408" y="7127"/>
                  </a:cubicBezTo>
                  <a:cubicBezTo>
                    <a:pt x="5694" y="6651"/>
                    <a:pt x="5599" y="5222"/>
                    <a:pt x="5503" y="4746"/>
                  </a:cubicBezTo>
                  <a:cubicBezTo>
                    <a:pt x="4456" y="5317"/>
                    <a:pt x="3408" y="5984"/>
                    <a:pt x="2360" y="6555"/>
                  </a:cubicBezTo>
                  <a:cubicBezTo>
                    <a:pt x="2456" y="6555"/>
                    <a:pt x="2456" y="6651"/>
                    <a:pt x="2551" y="6651"/>
                  </a:cubicBezTo>
                  <a:cubicBezTo>
                    <a:pt x="2170" y="6079"/>
                    <a:pt x="1884" y="5412"/>
                    <a:pt x="1503" y="4841"/>
                  </a:cubicBezTo>
                  <a:cubicBezTo>
                    <a:pt x="1503" y="4936"/>
                    <a:pt x="1503" y="4936"/>
                    <a:pt x="1503" y="5031"/>
                  </a:cubicBezTo>
                  <a:cubicBezTo>
                    <a:pt x="1979" y="4365"/>
                    <a:pt x="2456" y="3698"/>
                    <a:pt x="3027" y="3031"/>
                  </a:cubicBezTo>
                  <a:cubicBezTo>
                    <a:pt x="3027" y="3031"/>
                    <a:pt x="2932" y="3031"/>
                    <a:pt x="2932" y="3031"/>
                  </a:cubicBezTo>
                  <a:cubicBezTo>
                    <a:pt x="551" y="3698"/>
                    <a:pt x="1122" y="7032"/>
                    <a:pt x="3408" y="7032"/>
                  </a:cubicBezTo>
                  <a:lnTo>
                    <a:pt x="3408" y="703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9" name="任意多边形: 形状 258"/>
            <p:cNvSpPr/>
            <p:nvPr/>
          </p:nvSpPr>
          <p:spPr>
            <a:xfrm>
              <a:off x="8528359" y="3146914"/>
              <a:ext cx="10622" cy="13735"/>
            </a:xfrm>
            <a:custGeom>
              <a:avLst/>
              <a:gdLst>
                <a:gd name="connsiteX0" fmla="*/ 1151 w 10622"/>
                <a:gd name="connsiteY0" fmla="*/ 2381 h 13735"/>
                <a:gd name="connsiteX1" fmla="*/ 1723 w 10622"/>
                <a:gd name="connsiteY1" fmla="*/ 12287 h 13735"/>
                <a:gd name="connsiteX2" fmla="*/ 7152 w 10622"/>
                <a:gd name="connsiteY2" fmla="*/ 13144 h 13735"/>
                <a:gd name="connsiteX3" fmla="*/ 9914 w 10622"/>
                <a:gd name="connsiteY3" fmla="*/ 9430 h 13735"/>
                <a:gd name="connsiteX4" fmla="*/ 8104 w 10622"/>
                <a:gd name="connsiteY4" fmla="*/ 762 h 13735"/>
                <a:gd name="connsiteX5" fmla="*/ 1532 w 10622"/>
                <a:gd name="connsiteY5" fmla="*/ 2191 h 13735"/>
                <a:gd name="connsiteX6" fmla="*/ 4675 w 10622"/>
                <a:gd name="connsiteY6" fmla="*/ 5334 h 13735"/>
                <a:gd name="connsiteX7" fmla="*/ 4104 w 10622"/>
                <a:gd name="connsiteY7" fmla="*/ 5239 h 13735"/>
                <a:gd name="connsiteX8" fmla="*/ 4009 w 10622"/>
                <a:gd name="connsiteY8" fmla="*/ 5429 h 13735"/>
                <a:gd name="connsiteX9" fmla="*/ 3818 w 10622"/>
                <a:gd name="connsiteY9" fmla="*/ 5239 h 13735"/>
                <a:gd name="connsiteX10" fmla="*/ 2770 w 10622"/>
                <a:gd name="connsiteY10" fmla="*/ 7334 h 13735"/>
                <a:gd name="connsiteX11" fmla="*/ 4390 w 10622"/>
                <a:gd name="connsiteY11" fmla="*/ 6382 h 13735"/>
                <a:gd name="connsiteX12" fmla="*/ 4009 w 10622"/>
                <a:gd name="connsiteY12" fmla="*/ 6477 h 13735"/>
                <a:gd name="connsiteX13" fmla="*/ 5914 w 10622"/>
                <a:gd name="connsiteY13" fmla="*/ 6477 h 13735"/>
                <a:gd name="connsiteX14" fmla="*/ 5532 w 10622"/>
                <a:gd name="connsiteY14" fmla="*/ 6382 h 13735"/>
                <a:gd name="connsiteX15" fmla="*/ 7152 w 10622"/>
                <a:gd name="connsiteY15" fmla="*/ 7334 h 13735"/>
                <a:gd name="connsiteX16" fmla="*/ 7247 w 10622"/>
                <a:gd name="connsiteY16" fmla="*/ 7048 h 13735"/>
                <a:gd name="connsiteX17" fmla="*/ 6961 w 10622"/>
                <a:gd name="connsiteY17" fmla="*/ 5715 h 13735"/>
                <a:gd name="connsiteX18" fmla="*/ 6390 w 10622"/>
                <a:gd name="connsiteY18" fmla="*/ 2953 h 13735"/>
                <a:gd name="connsiteX19" fmla="*/ 1151 w 10622"/>
                <a:gd name="connsiteY19" fmla="*/ 2381 h 13735"/>
                <a:gd name="connsiteX20" fmla="*/ 1151 w 10622"/>
                <a:gd name="connsiteY20" fmla="*/ 2381 h 13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622" h="13735">
                  <a:moveTo>
                    <a:pt x="1151" y="2381"/>
                  </a:moveTo>
                  <a:cubicBezTo>
                    <a:pt x="-468" y="5048"/>
                    <a:pt x="-468" y="9906"/>
                    <a:pt x="1723" y="12287"/>
                  </a:cubicBezTo>
                  <a:cubicBezTo>
                    <a:pt x="3151" y="13811"/>
                    <a:pt x="5342" y="14192"/>
                    <a:pt x="7152" y="13144"/>
                  </a:cubicBezTo>
                  <a:cubicBezTo>
                    <a:pt x="8581" y="12287"/>
                    <a:pt x="9343" y="10858"/>
                    <a:pt x="9914" y="9430"/>
                  </a:cubicBezTo>
                  <a:cubicBezTo>
                    <a:pt x="11057" y="6477"/>
                    <a:pt x="11057" y="2667"/>
                    <a:pt x="8104" y="762"/>
                  </a:cubicBezTo>
                  <a:cubicBezTo>
                    <a:pt x="6009" y="-572"/>
                    <a:pt x="2675" y="-191"/>
                    <a:pt x="1532" y="2191"/>
                  </a:cubicBezTo>
                  <a:cubicBezTo>
                    <a:pt x="484" y="4191"/>
                    <a:pt x="2580" y="6572"/>
                    <a:pt x="4675" y="5334"/>
                  </a:cubicBezTo>
                  <a:cubicBezTo>
                    <a:pt x="4485" y="5429"/>
                    <a:pt x="4294" y="5429"/>
                    <a:pt x="4104" y="5239"/>
                  </a:cubicBezTo>
                  <a:cubicBezTo>
                    <a:pt x="3723" y="5048"/>
                    <a:pt x="3628" y="5048"/>
                    <a:pt x="4009" y="5429"/>
                  </a:cubicBezTo>
                  <a:cubicBezTo>
                    <a:pt x="3818" y="5620"/>
                    <a:pt x="4009" y="4572"/>
                    <a:pt x="3818" y="5239"/>
                  </a:cubicBezTo>
                  <a:cubicBezTo>
                    <a:pt x="3628" y="6001"/>
                    <a:pt x="3151" y="6953"/>
                    <a:pt x="2770" y="7334"/>
                  </a:cubicBezTo>
                  <a:cubicBezTo>
                    <a:pt x="3342" y="7048"/>
                    <a:pt x="3818" y="6667"/>
                    <a:pt x="4390" y="6382"/>
                  </a:cubicBezTo>
                  <a:cubicBezTo>
                    <a:pt x="4294" y="6382"/>
                    <a:pt x="4199" y="6477"/>
                    <a:pt x="4009" y="6477"/>
                  </a:cubicBezTo>
                  <a:cubicBezTo>
                    <a:pt x="4675" y="6477"/>
                    <a:pt x="5342" y="6477"/>
                    <a:pt x="5914" y="6477"/>
                  </a:cubicBezTo>
                  <a:cubicBezTo>
                    <a:pt x="5818" y="6477"/>
                    <a:pt x="5628" y="6382"/>
                    <a:pt x="5532" y="6382"/>
                  </a:cubicBezTo>
                  <a:cubicBezTo>
                    <a:pt x="6104" y="6667"/>
                    <a:pt x="6580" y="7048"/>
                    <a:pt x="7152" y="7334"/>
                  </a:cubicBezTo>
                  <a:cubicBezTo>
                    <a:pt x="7628" y="7810"/>
                    <a:pt x="7342" y="7525"/>
                    <a:pt x="7247" y="7048"/>
                  </a:cubicBezTo>
                  <a:cubicBezTo>
                    <a:pt x="7152" y="6572"/>
                    <a:pt x="6961" y="6191"/>
                    <a:pt x="6961" y="5715"/>
                  </a:cubicBezTo>
                  <a:cubicBezTo>
                    <a:pt x="6771" y="4762"/>
                    <a:pt x="6676" y="3905"/>
                    <a:pt x="6390" y="2953"/>
                  </a:cubicBezTo>
                  <a:cubicBezTo>
                    <a:pt x="5723" y="667"/>
                    <a:pt x="2485" y="190"/>
                    <a:pt x="1151" y="2381"/>
                  </a:cubicBezTo>
                  <a:lnTo>
                    <a:pt x="1151" y="238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0" name="任意多边形: 形状 259"/>
            <p:cNvSpPr/>
            <p:nvPr/>
          </p:nvSpPr>
          <p:spPr>
            <a:xfrm>
              <a:off x="8529732" y="3169934"/>
              <a:ext cx="9660" cy="12648"/>
            </a:xfrm>
            <a:custGeom>
              <a:avLst/>
              <a:gdLst>
                <a:gd name="connsiteX0" fmla="*/ 1492 w 9660"/>
                <a:gd name="connsiteY0" fmla="*/ 2317 h 12648"/>
                <a:gd name="connsiteX1" fmla="*/ 63 w 9660"/>
                <a:gd name="connsiteY1" fmla="*/ 7175 h 12648"/>
                <a:gd name="connsiteX2" fmla="*/ 1302 w 9660"/>
                <a:gd name="connsiteY2" fmla="*/ 11556 h 12648"/>
                <a:gd name="connsiteX3" fmla="*/ 8541 w 9660"/>
                <a:gd name="connsiteY3" fmla="*/ 10032 h 12648"/>
                <a:gd name="connsiteX4" fmla="*/ 8350 w 9660"/>
                <a:gd name="connsiteY4" fmla="*/ 1364 h 12648"/>
                <a:gd name="connsiteX5" fmla="*/ 1968 w 9660"/>
                <a:gd name="connsiteY5" fmla="*/ 1936 h 12648"/>
                <a:gd name="connsiteX6" fmla="*/ 5874 w 9660"/>
                <a:gd name="connsiteY6" fmla="*/ 4222 h 12648"/>
                <a:gd name="connsiteX7" fmla="*/ 4635 w 9660"/>
                <a:gd name="connsiteY7" fmla="*/ 4793 h 12648"/>
                <a:gd name="connsiteX8" fmla="*/ 4445 w 9660"/>
                <a:gd name="connsiteY8" fmla="*/ 4984 h 12648"/>
                <a:gd name="connsiteX9" fmla="*/ 4350 w 9660"/>
                <a:gd name="connsiteY9" fmla="*/ 5460 h 12648"/>
                <a:gd name="connsiteX10" fmla="*/ 3873 w 9660"/>
                <a:gd name="connsiteY10" fmla="*/ 7270 h 12648"/>
                <a:gd name="connsiteX11" fmla="*/ 4635 w 9660"/>
                <a:gd name="connsiteY11" fmla="*/ 7556 h 12648"/>
                <a:gd name="connsiteX12" fmla="*/ 5302 w 9660"/>
                <a:gd name="connsiteY12" fmla="*/ 7651 h 12648"/>
                <a:gd name="connsiteX13" fmla="*/ 5397 w 9660"/>
                <a:gd name="connsiteY13" fmla="*/ 6032 h 12648"/>
                <a:gd name="connsiteX14" fmla="*/ 5016 w 9660"/>
                <a:gd name="connsiteY14" fmla="*/ 2793 h 12648"/>
                <a:gd name="connsiteX15" fmla="*/ 1492 w 9660"/>
                <a:gd name="connsiteY15" fmla="*/ 2317 h 12648"/>
                <a:gd name="connsiteX16" fmla="*/ 1492 w 9660"/>
                <a:gd name="connsiteY16" fmla="*/ 2317 h 1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660" h="12648">
                  <a:moveTo>
                    <a:pt x="1492" y="2317"/>
                  </a:moveTo>
                  <a:cubicBezTo>
                    <a:pt x="444" y="3650"/>
                    <a:pt x="254" y="5555"/>
                    <a:pt x="63" y="7175"/>
                  </a:cubicBezTo>
                  <a:cubicBezTo>
                    <a:pt x="-127" y="8699"/>
                    <a:pt x="63" y="10413"/>
                    <a:pt x="1302" y="11556"/>
                  </a:cubicBezTo>
                  <a:cubicBezTo>
                    <a:pt x="3588" y="13652"/>
                    <a:pt x="7112" y="12509"/>
                    <a:pt x="8541" y="10032"/>
                  </a:cubicBezTo>
                  <a:cubicBezTo>
                    <a:pt x="9874" y="7651"/>
                    <a:pt x="10255" y="3555"/>
                    <a:pt x="8350" y="1364"/>
                  </a:cubicBezTo>
                  <a:cubicBezTo>
                    <a:pt x="6636" y="-541"/>
                    <a:pt x="3112" y="-541"/>
                    <a:pt x="1968" y="1936"/>
                  </a:cubicBezTo>
                  <a:cubicBezTo>
                    <a:pt x="730" y="4603"/>
                    <a:pt x="4064" y="6413"/>
                    <a:pt x="5874" y="4222"/>
                  </a:cubicBezTo>
                  <a:cubicBezTo>
                    <a:pt x="5683" y="4508"/>
                    <a:pt x="4635" y="4793"/>
                    <a:pt x="4635" y="4793"/>
                  </a:cubicBezTo>
                  <a:cubicBezTo>
                    <a:pt x="4445" y="4603"/>
                    <a:pt x="4350" y="4698"/>
                    <a:pt x="4445" y="4984"/>
                  </a:cubicBezTo>
                  <a:cubicBezTo>
                    <a:pt x="4445" y="5174"/>
                    <a:pt x="4445" y="5270"/>
                    <a:pt x="4350" y="5460"/>
                  </a:cubicBezTo>
                  <a:cubicBezTo>
                    <a:pt x="4254" y="5841"/>
                    <a:pt x="3873" y="7270"/>
                    <a:pt x="3873" y="7270"/>
                  </a:cubicBezTo>
                  <a:cubicBezTo>
                    <a:pt x="4064" y="7079"/>
                    <a:pt x="4350" y="7175"/>
                    <a:pt x="4635" y="7556"/>
                  </a:cubicBezTo>
                  <a:cubicBezTo>
                    <a:pt x="5112" y="8032"/>
                    <a:pt x="5397" y="8127"/>
                    <a:pt x="5302" y="7651"/>
                  </a:cubicBezTo>
                  <a:cubicBezTo>
                    <a:pt x="5493" y="7365"/>
                    <a:pt x="5397" y="6413"/>
                    <a:pt x="5397" y="6032"/>
                  </a:cubicBezTo>
                  <a:cubicBezTo>
                    <a:pt x="5493" y="4889"/>
                    <a:pt x="5493" y="3841"/>
                    <a:pt x="5016" y="2793"/>
                  </a:cubicBezTo>
                  <a:cubicBezTo>
                    <a:pt x="4445" y="1079"/>
                    <a:pt x="2635" y="888"/>
                    <a:pt x="1492" y="2317"/>
                  </a:cubicBezTo>
                  <a:lnTo>
                    <a:pt x="1492" y="23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1" name="任意多边形: 形状 260"/>
            <p:cNvSpPr/>
            <p:nvPr/>
          </p:nvSpPr>
          <p:spPr>
            <a:xfrm>
              <a:off x="8530359" y="3190839"/>
              <a:ext cx="9723" cy="13192"/>
            </a:xfrm>
            <a:custGeom>
              <a:avLst/>
              <a:gdLst>
                <a:gd name="connsiteX0" fmla="*/ 2104 w 9723"/>
                <a:gd name="connsiteY0" fmla="*/ 652 h 13192"/>
                <a:gd name="connsiteX1" fmla="*/ 294 w 9723"/>
                <a:gd name="connsiteY1" fmla="*/ 10939 h 13192"/>
                <a:gd name="connsiteX2" fmla="*/ 4104 w 9723"/>
                <a:gd name="connsiteY2" fmla="*/ 13129 h 13192"/>
                <a:gd name="connsiteX3" fmla="*/ 9724 w 9723"/>
                <a:gd name="connsiteY3" fmla="*/ 6462 h 13192"/>
                <a:gd name="connsiteX4" fmla="*/ 3818 w 9723"/>
                <a:gd name="connsiteY4" fmla="*/ 366 h 13192"/>
                <a:gd name="connsiteX5" fmla="*/ 2104 w 9723"/>
                <a:gd name="connsiteY5" fmla="*/ 4557 h 13192"/>
                <a:gd name="connsiteX6" fmla="*/ 3437 w 9723"/>
                <a:gd name="connsiteY6" fmla="*/ 6557 h 13192"/>
                <a:gd name="connsiteX7" fmla="*/ 3247 w 9723"/>
                <a:gd name="connsiteY7" fmla="*/ 6748 h 13192"/>
                <a:gd name="connsiteX8" fmla="*/ 2485 w 9723"/>
                <a:gd name="connsiteY8" fmla="*/ 7033 h 13192"/>
                <a:gd name="connsiteX9" fmla="*/ 6295 w 9723"/>
                <a:gd name="connsiteY9" fmla="*/ 9224 h 13192"/>
                <a:gd name="connsiteX10" fmla="*/ 5723 w 9723"/>
                <a:gd name="connsiteY10" fmla="*/ 2080 h 13192"/>
                <a:gd name="connsiteX11" fmla="*/ 2104 w 9723"/>
                <a:gd name="connsiteY11" fmla="*/ 652 h 13192"/>
                <a:gd name="connsiteX12" fmla="*/ 2104 w 9723"/>
                <a:gd name="connsiteY12" fmla="*/ 652 h 1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23" h="13192">
                  <a:moveTo>
                    <a:pt x="2104" y="652"/>
                  </a:moveTo>
                  <a:cubicBezTo>
                    <a:pt x="-182" y="3604"/>
                    <a:pt x="-278" y="7414"/>
                    <a:pt x="294" y="10939"/>
                  </a:cubicBezTo>
                  <a:cubicBezTo>
                    <a:pt x="580" y="12748"/>
                    <a:pt x="2580" y="13415"/>
                    <a:pt x="4104" y="13129"/>
                  </a:cubicBezTo>
                  <a:cubicBezTo>
                    <a:pt x="7247" y="12558"/>
                    <a:pt x="9629" y="9605"/>
                    <a:pt x="9724" y="6462"/>
                  </a:cubicBezTo>
                  <a:cubicBezTo>
                    <a:pt x="9724" y="3319"/>
                    <a:pt x="7247" y="-15"/>
                    <a:pt x="3818" y="366"/>
                  </a:cubicBezTo>
                  <a:cubicBezTo>
                    <a:pt x="1723" y="556"/>
                    <a:pt x="484" y="2938"/>
                    <a:pt x="2104" y="4557"/>
                  </a:cubicBezTo>
                  <a:cubicBezTo>
                    <a:pt x="2675" y="5128"/>
                    <a:pt x="3247" y="5795"/>
                    <a:pt x="3437" y="6557"/>
                  </a:cubicBezTo>
                  <a:cubicBezTo>
                    <a:pt x="3247" y="5795"/>
                    <a:pt x="3532" y="6557"/>
                    <a:pt x="3247" y="6748"/>
                  </a:cubicBezTo>
                  <a:cubicBezTo>
                    <a:pt x="2961" y="6843"/>
                    <a:pt x="2961" y="6938"/>
                    <a:pt x="2485" y="7033"/>
                  </a:cubicBezTo>
                  <a:cubicBezTo>
                    <a:pt x="3723" y="7795"/>
                    <a:pt x="5056" y="8462"/>
                    <a:pt x="6295" y="9224"/>
                  </a:cubicBezTo>
                  <a:cubicBezTo>
                    <a:pt x="5438" y="6843"/>
                    <a:pt x="5723" y="4652"/>
                    <a:pt x="5723" y="2080"/>
                  </a:cubicBezTo>
                  <a:cubicBezTo>
                    <a:pt x="5723" y="556"/>
                    <a:pt x="3247" y="-872"/>
                    <a:pt x="2104" y="652"/>
                  </a:cubicBezTo>
                  <a:lnTo>
                    <a:pt x="2104" y="65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2" name="任意多边形: 形状 261"/>
            <p:cNvSpPr/>
            <p:nvPr/>
          </p:nvSpPr>
          <p:spPr>
            <a:xfrm>
              <a:off x="8548762" y="3131395"/>
              <a:ext cx="26979" cy="5625"/>
            </a:xfrm>
            <a:custGeom>
              <a:avLst/>
              <a:gdLst>
                <a:gd name="connsiteX0" fmla="*/ 1988 w 26979"/>
                <a:gd name="connsiteY0" fmla="*/ 5041 h 5625"/>
                <a:gd name="connsiteX1" fmla="*/ 25325 w 26979"/>
                <a:gd name="connsiteY1" fmla="*/ 4851 h 5625"/>
                <a:gd name="connsiteX2" fmla="*/ 24753 w 26979"/>
                <a:gd name="connsiteY2" fmla="*/ 374 h 5625"/>
                <a:gd name="connsiteX3" fmla="*/ 1512 w 26979"/>
                <a:gd name="connsiteY3" fmla="*/ 1136 h 5625"/>
                <a:gd name="connsiteX4" fmla="*/ 1988 w 26979"/>
                <a:gd name="connsiteY4" fmla="*/ 5041 h 5625"/>
                <a:gd name="connsiteX5" fmla="*/ 1988 w 26979"/>
                <a:gd name="connsiteY5" fmla="*/ 5041 h 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79" h="5625">
                  <a:moveTo>
                    <a:pt x="1988" y="5041"/>
                  </a:moveTo>
                  <a:cubicBezTo>
                    <a:pt x="9513" y="5803"/>
                    <a:pt x="17800" y="5899"/>
                    <a:pt x="25325" y="4851"/>
                  </a:cubicBezTo>
                  <a:cubicBezTo>
                    <a:pt x="28087" y="4470"/>
                    <a:pt x="27039" y="660"/>
                    <a:pt x="24753" y="374"/>
                  </a:cubicBezTo>
                  <a:cubicBezTo>
                    <a:pt x="17324" y="-388"/>
                    <a:pt x="8942" y="88"/>
                    <a:pt x="1512" y="1136"/>
                  </a:cubicBezTo>
                  <a:cubicBezTo>
                    <a:pt x="-964" y="1422"/>
                    <a:pt x="-107" y="4756"/>
                    <a:pt x="1988" y="5041"/>
                  </a:cubicBezTo>
                  <a:lnTo>
                    <a:pt x="1988" y="504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3" name="任意多边形: 形状 262"/>
            <p:cNvSpPr/>
            <p:nvPr/>
          </p:nvSpPr>
          <p:spPr>
            <a:xfrm>
              <a:off x="8548369" y="3152677"/>
              <a:ext cx="26766" cy="6047"/>
            </a:xfrm>
            <a:custGeom>
              <a:avLst/>
              <a:gdLst>
                <a:gd name="connsiteX0" fmla="*/ 1429 w 26766"/>
                <a:gd name="connsiteY0" fmla="*/ 4428 h 6047"/>
                <a:gd name="connsiteX1" fmla="*/ 24670 w 26766"/>
                <a:gd name="connsiteY1" fmla="*/ 6048 h 6047"/>
                <a:gd name="connsiteX2" fmla="*/ 25241 w 26766"/>
                <a:gd name="connsiteY2" fmla="*/ 1761 h 6047"/>
                <a:gd name="connsiteX3" fmla="*/ 1429 w 26766"/>
                <a:gd name="connsiteY3" fmla="*/ 618 h 6047"/>
                <a:gd name="connsiteX4" fmla="*/ 1429 w 26766"/>
                <a:gd name="connsiteY4" fmla="*/ 4428 h 6047"/>
                <a:gd name="connsiteX5" fmla="*/ 1429 w 26766"/>
                <a:gd name="connsiteY5" fmla="*/ 4428 h 6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66" h="6047">
                  <a:moveTo>
                    <a:pt x="1429" y="4428"/>
                  </a:moveTo>
                  <a:cubicBezTo>
                    <a:pt x="8954" y="5476"/>
                    <a:pt x="17145" y="6048"/>
                    <a:pt x="24670" y="6048"/>
                  </a:cubicBezTo>
                  <a:cubicBezTo>
                    <a:pt x="27051" y="6048"/>
                    <a:pt x="27623" y="2428"/>
                    <a:pt x="25241" y="1761"/>
                  </a:cubicBezTo>
                  <a:cubicBezTo>
                    <a:pt x="17812" y="-48"/>
                    <a:pt x="8954" y="-525"/>
                    <a:pt x="1429" y="618"/>
                  </a:cubicBezTo>
                  <a:cubicBezTo>
                    <a:pt x="-476" y="904"/>
                    <a:pt x="-476" y="4238"/>
                    <a:pt x="1429" y="4428"/>
                  </a:cubicBezTo>
                  <a:lnTo>
                    <a:pt x="1429" y="442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4" name="任意多边形: 形状 263"/>
            <p:cNvSpPr/>
            <p:nvPr/>
          </p:nvSpPr>
          <p:spPr>
            <a:xfrm>
              <a:off x="8550060" y="3172344"/>
              <a:ext cx="27679" cy="5557"/>
            </a:xfrm>
            <a:custGeom>
              <a:avLst/>
              <a:gdLst>
                <a:gd name="connsiteX0" fmla="*/ 1929 w 27679"/>
                <a:gd name="connsiteY0" fmla="*/ 5145 h 5557"/>
                <a:gd name="connsiteX1" fmla="*/ 26122 w 27679"/>
                <a:gd name="connsiteY1" fmla="*/ 4288 h 5557"/>
                <a:gd name="connsiteX2" fmla="*/ 25551 w 27679"/>
                <a:gd name="connsiteY2" fmla="*/ 2 h 5557"/>
                <a:gd name="connsiteX3" fmla="*/ 1929 w 27679"/>
                <a:gd name="connsiteY3" fmla="*/ 1049 h 5557"/>
                <a:gd name="connsiteX4" fmla="*/ 1929 w 27679"/>
                <a:gd name="connsiteY4" fmla="*/ 5145 h 5557"/>
                <a:gd name="connsiteX5" fmla="*/ 1929 w 27679"/>
                <a:gd name="connsiteY5" fmla="*/ 5145 h 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679" h="5557">
                  <a:moveTo>
                    <a:pt x="1929" y="5145"/>
                  </a:moveTo>
                  <a:cubicBezTo>
                    <a:pt x="9930" y="5717"/>
                    <a:pt x="18312" y="5907"/>
                    <a:pt x="26122" y="4288"/>
                  </a:cubicBezTo>
                  <a:cubicBezTo>
                    <a:pt x="28504" y="3812"/>
                    <a:pt x="28027" y="-94"/>
                    <a:pt x="25551" y="2"/>
                  </a:cubicBezTo>
                  <a:cubicBezTo>
                    <a:pt x="17645" y="383"/>
                    <a:pt x="9930" y="1335"/>
                    <a:pt x="1929" y="1049"/>
                  </a:cubicBezTo>
                  <a:cubicBezTo>
                    <a:pt x="-643" y="954"/>
                    <a:pt x="-643" y="4955"/>
                    <a:pt x="1929" y="5145"/>
                  </a:cubicBezTo>
                  <a:lnTo>
                    <a:pt x="1929" y="514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5" name="任意多边形: 形状 264"/>
            <p:cNvSpPr/>
            <p:nvPr/>
          </p:nvSpPr>
          <p:spPr>
            <a:xfrm>
              <a:off x="8550060" y="3195002"/>
              <a:ext cx="28146" cy="4884"/>
            </a:xfrm>
            <a:custGeom>
              <a:avLst/>
              <a:gdLst>
                <a:gd name="connsiteX0" fmla="*/ 1929 w 28146"/>
                <a:gd name="connsiteY0" fmla="*/ 4490 h 4884"/>
                <a:gd name="connsiteX1" fmla="*/ 25932 w 28146"/>
                <a:gd name="connsiteY1" fmla="*/ 4776 h 4884"/>
                <a:gd name="connsiteX2" fmla="*/ 25932 w 28146"/>
                <a:gd name="connsiteY2" fmla="*/ 108 h 4884"/>
                <a:gd name="connsiteX3" fmla="*/ 1929 w 28146"/>
                <a:gd name="connsiteY3" fmla="*/ 394 h 4884"/>
                <a:gd name="connsiteX4" fmla="*/ 1929 w 28146"/>
                <a:gd name="connsiteY4" fmla="*/ 4490 h 4884"/>
                <a:gd name="connsiteX5" fmla="*/ 1929 w 28146"/>
                <a:gd name="connsiteY5" fmla="*/ 4490 h 4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146" h="4884">
                  <a:moveTo>
                    <a:pt x="1929" y="4490"/>
                  </a:moveTo>
                  <a:cubicBezTo>
                    <a:pt x="9930" y="5061"/>
                    <a:pt x="17931" y="4871"/>
                    <a:pt x="25932" y="4776"/>
                  </a:cubicBezTo>
                  <a:cubicBezTo>
                    <a:pt x="28885" y="4776"/>
                    <a:pt x="28885" y="204"/>
                    <a:pt x="25932" y="108"/>
                  </a:cubicBezTo>
                  <a:cubicBezTo>
                    <a:pt x="17931" y="13"/>
                    <a:pt x="9835" y="-177"/>
                    <a:pt x="1929" y="394"/>
                  </a:cubicBezTo>
                  <a:cubicBezTo>
                    <a:pt x="-643" y="680"/>
                    <a:pt x="-643" y="4299"/>
                    <a:pt x="1929" y="4490"/>
                  </a:cubicBezTo>
                  <a:lnTo>
                    <a:pt x="1929" y="449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6" name="任意多边形: 形状 265"/>
            <p:cNvSpPr/>
            <p:nvPr/>
          </p:nvSpPr>
          <p:spPr>
            <a:xfrm>
              <a:off x="8645930" y="3108792"/>
              <a:ext cx="48020" cy="66074"/>
            </a:xfrm>
            <a:custGeom>
              <a:avLst/>
              <a:gdLst>
                <a:gd name="connsiteX0" fmla="*/ 2261 w 48020"/>
                <a:gd name="connsiteY0" fmla="*/ 12786 h 66074"/>
                <a:gd name="connsiteX1" fmla="*/ 12739 w 48020"/>
                <a:gd name="connsiteY1" fmla="*/ 60506 h 66074"/>
                <a:gd name="connsiteX2" fmla="*/ 44648 w 48020"/>
                <a:gd name="connsiteY2" fmla="*/ 52791 h 66074"/>
                <a:gd name="connsiteX3" fmla="*/ 37790 w 48020"/>
                <a:gd name="connsiteY3" fmla="*/ 7928 h 66074"/>
                <a:gd name="connsiteX4" fmla="*/ 5976 w 48020"/>
                <a:gd name="connsiteY4" fmla="*/ 7642 h 66074"/>
                <a:gd name="connsiteX5" fmla="*/ 9786 w 48020"/>
                <a:gd name="connsiteY5" fmla="*/ 10595 h 66074"/>
                <a:gd name="connsiteX6" fmla="*/ 38838 w 48020"/>
                <a:gd name="connsiteY6" fmla="*/ 51267 h 66074"/>
                <a:gd name="connsiteX7" fmla="*/ 19788 w 48020"/>
                <a:gd name="connsiteY7" fmla="*/ 58887 h 66074"/>
                <a:gd name="connsiteX8" fmla="*/ 10358 w 48020"/>
                <a:gd name="connsiteY8" fmla="*/ 47457 h 66074"/>
                <a:gd name="connsiteX9" fmla="*/ 6548 w 48020"/>
                <a:gd name="connsiteY9" fmla="*/ 13929 h 66074"/>
                <a:gd name="connsiteX10" fmla="*/ 2261 w 48020"/>
                <a:gd name="connsiteY10" fmla="*/ 12786 h 66074"/>
                <a:gd name="connsiteX11" fmla="*/ 2261 w 48020"/>
                <a:gd name="connsiteY11" fmla="*/ 12786 h 6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20" h="66074">
                  <a:moveTo>
                    <a:pt x="2261" y="12786"/>
                  </a:moveTo>
                  <a:cubicBezTo>
                    <a:pt x="-2691" y="28883"/>
                    <a:pt x="356" y="48409"/>
                    <a:pt x="12739" y="60506"/>
                  </a:cubicBezTo>
                  <a:cubicBezTo>
                    <a:pt x="23502" y="71174"/>
                    <a:pt x="38456" y="65364"/>
                    <a:pt x="44648" y="52791"/>
                  </a:cubicBezTo>
                  <a:cubicBezTo>
                    <a:pt x="51220" y="39361"/>
                    <a:pt x="47791" y="18977"/>
                    <a:pt x="37790" y="7928"/>
                  </a:cubicBezTo>
                  <a:cubicBezTo>
                    <a:pt x="29408" y="-1311"/>
                    <a:pt x="13501" y="-3788"/>
                    <a:pt x="5976" y="7642"/>
                  </a:cubicBezTo>
                  <a:cubicBezTo>
                    <a:pt x="4357" y="10024"/>
                    <a:pt x="7786" y="12310"/>
                    <a:pt x="9786" y="10595"/>
                  </a:cubicBezTo>
                  <a:cubicBezTo>
                    <a:pt x="32551" y="-9598"/>
                    <a:pt x="47981" y="34693"/>
                    <a:pt x="38838" y="51267"/>
                  </a:cubicBezTo>
                  <a:cubicBezTo>
                    <a:pt x="35218" y="57744"/>
                    <a:pt x="27408" y="63078"/>
                    <a:pt x="19788" y="58887"/>
                  </a:cubicBezTo>
                  <a:cubicBezTo>
                    <a:pt x="15501" y="56506"/>
                    <a:pt x="12644" y="51648"/>
                    <a:pt x="10358" y="47457"/>
                  </a:cubicBezTo>
                  <a:cubicBezTo>
                    <a:pt x="4833" y="37075"/>
                    <a:pt x="4167" y="25264"/>
                    <a:pt x="6548" y="13929"/>
                  </a:cubicBezTo>
                  <a:cubicBezTo>
                    <a:pt x="7024" y="11262"/>
                    <a:pt x="3119" y="10119"/>
                    <a:pt x="2261" y="12786"/>
                  </a:cubicBezTo>
                  <a:lnTo>
                    <a:pt x="2261" y="1278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7" name="任意多边形: 形状 266"/>
            <p:cNvSpPr/>
            <p:nvPr/>
          </p:nvSpPr>
          <p:spPr>
            <a:xfrm>
              <a:off x="8646205" y="3113336"/>
              <a:ext cx="12153" cy="24219"/>
            </a:xfrm>
            <a:custGeom>
              <a:avLst/>
              <a:gdLst>
                <a:gd name="connsiteX0" fmla="*/ 9606 w 12153"/>
                <a:gd name="connsiteY0" fmla="*/ 50 h 24219"/>
                <a:gd name="connsiteX1" fmla="*/ 81 w 12153"/>
                <a:gd name="connsiteY1" fmla="*/ 22148 h 24219"/>
                <a:gd name="connsiteX2" fmla="*/ 4367 w 12153"/>
                <a:gd name="connsiteY2" fmla="*/ 22148 h 24219"/>
                <a:gd name="connsiteX3" fmla="*/ 11130 w 12153"/>
                <a:gd name="connsiteY3" fmla="*/ 3670 h 24219"/>
                <a:gd name="connsiteX4" fmla="*/ 9606 w 12153"/>
                <a:gd name="connsiteY4" fmla="*/ 50 h 24219"/>
                <a:gd name="connsiteX5" fmla="*/ 9606 w 12153"/>
                <a:gd name="connsiteY5" fmla="*/ 50 h 24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53" h="24219">
                  <a:moveTo>
                    <a:pt x="9606" y="50"/>
                  </a:moveTo>
                  <a:cubicBezTo>
                    <a:pt x="1034" y="2050"/>
                    <a:pt x="-395" y="15100"/>
                    <a:pt x="81" y="22148"/>
                  </a:cubicBezTo>
                  <a:cubicBezTo>
                    <a:pt x="272" y="24910"/>
                    <a:pt x="4177" y="24910"/>
                    <a:pt x="4367" y="22148"/>
                  </a:cubicBezTo>
                  <a:cubicBezTo>
                    <a:pt x="4844" y="16433"/>
                    <a:pt x="5415" y="6813"/>
                    <a:pt x="11130" y="3670"/>
                  </a:cubicBezTo>
                  <a:cubicBezTo>
                    <a:pt x="13226" y="2622"/>
                    <a:pt x="11797" y="-426"/>
                    <a:pt x="9606" y="50"/>
                  </a:cubicBezTo>
                  <a:lnTo>
                    <a:pt x="9606" y="5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8" name="任意多边形: 形状 267"/>
            <p:cNvSpPr/>
            <p:nvPr/>
          </p:nvSpPr>
          <p:spPr>
            <a:xfrm>
              <a:off x="8713356" y="3188800"/>
              <a:ext cx="4809" cy="32194"/>
            </a:xfrm>
            <a:custGeom>
              <a:avLst/>
              <a:gdLst>
                <a:gd name="connsiteX0" fmla="*/ 367 w 4809"/>
                <a:gd name="connsiteY0" fmla="*/ 1929 h 32194"/>
                <a:gd name="connsiteX1" fmla="*/ 272 w 4809"/>
                <a:gd name="connsiteY1" fmla="*/ 30123 h 32194"/>
                <a:gd name="connsiteX2" fmla="*/ 4558 w 4809"/>
                <a:gd name="connsiteY2" fmla="*/ 30123 h 32194"/>
                <a:gd name="connsiteX3" fmla="*/ 4463 w 4809"/>
                <a:gd name="connsiteY3" fmla="*/ 1929 h 32194"/>
                <a:gd name="connsiteX4" fmla="*/ 367 w 4809"/>
                <a:gd name="connsiteY4" fmla="*/ 1929 h 32194"/>
                <a:gd name="connsiteX5" fmla="*/ 367 w 4809"/>
                <a:gd name="connsiteY5" fmla="*/ 1929 h 3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9" h="32194">
                  <a:moveTo>
                    <a:pt x="367" y="1929"/>
                  </a:moveTo>
                  <a:cubicBezTo>
                    <a:pt x="177" y="11263"/>
                    <a:pt x="-299" y="20788"/>
                    <a:pt x="272" y="30123"/>
                  </a:cubicBezTo>
                  <a:cubicBezTo>
                    <a:pt x="463" y="32885"/>
                    <a:pt x="4368" y="32885"/>
                    <a:pt x="4558" y="30123"/>
                  </a:cubicBezTo>
                  <a:cubicBezTo>
                    <a:pt x="5130" y="20788"/>
                    <a:pt x="4558" y="11263"/>
                    <a:pt x="4463" y="1929"/>
                  </a:cubicBezTo>
                  <a:cubicBezTo>
                    <a:pt x="4368" y="-643"/>
                    <a:pt x="463" y="-643"/>
                    <a:pt x="367" y="1929"/>
                  </a:cubicBezTo>
                  <a:lnTo>
                    <a:pt x="367" y="192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9" name="任意多边形: 形状 268"/>
            <p:cNvSpPr/>
            <p:nvPr/>
          </p:nvSpPr>
          <p:spPr>
            <a:xfrm>
              <a:off x="8714747" y="3188729"/>
              <a:ext cx="50887" cy="5028"/>
            </a:xfrm>
            <a:custGeom>
              <a:avLst/>
              <a:gdLst>
                <a:gd name="connsiteX0" fmla="*/ 1929 w 50887"/>
                <a:gd name="connsiteY0" fmla="*/ 4001 h 5028"/>
                <a:gd name="connsiteX1" fmla="*/ 48887 w 50887"/>
                <a:gd name="connsiteY1" fmla="*/ 4953 h 5028"/>
                <a:gd name="connsiteX2" fmla="*/ 48887 w 50887"/>
                <a:gd name="connsiteY2" fmla="*/ 762 h 5028"/>
                <a:gd name="connsiteX3" fmla="*/ 1929 w 50887"/>
                <a:gd name="connsiteY3" fmla="*/ 0 h 5028"/>
                <a:gd name="connsiteX4" fmla="*/ 1929 w 50887"/>
                <a:gd name="connsiteY4" fmla="*/ 4001 h 5028"/>
                <a:gd name="connsiteX5" fmla="*/ 1929 w 50887"/>
                <a:gd name="connsiteY5" fmla="*/ 4001 h 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7" h="5028">
                  <a:moveTo>
                    <a:pt x="1929" y="4001"/>
                  </a:moveTo>
                  <a:cubicBezTo>
                    <a:pt x="17550" y="4667"/>
                    <a:pt x="33266" y="5239"/>
                    <a:pt x="48887" y="4953"/>
                  </a:cubicBezTo>
                  <a:cubicBezTo>
                    <a:pt x="51554" y="4858"/>
                    <a:pt x="51554" y="953"/>
                    <a:pt x="48887" y="762"/>
                  </a:cubicBezTo>
                  <a:cubicBezTo>
                    <a:pt x="33361" y="-190"/>
                    <a:pt x="17550" y="95"/>
                    <a:pt x="1929" y="0"/>
                  </a:cubicBezTo>
                  <a:cubicBezTo>
                    <a:pt x="-643" y="95"/>
                    <a:pt x="-643" y="3905"/>
                    <a:pt x="1929" y="4001"/>
                  </a:cubicBezTo>
                  <a:lnTo>
                    <a:pt x="1929" y="400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0" name="任意多边形: 形状 269"/>
            <p:cNvSpPr/>
            <p:nvPr/>
          </p:nvSpPr>
          <p:spPr>
            <a:xfrm>
              <a:off x="8736651" y="3192531"/>
              <a:ext cx="13660" cy="13340"/>
            </a:xfrm>
            <a:custGeom>
              <a:avLst/>
              <a:gdLst>
                <a:gd name="connsiteX0" fmla="*/ 1266 w 13660"/>
                <a:gd name="connsiteY0" fmla="*/ 2579 h 13340"/>
                <a:gd name="connsiteX1" fmla="*/ 2980 w 13660"/>
                <a:gd name="connsiteY1" fmla="*/ 12200 h 13340"/>
                <a:gd name="connsiteX2" fmla="*/ 12505 w 13660"/>
                <a:gd name="connsiteY2" fmla="*/ 10485 h 13340"/>
                <a:gd name="connsiteX3" fmla="*/ 11267 w 13660"/>
                <a:gd name="connsiteY3" fmla="*/ 1341 h 13340"/>
                <a:gd name="connsiteX4" fmla="*/ 1933 w 13660"/>
                <a:gd name="connsiteY4" fmla="*/ 2675 h 13340"/>
                <a:gd name="connsiteX5" fmla="*/ 5171 w 13660"/>
                <a:gd name="connsiteY5" fmla="*/ 5151 h 13340"/>
                <a:gd name="connsiteX6" fmla="*/ 8791 w 13660"/>
                <a:gd name="connsiteY6" fmla="*/ 8009 h 13340"/>
                <a:gd name="connsiteX7" fmla="*/ 5362 w 13660"/>
                <a:gd name="connsiteY7" fmla="*/ 8485 h 13340"/>
                <a:gd name="connsiteX8" fmla="*/ 4504 w 13660"/>
                <a:gd name="connsiteY8" fmla="*/ 4389 h 13340"/>
                <a:gd name="connsiteX9" fmla="*/ 1266 w 13660"/>
                <a:gd name="connsiteY9" fmla="*/ 2579 h 13340"/>
                <a:gd name="connsiteX10" fmla="*/ 1266 w 13660"/>
                <a:gd name="connsiteY10" fmla="*/ 2579 h 13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660" h="13340">
                  <a:moveTo>
                    <a:pt x="1266" y="2579"/>
                  </a:moveTo>
                  <a:cubicBezTo>
                    <a:pt x="-1020" y="5532"/>
                    <a:pt x="-68" y="10104"/>
                    <a:pt x="2980" y="12200"/>
                  </a:cubicBezTo>
                  <a:cubicBezTo>
                    <a:pt x="5933" y="14200"/>
                    <a:pt x="10410" y="13533"/>
                    <a:pt x="12505" y="10485"/>
                  </a:cubicBezTo>
                  <a:cubicBezTo>
                    <a:pt x="14410" y="7628"/>
                    <a:pt x="13934" y="3532"/>
                    <a:pt x="11267" y="1341"/>
                  </a:cubicBezTo>
                  <a:cubicBezTo>
                    <a:pt x="8314" y="-945"/>
                    <a:pt x="4123" y="-183"/>
                    <a:pt x="1933" y="2675"/>
                  </a:cubicBezTo>
                  <a:cubicBezTo>
                    <a:pt x="504" y="4580"/>
                    <a:pt x="3552" y="6770"/>
                    <a:pt x="5171" y="5151"/>
                  </a:cubicBezTo>
                  <a:cubicBezTo>
                    <a:pt x="7267" y="3151"/>
                    <a:pt x="10791" y="5532"/>
                    <a:pt x="8791" y="8009"/>
                  </a:cubicBezTo>
                  <a:cubicBezTo>
                    <a:pt x="8029" y="8961"/>
                    <a:pt x="6314" y="9152"/>
                    <a:pt x="5362" y="8485"/>
                  </a:cubicBezTo>
                  <a:cubicBezTo>
                    <a:pt x="3933" y="7532"/>
                    <a:pt x="4219" y="5818"/>
                    <a:pt x="4504" y="4389"/>
                  </a:cubicBezTo>
                  <a:cubicBezTo>
                    <a:pt x="4885" y="2770"/>
                    <a:pt x="2599" y="865"/>
                    <a:pt x="1266" y="2579"/>
                  </a:cubicBezTo>
                  <a:lnTo>
                    <a:pt x="1266" y="257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1" name="任意多边形: 形状 270"/>
            <p:cNvSpPr/>
            <p:nvPr/>
          </p:nvSpPr>
          <p:spPr>
            <a:xfrm>
              <a:off x="8730694" y="3204395"/>
              <a:ext cx="20983" cy="13812"/>
            </a:xfrm>
            <a:custGeom>
              <a:avLst/>
              <a:gdLst>
                <a:gd name="connsiteX0" fmla="*/ 3890 w 20983"/>
                <a:gd name="connsiteY0" fmla="*/ 12433 h 13812"/>
                <a:gd name="connsiteX1" fmla="*/ 9319 w 20983"/>
                <a:gd name="connsiteY1" fmla="*/ 4813 h 13812"/>
                <a:gd name="connsiteX2" fmla="*/ 16844 w 20983"/>
                <a:gd name="connsiteY2" fmla="*/ 11576 h 13812"/>
                <a:gd name="connsiteX3" fmla="*/ 20939 w 20983"/>
                <a:gd name="connsiteY3" fmla="*/ 10433 h 13812"/>
                <a:gd name="connsiteX4" fmla="*/ 9795 w 20983"/>
                <a:gd name="connsiteY4" fmla="*/ 50 h 13812"/>
                <a:gd name="connsiteX5" fmla="*/ 80 w 20983"/>
                <a:gd name="connsiteY5" fmla="*/ 11480 h 13812"/>
                <a:gd name="connsiteX6" fmla="*/ 3890 w 20983"/>
                <a:gd name="connsiteY6" fmla="*/ 12433 h 13812"/>
                <a:gd name="connsiteX7" fmla="*/ 3890 w 20983"/>
                <a:gd name="connsiteY7" fmla="*/ 12433 h 1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83" h="13812">
                  <a:moveTo>
                    <a:pt x="3890" y="12433"/>
                  </a:moveTo>
                  <a:cubicBezTo>
                    <a:pt x="4652" y="9956"/>
                    <a:pt x="6842" y="6051"/>
                    <a:pt x="9319" y="4813"/>
                  </a:cubicBezTo>
                  <a:cubicBezTo>
                    <a:pt x="13224" y="2813"/>
                    <a:pt x="15796" y="8909"/>
                    <a:pt x="16844" y="11576"/>
                  </a:cubicBezTo>
                  <a:cubicBezTo>
                    <a:pt x="17891" y="14147"/>
                    <a:pt x="21416" y="13195"/>
                    <a:pt x="20939" y="10433"/>
                  </a:cubicBezTo>
                  <a:cubicBezTo>
                    <a:pt x="20177" y="5480"/>
                    <a:pt x="15320" y="-616"/>
                    <a:pt x="9795" y="50"/>
                  </a:cubicBezTo>
                  <a:cubicBezTo>
                    <a:pt x="4937" y="717"/>
                    <a:pt x="1127" y="7194"/>
                    <a:pt x="80" y="11480"/>
                  </a:cubicBezTo>
                  <a:cubicBezTo>
                    <a:pt x="-587" y="13862"/>
                    <a:pt x="3128" y="14814"/>
                    <a:pt x="3890" y="12433"/>
                  </a:cubicBezTo>
                  <a:lnTo>
                    <a:pt x="3890" y="1243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2" name="任意多边形: 形状 271"/>
            <p:cNvSpPr/>
            <p:nvPr/>
          </p:nvSpPr>
          <p:spPr>
            <a:xfrm>
              <a:off x="8686915" y="3157675"/>
              <a:ext cx="41507" cy="35000"/>
            </a:xfrm>
            <a:custGeom>
              <a:avLst/>
              <a:gdLst>
                <a:gd name="connsiteX0" fmla="*/ 1377 w 41507"/>
                <a:gd name="connsiteY0" fmla="*/ 3812 h 35000"/>
                <a:gd name="connsiteX1" fmla="*/ 35952 w 41507"/>
                <a:gd name="connsiteY1" fmla="*/ 32959 h 35000"/>
                <a:gd name="connsiteX2" fmla="*/ 41477 w 41507"/>
                <a:gd name="connsiteY2" fmla="*/ 31435 h 35000"/>
                <a:gd name="connsiteX3" fmla="*/ 1948 w 41507"/>
                <a:gd name="connsiteY3" fmla="*/ 2 h 35000"/>
                <a:gd name="connsiteX4" fmla="*/ 1377 w 41507"/>
                <a:gd name="connsiteY4" fmla="*/ 3812 h 35000"/>
                <a:gd name="connsiteX5" fmla="*/ 1377 w 41507"/>
                <a:gd name="connsiteY5" fmla="*/ 3812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07" h="35000">
                  <a:moveTo>
                    <a:pt x="1377" y="3812"/>
                  </a:moveTo>
                  <a:cubicBezTo>
                    <a:pt x="15759" y="8003"/>
                    <a:pt x="32714" y="16671"/>
                    <a:pt x="35952" y="32959"/>
                  </a:cubicBezTo>
                  <a:cubicBezTo>
                    <a:pt x="36714" y="36578"/>
                    <a:pt x="41953" y="34959"/>
                    <a:pt x="41477" y="31435"/>
                  </a:cubicBezTo>
                  <a:cubicBezTo>
                    <a:pt x="38905" y="14290"/>
                    <a:pt x="18331" y="383"/>
                    <a:pt x="1948" y="2"/>
                  </a:cubicBezTo>
                  <a:cubicBezTo>
                    <a:pt x="-338" y="-93"/>
                    <a:pt x="-719" y="3145"/>
                    <a:pt x="1377" y="3812"/>
                  </a:cubicBezTo>
                  <a:lnTo>
                    <a:pt x="1377" y="38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3" name="任意多边形: 形状 272"/>
            <p:cNvSpPr/>
            <p:nvPr/>
          </p:nvSpPr>
          <p:spPr>
            <a:xfrm>
              <a:off x="8614281" y="3131710"/>
              <a:ext cx="45035" cy="54468"/>
            </a:xfrm>
            <a:custGeom>
              <a:avLst/>
              <a:gdLst>
                <a:gd name="connsiteX0" fmla="*/ 41245 w 45035"/>
                <a:gd name="connsiteY0" fmla="*/ 34445 h 54468"/>
                <a:gd name="connsiteX1" fmla="*/ 29338 w 45035"/>
                <a:gd name="connsiteY1" fmla="*/ 46351 h 54468"/>
                <a:gd name="connsiteX2" fmla="*/ 14765 w 45035"/>
                <a:gd name="connsiteY2" fmla="*/ 35874 h 54468"/>
                <a:gd name="connsiteX3" fmla="*/ 5240 w 45035"/>
                <a:gd name="connsiteY3" fmla="*/ 2536 h 54468"/>
                <a:gd name="connsiteX4" fmla="*/ 1 w 45035"/>
                <a:gd name="connsiteY4" fmla="*/ 2536 h 54468"/>
                <a:gd name="connsiteX5" fmla="*/ 16575 w 45035"/>
                <a:gd name="connsiteY5" fmla="*/ 47970 h 54468"/>
                <a:gd name="connsiteX6" fmla="*/ 28291 w 45035"/>
                <a:gd name="connsiteY6" fmla="*/ 54066 h 54468"/>
                <a:gd name="connsiteX7" fmla="*/ 44674 w 45035"/>
                <a:gd name="connsiteY7" fmla="*/ 37112 h 54468"/>
                <a:gd name="connsiteX8" fmla="*/ 41245 w 45035"/>
                <a:gd name="connsiteY8" fmla="*/ 34445 h 54468"/>
                <a:gd name="connsiteX9" fmla="*/ 41245 w 45035"/>
                <a:gd name="connsiteY9" fmla="*/ 34445 h 5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035" h="54468">
                  <a:moveTo>
                    <a:pt x="41245" y="34445"/>
                  </a:moveTo>
                  <a:cubicBezTo>
                    <a:pt x="37625" y="37683"/>
                    <a:pt x="33434" y="44160"/>
                    <a:pt x="29338" y="46351"/>
                  </a:cubicBezTo>
                  <a:cubicBezTo>
                    <a:pt x="22195" y="50161"/>
                    <a:pt x="17813" y="41208"/>
                    <a:pt x="14765" y="35874"/>
                  </a:cubicBezTo>
                  <a:cubicBezTo>
                    <a:pt x="8574" y="25587"/>
                    <a:pt x="5907" y="14347"/>
                    <a:pt x="5240" y="2536"/>
                  </a:cubicBezTo>
                  <a:cubicBezTo>
                    <a:pt x="5050" y="-798"/>
                    <a:pt x="-94" y="-893"/>
                    <a:pt x="1" y="2536"/>
                  </a:cubicBezTo>
                  <a:cubicBezTo>
                    <a:pt x="97" y="19014"/>
                    <a:pt x="6097" y="35207"/>
                    <a:pt x="16575" y="47970"/>
                  </a:cubicBezTo>
                  <a:cubicBezTo>
                    <a:pt x="19623" y="51685"/>
                    <a:pt x="22957" y="55781"/>
                    <a:pt x="28291" y="54066"/>
                  </a:cubicBezTo>
                  <a:cubicBezTo>
                    <a:pt x="34768" y="51971"/>
                    <a:pt x="40673" y="42255"/>
                    <a:pt x="44674" y="37112"/>
                  </a:cubicBezTo>
                  <a:cubicBezTo>
                    <a:pt x="46102" y="35016"/>
                    <a:pt x="42959" y="32921"/>
                    <a:pt x="41245" y="34445"/>
                  </a:cubicBezTo>
                  <a:lnTo>
                    <a:pt x="41245" y="3444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4" name="任意多边形: 形状 273"/>
            <p:cNvSpPr/>
            <p:nvPr/>
          </p:nvSpPr>
          <p:spPr>
            <a:xfrm>
              <a:off x="8604615" y="3129445"/>
              <a:ext cx="47958" cy="89854"/>
            </a:xfrm>
            <a:custGeom>
              <a:avLst/>
              <a:gdLst>
                <a:gd name="connsiteX0" fmla="*/ 14429 w 47958"/>
                <a:gd name="connsiteY0" fmla="*/ 2800 h 89854"/>
                <a:gd name="connsiteX1" fmla="*/ 47 w 47958"/>
                <a:gd name="connsiteY1" fmla="*/ 28518 h 89854"/>
                <a:gd name="connsiteX2" fmla="*/ 9762 w 47958"/>
                <a:gd name="connsiteY2" fmla="*/ 58712 h 89854"/>
                <a:gd name="connsiteX3" fmla="*/ 41576 w 47958"/>
                <a:gd name="connsiteY3" fmla="*/ 87097 h 89854"/>
                <a:gd name="connsiteX4" fmla="*/ 47195 w 47958"/>
                <a:gd name="connsiteY4" fmla="*/ 87859 h 89854"/>
                <a:gd name="connsiteX5" fmla="*/ 36528 w 47958"/>
                <a:gd name="connsiteY5" fmla="*/ 69571 h 89854"/>
                <a:gd name="connsiteX6" fmla="*/ 9095 w 47958"/>
                <a:gd name="connsiteY6" fmla="*/ 44615 h 89854"/>
                <a:gd name="connsiteX7" fmla="*/ 6048 w 47958"/>
                <a:gd name="connsiteY7" fmla="*/ 32899 h 89854"/>
                <a:gd name="connsiteX8" fmla="*/ 11953 w 47958"/>
                <a:gd name="connsiteY8" fmla="*/ 5753 h 89854"/>
                <a:gd name="connsiteX9" fmla="*/ 14429 w 47958"/>
                <a:gd name="connsiteY9" fmla="*/ 2800 h 89854"/>
                <a:gd name="connsiteX10" fmla="*/ 14429 w 47958"/>
                <a:gd name="connsiteY10" fmla="*/ 2800 h 89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958" h="89854">
                  <a:moveTo>
                    <a:pt x="14429" y="2800"/>
                  </a:moveTo>
                  <a:cubicBezTo>
                    <a:pt x="2619" y="-9677"/>
                    <a:pt x="-430" y="23279"/>
                    <a:pt x="47" y="28518"/>
                  </a:cubicBezTo>
                  <a:cubicBezTo>
                    <a:pt x="999" y="38805"/>
                    <a:pt x="4047" y="49949"/>
                    <a:pt x="9762" y="58712"/>
                  </a:cubicBezTo>
                  <a:cubicBezTo>
                    <a:pt x="15191" y="66904"/>
                    <a:pt x="42147" y="80429"/>
                    <a:pt x="41576" y="87097"/>
                  </a:cubicBezTo>
                  <a:cubicBezTo>
                    <a:pt x="41290" y="90430"/>
                    <a:pt x="46338" y="90811"/>
                    <a:pt x="47195" y="87859"/>
                  </a:cubicBezTo>
                  <a:cubicBezTo>
                    <a:pt x="50053" y="78810"/>
                    <a:pt x="44529" y="73285"/>
                    <a:pt x="36528" y="69571"/>
                  </a:cubicBezTo>
                  <a:cubicBezTo>
                    <a:pt x="23097" y="63379"/>
                    <a:pt x="14239" y="59474"/>
                    <a:pt x="9095" y="44615"/>
                  </a:cubicBezTo>
                  <a:cubicBezTo>
                    <a:pt x="7762" y="40805"/>
                    <a:pt x="6714" y="36805"/>
                    <a:pt x="6048" y="32899"/>
                  </a:cubicBezTo>
                  <a:cubicBezTo>
                    <a:pt x="5476" y="29566"/>
                    <a:pt x="5571" y="1086"/>
                    <a:pt x="11953" y="5753"/>
                  </a:cubicBezTo>
                  <a:cubicBezTo>
                    <a:pt x="13858" y="7277"/>
                    <a:pt x="15858" y="4420"/>
                    <a:pt x="14429" y="2800"/>
                  </a:cubicBezTo>
                  <a:lnTo>
                    <a:pt x="14429" y="280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5" name="任意多边形: 形状 274"/>
            <p:cNvSpPr/>
            <p:nvPr/>
          </p:nvSpPr>
          <p:spPr>
            <a:xfrm>
              <a:off x="8748569" y="3304549"/>
              <a:ext cx="14210" cy="65956"/>
            </a:xfrm>
            <a:custGeom>
              <a:avLst/>
              <a:gdLst>
                <a:gd name="connsiteX0" fmla="*/ 16 w 14210"/>
                <a:gd name="connsiteY0" fmla="*/ 1909 h 65956"/>
                <a:gd name="connsiteX1" fmla="*/ 9637 w 14210"/>
                <a:gd name="connsiteY1" fmla="*/ 64298 h 65956"/>
                <a:gd name="connsiteX2" fmla="*/ 14209 w 14210"/>
                <a:gd name="connsiteY2" fmla="*/ 63631 h 65956"/>
                <a:gd name="connsiteX3" fmla="*/ 3826 w 14210"/>
                <a:gd name="connsiteY3" fmla="*/ 1338 h 65956"/>
                <a:gd name="connsiteX4" fmla="*/ 16 w 14210"/>
                <a:gd name="connsiteY4" fmla="*/ 1909 h 65956"/>
                <a:gd name="connsiteX5" fmla="*/ 16 w 14210"/>
                <a:gd name="connsiteY5" fmla="*/ 1909 h 65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10" h="65956">
                  <a:moveTo>
                    <a:pt x="16" y="1909"/>
                  </a:moveTo>
                  <a:cubicBezTo>
                    <a:pt x="2398" y="22483"/>
                    <a:pt x="4874" y="44200"/>
                    <a:pt x="9637" y="64298"/>
                  </a:cubicBezTo>
                  <a:cubicBezTo>
                    <a:pt x="10208" y="66870"/>
                    <a:pt x="14304" y="66298"/>
                    <a:pt x="14209" y="63631"/>
                  </a:cubicBezTo>
                  <a:cubicBezTo>
                    <a:pt x="13542" y="43152"/>
                    <a:pt x="9065" y="21054"/>
                    <a:pt x="3826" y="1338"/>
                  </a:cubicBezTo>
                  <a:cubicBezTo>
                    <a:pt x="3255" y="-663"/>
                    <a:pt x="-269" y="-377"/>
                    <a:pt x="16" y="1909"/>
                  </a:cubicBezTo>
                  <a:lnTo>
                    <a:pt x="16" y="190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6" name="任意多边形: 形状 275"/>
            <p:cNvSpPr/>
            <p:nvPr/>
          </p:nvSpPr>
          <p:spPr>
            <a:xfrm>
              <a:off x="8748942" y="3302265"/>
              <a:ext cx="108061" cy="6710"/>
            </a:xfrm>
            <a:custGeom>
              <a:avLst/>
              <a:gdLst>
                <a:gd name="connsiteX0" fmla="*/ 1929 w 108061"/>
                <a:gd name="connsiteY0" fmla="*/ 5812 h 6710"/>
                <a:gd name="connsiteX1" fmla="*/ 105561 w 108061"/>
                <a:gd name="connsiteY1" fmla="*/ 5240 h 6710"/>
                <a:gd name="connsiteX2" fmla="*/ 105561 w 108061"/>
                <a:gd name="connsiteY2" fmla="*/ 1 h 6710"/>
                <a:gd name="connsiteX3" fmla="*/ 1929 w 108061"/>
                <a:gd name="connsiteY3" fmla="*/ 1716 h 6710"/>
                <a:gd name="connsiteX4" fmla="*/ 1929 w 108061"/>
                <a:gd name="connsiteY4" fmla="*/ 5812 h 6710"/>
                <a:gd name="connsiteX5" fmla="*/ 1929 w 108061"/>
                <a:gd name="connsiteY5" fmla="*/ 5812 h 6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061" h="6710">
                  <a:moveTo>
                    <a:pt x="1929" y="5812"/>
                  </a:moveTo>
                  <a:cubicBezTo>
                    <a:pt x="36314" y="7526"/>
                    <a:pt x="71176" y="6478"/>
                    <a:pt x="105561" y="5240"/>
                  </a:cubicBezTo>
                  <a:cubicBezTo>
                    <a:pt x="108895" y="5145"/>
                    <a:pt x="108895" y="-94"/>
                    <a:pt x="105561" y="1"/>
                  </a:cubicBezTo>
                  <a:cubicBezTo>
                    <a:pt x="70985" y="1144"/>
                    <a:pt x="36504" y="763"/>
                    <a:pt x="1929" y="1716"/>
                  </a:cubicBezTo>
                  <a:cubicBezTo>
                    <a:pt x="-643" y="1906"/>
                    <a:pt x="-643" y="5716"/>
                    <a:pt x="1929" y="5812"/>
                  </a:cubicBezTo>
                  <a:lnTo>
                    <a:pt x="1929" y="581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7" name="任意多边形: 形状 276"/>
            <p:cNvSpPr/>
            <p:nvPr/>
          </p:nvSpPr>
          <p:spPr>
            <a:xfrm>
              <a:off x="8382551" y="3341414"/>
              <a:ext cx="81878" cy="9102"/>
            </a:xfrm>
            <a:custGeom>
              <a:avLst/>
              <a:gdLst>
                <a:gd name="connsiteX0" fmla="*/ 1893 w 81878"/>
                <a:gd name="connsiteY0" fmla="*/ 7144 h 9102"/>
                <a:gd name="connsiteX1" fmla="*/ 78951 w 81878"/>
                <a:gd name="connsiteY1" fmla="*/ 9049 h 9102"/>
                <a:gd name="connsiteX2" fmla="*/ 80189 w 81878"/>
                <a:gd name="connsiteY2" fmla="*/ 4477 h 9102"/>
                <a:gd name="connsiteX3" fmla="*/ 1893 w 81878"/>
                <a:gd name="connsiteY3" fmla="*/ 3239 h 9102"/>
                <a:gd name="connsiteX4" fmla="*/ 1893 w 81878"/>
                <a:gd name="connsiteY4" fmla="*/ 7144 h 9102"/>
                <a:gd name="connsiteX5" fmla="*/ 1893 w 81878"/>
                <a:gd name="connsiteY5" fmla="*/ 7144 h 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878" h="9102">
                  <a:moveTo>
                    <a:pt x="1893" y="7144"/>
                  </a:moveTo>
                  <a:cubicBezTo>
                    <a:pt x="28087" y="8192"/>
                    <a:pt x="52757" y="4096"/>
                    <a:pt x="78951" y="9049"/>
                  </a:cubicBezTo>
                  <a:cubicBezTo>
                    <a:pt x="81903" y="9620"/>
                    <a:pt x="83142" y="5429"/>
                    <a:pt x="80189" y="4477"/>
                  </a:cubicBezTo>
                  <a:cubicBezTo>
                    <a:pt x="55614" y="-3238"/>
                    <a:pt x="27135" y="857"/>
                    <a:pt x="1893" y="3239"/>
                  </a:cubicBezTo>
                  <a:cubicBezTo>
                    <a:pt x="-583" y="3429"/>
                    <a:pt x="-678" y="7049"/>
                    <a:pt x="1893" y="7144"/>
                  </a:cubicBezTo>
                  <a:lnTo>
                    <a:pt x="1893" y="714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8" name="任意多边形: 形状 277"/>
            <p:cNvSpPr/>
            <p:nvPr/>
          </p:nvSpPr>
          <p:spPr>
            <a:xfrm>
              <a:off x="8453121" y="3345779"/>
              <a:ext cx="13161" cy="27367"/>
            </a:xfrm>
            <a:custGeom>
              <a:avLst/>
              <a:gdLst>
                <a:gd name="connsiteX0" fmla="*/ 8476 w 13161"/>
                <a:gd name="connsiteY0" fmla="*/ 3923 h 27367"/>
                <a:gd name="connsiteX1" fmla="*/ 94 w 13161"/>
                <a:gd name="connsiteY1" fmla="*/ 24401 h 27367"/>
                <a:gd name="connsiteX2" fmla="*/ 3999 w 13161"/>
                <a:gd name="connsiteY2" fmla="*/ 26687 h 27367"/>
                <a:gd name="connsiteX3" fmla="*/ 9047 w 13161"/>
                <a:gd name="connsiteY3" fmla="*/ 17 h 27367"/>
                <a:gd name="connsiteX4" fmla="*/ 8476 w 13161"/>
                <a:gd name="connsiteY4" fmla="*/ 3923 h 27367"/>
                <a:gd name="connsiteX5" fmla="*/ 8476 w 13161"/>
                <a:gd name="connsiteY5" fmla="*/ 3923 h 2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61" h="27367">
                  <a:moveTo>
                    <a:pt x="8476" y="3923"/>
                  </a:moveTo>
                  <a:cubicBezTo>
                    <a:pt x="9714" y="4399"/>
                    <a:pt x="761" y="22496"/>
                    <a:pt x="94" y="24401"/>
                  </a:cubicBezTo>
                  <a:cubicBezTo>
                    <a:pt x="-573" y="26592"/>
                    <a:pt x="2475" y="28402"/>
                    <a:pt x="3999" y="26687"/>
                  </a:cubicBezTo>
                  <a:cubicBezTo>
                    <a:pt x="7047" y="23163"/>
                    <a:pt x="19525" y="684"/>
                    <a:pt x="9047" y="17"/>
                  </a:cubicBezTo>
                  <a:cubicBezTo>
                    <a:pt x="6476" y="-268"/>
                    <a:pt x="6476" y="3065"/>
                    <a:pt x="8476" y="3923"/>
                  </a:cubicBezTo>
                  <a:lnTo>
                    <a:pt x="8476" y="392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9" name="任意多边形: 形状 278"/>
            <p:cNvSpPr/>
            <p:nvPr/>
          </p:nvSpPr>
          <p:spPr>
            <a:xfrm>
              <a:off x="8398013" y="3320030"/>
              <a:ext cx="59597" cy="26260"/>
            </a:xfrm>
            <a:custGeom>
              <a:avLst/>
              <a:gdLst>
                <a:gd name="connsiteX0" fmla="*/ 50058 w 59597"/>
                <a:gd name="connsiteY0" fmla="*/ 25290 h 26260"/>
                <a:gd name="connsiteX1" fmla="*/ 53678 w 59597"/>
                <a:gd name="connsiteY1" fmla="*/ 1478 h 26260"/>
                <a:gd name="connsiteX2" fmla="*/ 30723 w 59597"/>
                <a:gd name="connsiteY2" fmla="*/ 525 h 26260"/>
                <a:gd name="connsiteX3" fmla="*/ 1767 w 59597"/>
                <a:gd name="connsiteY3" fmla="*/ 3478 h 26260"/>
                <a:gd name="connsiteX4" fmla="*/ 3100 w 59597"/>
                <a:gd name="connsiteY4" fmla="*/ 8240 h 26260"/>
                <a:gd name="connsiteX5" fmla="*/ 38914 w 59597"/>
                <a:gd name="connsiteY5" fmla="*/ 5288 h 26260"/>
                <a:gd name="connsiteX6" fmla="*/ 53392 w 59597"/>
                <a:gd name="connsiteY6" fmla="*/ 10812 h 26260"/>
                <a:gd name="connsiteX7" fmla="*/ 46725 w 59597"/>
                <a:gd name="connsiteY7" fmla="*/ 23385 h 26260"/>
                <a:gd name="connsiteX8" fmla="*/ 50058 w 59597"/>
                <a:gd name="connsiteY8" fmla="*/ 25290 h 26260"/>
                <a:gd name="connsiteX9" fmla="*/ 50058 w 59597"/>
                <a:gd name="connsiteY9" fmla="*/ 25290 h 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597" h="26260">
                  <a:moveTo>
                    <a:pt x="50058" y="25290"/>
                  </a:moveTo>
                  <a:cubicBezTo>
                    <a:pt x="54821" y="18051"/>
                    <a:pt x="66727" y="5859"/>
                    <a:pt x="53678" y="1478"/>
                  </a:cubicBezTo>
                  <a:cubicBezTo>
                    <a:pt x="46725" y="-904"/>
                    <a:pt x="37866" y="239"/>
                    <a:pt x="30723" y="525"/>
                  </a:cubicBezTo>
                  <a:cubicBezTo>
                    <a:pt x="21007" y="1001"/>
                    <a:pt x="11387" y="1954"/>
                    <a:pt x="1767" y="3478"/>
                  </a:cubicBezTo>
                  <a:cubicBezTo>
                    <a:pt x="-1377" y="3954"/>
                    <a:pt x="52" y="8621"/>
                    <a:pt x="3100" y="8240"/>
                  </a:cubicBezTo>
                  <a:cubicBezTo>
                    <a:pt x="15006" y="6621"/>
                    <a:pt x="26913" y="5478"/>
                    <a:pt x="38914" y="5288"/>
                  </a:cubicBezTo>
                  <a:cubicBezTo>
                    <a:pt x="43962" y="5192"/>
                    <a:pt x="54249" y="2906"/>
                    <a:pt x="53392" y="10812"/>
                  </a:cubicBezTo>
                  <a:cubicBezTo>
                    <a:pt x="53011" y="14336"/>
                    <a:pt x="48344" y="20051"/>
                    <a:pt x="46725" y="23385"/>
                  </a:cubicBezTo>
                  <a:cubicBezTo>
                    <a:pt x="45486" y="25576"/>
                    <a:pt x="48630" y="27481"/>
                    <a:pt x="50058" y="25290"/>
                  </a:cubicBezTo>
                  <a:lnTo>
                    <a:pt x="50058" y="2529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0" name="任意多边形: 形状 279"/>
            <p:cNvSpPr/>
            <p:nvPr/>
          </p:nvSpPr>
          <p:spPr>
            <a:xfrm>
              <a:off x="8420842" y="3298261"/>
              <a:ext cx="44094" cy="30690"/>
            </a:xfrm>
            <a:custGeom>
              <a:avLst/>
              <a:gdLst>
                <a:gd name="connsiteX0" fmla="*/ 35612 w 44094"/>
                <a:gd name="connsiteY0" fmla="*/ 29628 h 30690"/>
                <a:gd name="connsiteX1" fmla="*/ 43708 w 44094"/>
                <a:gd name="connsiteY1" fmla="*/ 10102 h 30690"/>
                <a:gd name="connsiteX2" fmla="*/ 41993 w 44094"/>
                <a:gd name="connsiteY2" fmla="*/ 3625 h 30690"/>
                <a:gd name="connsiteX3" fmla="*/ 26563 w 44094"/>
                <a:gd name="connsiteY3" fmla="*/ 672 h 30690"/>
                <a:gd name="connsiteX4" fmla="*/ 2750 w 44094"/>
                <a:gd name="connsiteY4" fmla="*/ 291 h 30690"/>
                <a:gd name="connsiteX5" fmla="*/ 2750 w 44094"/>
                <a:gd name="connsiteY5" fmla="*/ 6006 h 30690"/>
                <a:gd name="connsiteX6" fmla="*/ 32087 w 44094"/>
                <a:gd name="connsiteY6" fmla="*/ 6959 h 30690"/>
                <a:gd name="connsiteX7" fmla="*/ 38183 w 44094"/>
                <a:gd name="connsiteY7" fmla="*/ 8197 h 30690"/>
                <a:gd name="connsiteX8" fmla="*/ 36755 w 44094"/>
                <a:gd name="connsiteY8" fmla="*/ 14198 h 30690"/>
                <a:gd name="connsiteX9" fmla="*/ 31802 w 44094"/>
                <a:gd name="connsiteY9" fmla="*/ 28009 h 30690"/>
                <a:gd name="connsiteX10" fmla="*/ 35612 w 44094"/>
                <a:gd name="connsiteY10" fmla="*/ 29628 h 30690"/>
                <a:gd name="connsiteX11" fmla="*/ 35612 w 44094"/>
                <a:gd name="connsiteY11" fmla="*/ 29628 h 30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094" h="30690">
                  <a:moveTo>
                    <a:pt x="35612" y="29628"/>
                  </a:moveTo>
                  <a:cubicBezTo>
                    <a:pt x="38469" y="23532"/>
                    <a:pt x="42279" y="16579"/>
                    <a:pt x="43708" y="10102"/>
                  </a:cubicBezTo>
                  <a:cubicBezTo>
                    <a:pt x="44279" y="7435"/>
                    <a:pt x="44565" y="5435"/>
                    <a:pt x="41993" y="3625"/>
                  </a:cubicBezTo>
                  <a:cubicBezTo>
                    <a:pt x="38374" y="958"/>
                    <a:pt x="30944" y="1148"/>
                    <a:pt x="26563" y="672"/>
                  </a:cubicBezTo>
                  <a:cubicBezTo>
                    <a:pt x="18657" y="-90"/>
                    <a:pt x="10751" y="-185"/>
                    <a:pt x="2750" y="291"/>
                  </a:cubicBezTo>
                  <a:cubicBezTo>
                    <a:pt x="-869" y="482"/>
                    <a:pt x="-964" y="6197"/>
                    <a:pt x="2750" y="6006"/>
                  </a:cubicBezTo>
                  <a:cubicBezTo>
                    <a:pt x="12561" y="5435"/>
                    <a:pt x="22277" y="5720"/>
                    <a:pt x="32087" y="6959"/>
                  </a:cubicBezTo>
                  <a:cubicBezTo>
                    <a:pt x="33326" y="7149"/>
                    <a:pt x="37326" y="7054"/>
                    <a:pt x="38183" y="8197"/>
                  </a:cubicBezTo>
                  <a:cubicBezTo>
                    <a:pt x="39231" y="9626"/>
                    <a:pt x="37421" y="12388"/>
                    <a:pt x="36755" y="14198"/>
                  </a:cubicBezTo>
                  <a:cubicBezTo>
                    <a:pt x="35040" y="18770"/>
                    <a:pt x="33326" y="23342"/>
                    <a:pt x="31802" y="28009"/>
                  </a:cubicBezTo>
                  <a:cubicBezTo>
                    <a:pt x="31135" y="30295"/>
                    <a:pt x="34564" y="31819"/>
                    <a:pt x="35612" y="29628"/>
                  </a:cubicBezTo>
                  <a:lnTo>
                    <a:pt x="35612" y="2962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1" name="任意多边形: 形状 280"/>
            <p:cNvSpPr/>
            <p:nvPr/>
          </p:nvSpPr>
          <p:spPr>
            <a:xfrm>
              <a:off x="8462775" y="3347245"/>
              <a:ext cx="251126" cy="9805"/>
            </a:xfrm>
            <a:custGeom>
              <a:avLst/>
              <a:gdLst>
                <a:gd name="connsiteX0" fmla="*/ 2250 w 251126"/>
                <a:gd name="connsiteY0" fmla="*/ 5409 h 9805"/>
                <a:gd name="connsiteX1" fmla="*/ 124647 w 251126"/>
                <a:gd name="connsiteY1" fmla="*/ 8838 h 9805"/>
                <a:gd name="connsiteX2" fmla="*/ 247805 w 251126"/>
                <a:gd name="connsiteY2" fmla="*/ 9791 h 9805"/>
                <a:gd name="connsiteX3" fmla="*/ 247805 w 251126"/>
                <a:gd name="connsiteY3" fmla="*/ 2933 h 9805"/>
                <a:gd name="connsiteX4" fmla="*/ 124647 w 251126"/>
                <a:gd name="connsiteY4" fmla="*/ 3504 h 9805"/>
                <a:gd name="connsiteX5" fmla="*/ 2250 w 251126"/>
                <a:gd name="connsiteY5" fmla="*/ 932 h 9805"/>
                <a:gd name="connsiteX6" fmla="*/ 2250 w 251126"/>
                <a:gd name="connsiteY6" fmla="*/ 5409 h 9805"/>
                <a:gd name="connsiteX7" fmla="*/ 2250 w 251126"/>
                <a:gd name="connsiteY7" fmla="*/ 5409 h 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1126" h="9805">
                  <a:moveTo>
                    <a:pt x="2250" y="5409"/>
                  </a:moveTo>
                  <a:cubicBezTo>
                    <a:pt x="43113" y="4838"/>
                    <a:pt x="83784" y="7505"/>
                    <a:pt x="124647" y="8838"/>
                  </a:cubicBezTo>
                  <a:cubicBezTo>
                    <a:pt x="165890" y="10172"/>
                    <a:pt x="206562" y="6457"/>
                    <a:pt x="247805" y="9791"/>
                  </a:cubicBezTo>
                  <a:cubicBezTo>
                    <a:pt x="252186" y="10172"/>
                    <a:pt x="252282" y="3123"/>
                    <a:pt x="247805" y="2933"/>
                  </a:cubicBezTo>
                  <a:cubicBezTo>
                    <a:pt x="206466" y="456"/>
                    <a:pt x="165890" y="4076"/>
                    <a:pt x="124647" y="3504"/>
                  </a:cubicBezTo>
                  <a:cubicBezTo>
                    <a:pt x="83880" y="2933"/>
                    <a:pt x="43017" y="-2020"/>
                    <a:pt x="2250" y="932"/>
                  </a:cubicBezTo>
                  <a:cubicBezTo>
                    <a:pt x="-702" y="932"/>
                    <a:pt x="-798" y="5409"/>
                    <a:pt x="2250" y="5409"/>
                  </a:cubicBezTo>
                  <a:lnTo>
                    <a:pt x="2250" y="540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2" name="任意多边形: 形状 281"/>
            <p:cNvSpPr/>
            <p:nvPr/>
          </p:nvSpPr>
          <p:spPr>
            <a:xfrm>
              <a:off x="8709524" y="3350901"/>
              <a:ext cx="10770" cy="18646"/>
            </a:xfrm>
            <a:custGeom>
              <a:avLst/>
              <a:gdLst>
                <a:gd name="connsiteX0" fmla="*/ 8 w 10770"/>
                <a:gd name="connsiteY0" fmla="*/ 2038 h 18646"/>
                <a:gd name="connsiteX1" fmla="*/ 5342 w 10770"/>
                <a:gd name="connsiteY1" fmla="*/ 17183 h 18646"/>
                <a:gd name="connsiteX2" fmla="*/ 10390 w 10770"/>
                <a:gd name="connsiteY2" fmla="*/ 14230 h 18646"/>
                <a:gd name="connsiteX3" fmla="*/ 3532 w 10770"/>
                <a:gd name="connsiteY3" fmla="*/ 609 h 18646"/>
                <a:gd name="connsiteX4" fmla="*/ 8 w 10770"/>
                <a:gd name="connsiteY4" fmla="*/ 2038 h 18646"/>
                <a:gd name="connsiteX5" fmla="*/ 8 w 10770"/>
                <a:gd name="connsiteY5" fmla="*/ 2038 h 18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70" h="18646">
                  <a:moveTo>
                    <a:pt x="8" y="2038"/>
                  </a:moveTo>
                  <a:cubicBezTo>
                    <a:pt x="-182" y="7182"/>
                    <a:pt x="3056" y="12706"/>
                    <a:pt x="5342" y="17183"/>
                  </a:cubicBezTo>
                  <a:cubicBezTo>
                    <a:pt x="7057" y="20517"/>
                    <a:pt x="12200" y="17564"/>
                    <a:pt x="10390" y="14230"/>
                  </a:cubicBezTo>
                  <a:cubicBezTo>
                    <a:pt x="8009" y="9849"/>
                    <a:pt x="6580" y="4515"/>
                    <a:pt x="3532" y="609"/>
                  </a:cubicBezTo>
                  <a:cubicBezTo>
                    <a:pt x="2294" y="-819"/>
                    <a:pt x="103" y="514"/>
                    <a:pt x="8" y="2038"/>
                  </a:cubicBezTo>
                  <a:lnTo>
                    <a:pt x="8" y="203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3" name="任意多边形: 形状 282"/>
            <p:cNvSpPr/>
            <p:nvPr/>
          </p:nvSpPr>
          <p:spPr>
            <a:xfrm>
              <a:off x="8426640" y="3293808"/>
              <a:ext cx="319111" cy="9107"/>
            </a:xfrm>
            <a:custGeom>
              <a:avLst/>
              <a:gdLst>
                <a:gd name="connsiteX0" fmla="*/ 316611 w 319111"/>
                <a:gd name="connsiteY0" fmla="*/ 1982 h 9107"/>
                <a:gd name="connsiteX1" fmla="*/ 159449 w 319111"/>
                <a:gd name="connsiteY1" fmla="*/ 1696 h 9107"/>
                <a:gd name="connsiteX2" fmla="*/ 2286 w 319111"/>
                <a:gd name="connsiteY2" fmla="*/ 2173 h 9107"/>
                <a:gd name="connsiteX3" fmla="*/ 2286 w 319111"/>
                <a:gd name="connsiteY3" fmla="*/ 6935 h 9107"/>
                <a:gd name="connsiteX4" fmla="*/ 159449 w 319111"/>
                <a:gd name="connsiteY4" fmla="*/ 7411 h 9107"/>
                <a:gd name="connsiteX5" fmla="*/ 316611 w 319111"/>
                <a:gd name="connsiteY5" fmla="*/ 7126 h 9107"/>
                <a:gd name="connsiteX6" fmla="*/ 316611 w 319111"/>
                <a:gd name="connsiteY6" fmla="*/ 1982 h 9107"/>
                <a:gd name="connsiteX7" fmla="*/ 316611 w 319111"/>
                <a:gd name="connsiteY7" fmla="*/ 1982 h 9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111" h="9107">
                  <a:moveTo>
                    <a:pt x="316611" y="1982"/>
                  </a:moveTo>
                  <a:cubicBezTo>
                    <a:pt x="264890" y="-2304"/>
                    <a:pt x="211360" y="1696"/>
                    <a:pt x="159449" y="1696"/>
                  </a:cubicBezTo>
                  <a:cubicBezTo>
                    <a:pt x="107061" y="1696"/>
                    <a:pt x="54578" y="553"/>
                    <a:pt x="2286" y="2173"/>
                  </a:cubicBezTo>
                  <a:cubicBezTo>
                    <a:pt x="-762" y="2268"/>
                    <a:pt x="-762" y="6840"/>
                    <a:pt x="2286" y="6935"/>
                  </a:cubicBezTo>
                  <a:cubicBezTo>
                    <a:pt x="54578" y="8459"/>
                    <a:pt x="107156" y="7411"/>
                    <a:pt x="159449" y="7411"/>
                  </a:cubicBezTo>
                  <a:cubicBezTo>
                    <a:pt x="211360" y="7411"/>
                    <a:pt x="264890" y="11412"/>
                    <a:pt x="316611" y="7126"/>
                  </a:cubicBezTo>
                  <a:cubicBezTo>
                    <a:pt x="319945" y="6840"/>
                    <a:pt x="319945" y="2268"/>
                    <a:pt x="316611" y="1982"/>
                  </a:cubicBezTo>
                  <a:lnTo>
                    <a:pt x="316611" y="1982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4" name="任意多边形: 形状 283"/>
            <p:cNvSpPr/>
            <p:nvPr/>
          </p:nvSpPr>
          <p:spPr>
            <a:xfrm>
              <a:off x="8459808" y="3297316"/>
              <a:ext cx="6170" cy="10631"/>
            </a:xfrm>
            <a:custGeom>
              <a:avLst/>
              <a:gdLst>
                <a:gd name="connsiteX0" fmla="*/ 2074 w 6170"/>
                <a:gd name="connsiteY0" fmla="*/ 1045 h 10631"/>
                <a:gd name="connsiteX1" fmla="*/ 74 w 6170"/>
                <a:gd name="connsiteY1" fmla="*/ 7236 h 10631"/>
                <a:gd name="connsiteX2" fmla="*/ 5313 w 6170"/>
                <a:gd name="connsiteY2" fmla="*/ 8665 h 10631"/>
                <a:gd name="connsiteX3" fmla="*/ 6170 w 6170"/>
                <a:gd name="connsiteY3" fmla="*/ 2188 h 10631"/>
                <a:gd name="connsiteX4" fmla="*/ 2074 w 6170"/>
                <a:gd name="connsiteY4" fmla="*/ 1045 h 10631"/>
                <a:gd name="connsiteX5" fmla="*/ 2074 w 6170"/>
                <a:gd name="connsiteY5" fmla="*/ 1045 h 1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70" h="10631">
                  <a:moveTo>
                    <a:pt x="2074" y="1045"/>
                  </a:moveTo>
                  <a:cubicBezTo>
                    <a:pt x="1122" y="3045"/>
                    <a:pt x="646" y="5141"/>
                    <a:pt x="74" y="7236"/>
                  </a:cubicBezTo>
                  <a:cubicBezTo>
                    <a:pt x="-688" y="10665"/>
                    <a:pt x="4646" y="12094"/>
                    <a:pt x="5313" y="8665"/>
                  </a:cubicBezTo>
                  <a:cubicBezTo>
                    <a:pt x="5694" y="6570"/>
                    <a:pt x="6170" y="4284"/>
                    <a:pt x="6170" y="2188"/>
                  </a:cubicBezTo>
                  <a:cubicBezTo>
                    <a:pt x="6075" y="188"/>
                    <a:pt x="3027" y="-955"/>
                    <a:pt x="2074" y="1045"/>
                  </a:cubicBezTo>
                  <a:lnTo>
                    <a:pt x="2074" y="104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5" name="任意多边形: 形状 284"/>
            <p:cNvSpPr/>
            <p:nvPr/>
          </p:nvSpPr>
          <p:spPr>
            <a:xfrm>
              <a:off x="8736130" y="3295309"/>
              <a:ext cx="20076" cy="31406"/>
            </a:xfrm>
            <a:custGeom>
              <a:avLst/>
              <a:gdLst>
                <a:gd name="connsiteX0" fmla="*/ 1882 w 20076"/>
                <a:gd name="connsiteY0" fmla="*/ 4481 h 31406"/>
                <a:gd name="connsiteX1" fmla="*/ 8740 w 20076"/>
                <a:gd name="connsiteY1" fmla="*/ 4862 h 31406"/>
                <a:gd name="connsiteX2" fmla="*/ 12550 w 20076"/>
                <a:gd name="connsiteY2" fmla="*/ 13149 h 31406"/>
                <a:gd name="connsiteX3" fmla="*/ 15693 w 20076"/>
                <a:gd name="connsiteY3" fmla="*/ 29818 h 31406"/>
                <a:gd name="connsiteX4" fmla="*/ 20075 w 20076"/>
                <a:gd name="connsiteY4" fmla="*/ 29246 h 31406"/>
                <a:gd name="connsiteX5" fmla="*/ 18455 w 20076"/>
                <a:gd name="connsiteY5" fmla="*/ 17054 h 31406"/>
                <a:gd name="connsiteX6" fmla="*/ 16169 w 20076"/>
                <a:gd name="connsiteY6" fmla="*/ 4005 h 31406"/>
                <a:gd name="connsiteX7" fmla="*/ 1977 w 20076"/>
                <a:gd name="connsiteY7" fmla="*/ 576 h 31406"/>
                <a:gd name="connsiteX8" fmla="*/ 1882 w 20076"/>
                <a:gd name="connsiteY8" fmla="*/ 4481 h 31406"/>
                <a:gd name="connsiteX9" fmla="*/ 1882 w 20076"/>
                <a:gd name="connsiteY9" fmla="*/ 4481 h 31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76" h="31406">
                  <a:moveTo>
                    <a:pt x="1882" y="4481"/>
                  </a:moveTo>
                  <a:cubicBezTo>
                    <a:pt x="3882" y="4577"/>
                    <a:pt x="6835" y="4196"/>
                    <a:pt x="8740" y="4862"/>
                  </a:cubicBezTo>
                  <a:cubicBezTo>
                    <a:pt x="12550" y="6196"/>
                    <a:pt x="11978" y="9815"/>
                    <a:pt x="12550" y="13149"/>
                  </a:cubicBezTo>
                  <a:cubicBezTo>
                    <a:pt x="13502" y="18674"/>
                    <a:pt x="14169" y="24389"/>
                    <a:pt x="15693" y="29818"/>
                  </a:cubicBezTo>
                  <a:cubicBezTo>
                    <a:pt x="16360" y="32199"/>
                    <a:pt x="20170" y="31818"/>
                    <a:pt x="20075" y="29246"/>
                  </a:cubicBezTo>
                  <a:cubicBezTo>
                    <a:pt x="19884" y="25151"/>
                    <a:pt x="19122" y="21055"/>
                    <a:pt x="18455" y="17054"/>
                  </a:cubicBezTo>
                  <a:cubicBezTo>
                    <a:pt x="17789" y="13054"/>
                    <a:pt x="17789" y="7720"/>
                    <a:pt x="16169" y="4005"/>
                  </a:cubicBezTo>
                  <a:cubicBezTo>
                    <a:pt x="13788" y="-1329"/>
                    <a:pt x="6644" y="5"/>
                    <a:pt x="1977" y="576"/>
                  </a:cubicBezTo>
                  <a:cubicBezTo>
                    <a:pt x="-595" y="767"/>
                    <a:pt x="-690" y="4386"/>
                    <a:pt x="1882" y="4481"/>
                  </a:cubicBezTo>
                  <a:lnTo>
                    <a:pt x="1882" y="448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6" name="任意多边形: 形状 285"/>
            <p:cNvSpPr/>
            <p:nvPr/>
          </p:nvSpPr>
          <p:spPr>
            <a:xfrm>
              <a:off x="8461287" y="3310013"/>
              <a:ext cx="286857" cy="8035"/>
            </a:xfrm>
            <a:custGeom>
              <a:avLst/>
              <a:gdLst>
                <a:gd name="connsiteX0" fmla="*/ 1929 w 286857"/>
                <a:gd name="connsiteY0" fmla="*/ 6065 h 8035"/>
                <a:gd name="connsiteX1" fmla="*/ 143089 w 286857"/>
                <a:gd name="connsiteY1" fmla="*/ 7208 h 8035"/>
                <a:gd name="connsiteX2" fmla="*/ 284250 w 286857"/>
                <a:gd name="connsiteY2" fmla="*/ 6732 h 8035"/>
                <a:gd name="connsiteX3" fmla="*/ 284250 w 286857"/>
                <a:gd name="connsiteY3" fmla="*/ 1303 h 8035"/>
                <a:gd name="connsiteX4" fmla="*/ 143089 w 286857"/>
                <a:gd name="connsiteY4" fmla="*/ 827 h 8035"/>
                <a:gd name="connsiteX5" fmla="*/ 1929 w 286857"/>
                <a:gd name="connsiteY5" fmla="*/ 1970 h 8035"/>
                <a:gd name="connsiteX6" fmla="*/ 1929 w 286857"/>
                <a:gd name="connsiteY6" fmla="*/ 6065 h 8035"/>
                <a:gd name="connsiteX7" fmla="*/ 1929 w 286857"/>
                <a:gd name="connsiteY7" fmla="*/ 6065 h 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857" h="8035">
                  <a:moveTo>
                    <a:pt x="1929" y="6065"/>
                  </a:moveTo>
                  <a:cubicBezTo>
                    <a:pt x="48601" y="9685"/>
                    <a:pt x="96322" y="7208"/>
                    <a:pt x="143089" y="7208"/>
                  </a:cubicBezTo>
                  <a:cubicBezTo>
                    <a:pt x="190143" y="7208"/>
                    <a:pt x="237292" y="8447"/>
                    <a:pt x="284250" y="6732"/>
                  </a:cubicBezTo>
                  <a:cubicBezTo>
                    <a:pt x="287679" y="6637"/>
                    <a:pt x="287774" y="1493"/>
                    <a:pt x="284250" y="1303"/>
                  </a:cubicBezTo>
                  <a:cubicBezTo>
                    <a:pt x="237292" y="-316"/>
                    <a:pt x="190047" y="827"/>
                    <a:pt x="143089" y="827"/>
                  </a:cubicBezTo>
                  <a:cubicBezTo>
                    <a:pt x="96226" y="827"/>
                    <a:pt x="48601" y="-1650"/>
                    <a:pt x="1929" y="1970"/>
                  </a:cubicBezTo>
                  <a:cubicBezTo>
                    <a:pt x="-643" y="2255"/>
                    <a:pt x="-643" y="5875"/>
                    <a:pt x="1929" y="6065"/>
                  </a:cubicBezTo>
                  <a:lnTo>
                    <a:pt x="1929" y="606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7" name="任意多边形: 形状 286"/>
            <p:cNvSpPr/>
            <p:nvPr/>
          </p:nvSpPr>
          <p:spPr>
            <a:xfrm>
              <a:off x="8498682" y="3298685"/>
              <a:ext cx="6601" cy="15988"/>
            </a:xfrm>
            <a:custGeom>
              <a:avLst/>
              <a:gdLst>
                <a:gd name="connsiteX0" fmla="*/ 2825 w 6601"/>
                <a:gd name="connsiteY0" fmla="*/ 915 h 15988"/>
                <a:gd name="connsiteX1" fmla="*/ 1015 w 6601"/>
                <a:gd name="connsiteY1" fmla="*/ 7106 h 15988"/>
                <a:gd name="connsiteX2" fmla="*/ 62 w 6601"/>
                <a:gd name="connsiteY2" fmla="*/ 13583 h 15988"/>
                <a:gd name="connsiteX3" fmla="*/ 4539 w 6601"/>
                <a:gd name="connsiteY3" fmla="*/ 14821 h 15988"/>
                <a:gd name="connsiteX4" fmla="*/ 6063 w 6601"/>
                <a:gd name="connsiteY4" fmla="*/ 7963 h 15988"/>
                <a:gd name="connsiteX5" fmla="*/ 6444 w 6601"/>
                <a:gd name="connsiteY5" fmla="*/ 1391 h 15988"/>
                <a:gd name="connsiteX6" fmla="*/ 2825 w 6601"/>
                <a:gd name="connsiteY6" fmla="*/ 915 h 15988"/>
                <a:gd name="connsiteX7" fmla="*/ 2825 w 6601"/>
                <a:gd name="connsiteY7" fmla="*/ 915 h 15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01" h="15988">
                  <a:moveTo>
                    <a:pt x="2825" y="915"/>
                  </a:moveTo>
                  <a:cubicBezTo>
                    <a:pt x="1777" y="2820"/>
                    <a:pt x="1396" y="5011"/>
                    <a:pt x="1015" y="7106"/>
                  </a:cubicBezTo>
                  <a:cubicBezTo>
                    <a:pt x="539" y="9202"/>
                    <a:pt x="-223" y="11488"/>
                    <a:pt x="62" y="13583"/>
                  </a:cubicBezTo>
                  <a:cubicBezTo>
                    <a:pt x="253" y="15679"/>
                    <a:pt x="3301" y="17107"/>
                    <a:pt x="4539" y="14821"/>
                  </a:cubicBezTo>
                  <a:cubicBezTo>
                    <a:pt x="5587" y="12726"/>
                    <a:pt x="5682" y="10345"/>
                    <a:pt x="6063" y="7963"/>
                  </a:cubicBezTo>
                  <a:cubicBezTo>
                    <a:pt x="6444" y="5773"/>
                    <a:pt x="6825" y="3582"/>
                    <a:pt x="6444" y="1391"/>
                  </a:cubicBezTo>
                  <a:cubicBezTo>
                    <a:pt x="6063" y="-323"/>
                    <a:pt x="3587" y="-419"/>
                    <a:pt x="2825" y="915"/>
                  </a:cubicBezTo>
                  <a:lnTo>
                    <a:pt x="2825" y="91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8" name="任意多边形: 形状 287"/>
            <p:cNvSpPr/>
            <p:nvPr/>
          </p:nvSpPr>
          <p:spPr>
            <a:xfrm>
              <a:off x="8740564" y="3311387"/>
              <a:ext cx="14131" cy="5548"/>
            </a:xfrm>
            <a:custGeom>
              <a:avLst/>
              <a:gdLst>
                <a:gd name="connsiteX0" fmla="*/ 12593 w 14131"/>
                <a:gd name="connsiteY0" fmla="*/ 595 h 5548"/>
                <a:gd name="connsiteX1" fmla="*/ 1544 w 14131"/>
                <a:gd name="connsiteY1" fmla="*/ 1167 h 5548"/>
                <a:gd name="connsiteX2" fmla="*/ 2116 w 14131"/>
                <a:gd name="connsiteY2" fmla="*/ 5548 h 5548"/>
                <a:gd name="connsiteX3" fmla="*/ 7450 w 14131"/>
                <a:gd name="connsiteY3" fmla="*/ 5072 h 5548"/>
                <a:gd name="connsiteX4" fmla="*/ 12593 w 14131"/>
                <a:gd name="connsiteY4" fmla="*/ 4691 h 5548"/>
                <a:gd name="connsiteX5" fmla="*/ 12593 w 14131"/>
                <a:gd name="connsiteY5" fmla="*/ 595 h 5548"/>
                <a:gd name="connsiteX6" fmla="*/ 12593 w 14131"/>
                <a:gd name="connsiteY6" fmla="*/ 595 h 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31" h="5548">
                  <a:moveTo>
                    <a:pt x="12593" y="595"/>
                  </a:moveTo>
                  <a:cubicBezTo>
                    <a:pt x="9260" y="-357"/>
                    <a:pt x="4688" y="-167"/>
                    <a:pt x="1544" y="1167"/>
                  </a:cubicBezTo>
                  <a:cubicBezTo>
                    <a:pt x="-646" y="2024"/>
                    <a:pt x="-551" y="5548"/>
                    <a:pt x="2116" y="5548"/>
                  </a:cubicBezTo>
                  <a:cubicBezTo>
                    <a:pt x="3926" y="5548"/>
                    <a:pt x="5640" y="5167"/>
                    <a:pt x="7450" y="5072"/>
                  </a:cubicBezTo>
                  <a:cubicBezTo>
                    <a:pt x="9164" y="4977"/>
                    <a:pt x="10879" y="4977"/>
                    <a:pt x="12593" y="4691"/>
                  </a:cubicBezTo>
                  <a:cubicBezTo>
                    <a:pt x="14784" y="4405"/>
                    <a:pt x="14498" y="1167"/>
                    <a:pt x="12593" y="595"/>
                  </a:cubicBezTo>
                  <a:lnTo>
                    <a:pt x="12593" y="59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9" name="任意多边形: 形状 288"/>
            <p:cNvSpPr/>
            <p:nvPr/>
          </p:nvSpPr>
          <p:spPr>
            <a:xfrm>
              <a:off x="8713163" y="3297468"/>
              <a:ext cx="5267" cy="17646"/>
            </a:xfrm>
            <a:custGeom>
              <a:avLst/>
              <a:gdLst>
                <a:gd name="connsiteX0" fmla="*/ 85 w 5267"/>
                <a:gd name="connsiteY0" fmla="*/ 2036 h 17646"/>
                <a:gd name="connsiteX1" fmla="*/ 85 w 5267"/>
                <a:gd name="connsiteY1" fmla="*/ 9275 h 17646"/>
                <a:gd name="connsiteX2" fmla="*/ 656 w 5267"/>
                <a:gd name="connsiteY2" fmla="*/ 16038 h 17646"/>
                <a:gd name="connsiteX3" fmla="*/ 5038 w 5267"/>
                <a:gd name="connsiteY3" fmla="*/ 16038 h 17646"/>
                <a:gd name="connsiteX4" fmla="*/ 4942 w 5267"/>
                <a:gd name="connsiteY4" fmla="*/ 8704 h 17646"/>
                <a:gd name="connsiteX5" fmla="*/ 4085 w 5267"/>
                <a:gd name="connsiteY5" fmla="*/ 1465 h 17646"/>
                <a:gd name="connsiteX6" fmla="*/ 85 w 5267"/>
                <a:gd name="connsiteY6" fmla="*/ 2036 h 17646"/>
                <a:gd name="connsiteX7" fmla="*/ 85 w 5267"/>
                <a:gd name="connsiteY7" fmla="*/ 2036 h 1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7" h="17646">
                  <a:moveTo>
                    <a:pt x="85" y="2036"/>
                  </a:moveTo>
                  <a:cubicBezTo>
                    <a:pt x="-106" y="4417"/>
                    <a:pt x="85" y="6799"/>
                    <a:pt x="85" y="9275"/>
                  </a:cubicBezTo>
                  <a:cubicBezTo>
                    <a:pt x="180" y="11561"/>
                    <a:pt x="-11" y="13942"/>
                    <a:pt x="656" y="16038"/>
                  </a:cubicBezTo>
                  <a:cubicBezTo>
                    <a:pt x="1323" y="18038"/>
                    <a:pt x="4561" y="18324"/>
                    <a:pt x="5038" y="16038"/>
                  </a:cubicBezTo>
                  <a:cubicBezTo>
                    <a:pt x="5514" y="13657"/>
                    <a:pt x="5133" y="11180"/>
                    <a:pt x="4942" y="8704"/>
                  </a:cubicBezTo>
                  <a:cubicBezTo>
                    <a:pt x="4752" y="6322"/>
                    <a:pt x="4561" y="3846"/>
                    <a:pt x="4085" y="1465"/>
                  </a:cubicBezTo>
                  <a:cubicBezTo>
                    <a:pt x="3609" y="-917"/>
                    <a:pt x="275" y="-155"/>
                    <a:pt x="85" y="2036"/>
                  </a:cubicBezTo>
                  <a:lnTo>
                    <a:pt x="85" y="203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0" name="任意多边形: 形状 289"/>
            <p:cNvSpPr/>
            <p:nvPr/>
          </p:nvSpPr>
          <p:spPr>
            <a:xfrm>
              <a:off x="8544793" y="3297567"/>
              <a:ext cx="5321" cy="14033"/>
            </a:xfrm>
            <a:custGeom>
              <a:avLst/>
              <a:gdLst>
                <a:gd name="connsiteX0" fmla="*/ 1290 w 5321"/>
                <a:gd name="connsiteY0" fmla="*/ 985 h 14033"/>
                <a:gd name="connsiteX1" fmla="*/ 242 w 5321"/>
                <a:gd name="connsiteY1" fmla="*/ 6509 h 14033"/>
                <a:gd name="connsiteX2" fmla="*/ 338 w 5321"/>
                <a:gd name="connsiteY2" fmla="*/ 12415 h 14033"/>
                <a:gd name="connsiteX3" fmla="*/ 4433 w 5321"/>
                <a:gd name="connsiteY3" fmla="*/ 12986 h 14033"/>
                <a:gd name="connsiteX4" fmla="*/ 5291 w 5321"/>
                <a:gd name="connsiteY4" fmla="*/ 7271 h 14033"/>
                <a:gd name="connsiteX5" fmla="*/ 4910 w 5321"/>
                <a:gd name="connsiteY5" fmla="*/ 1461 h 14033"/>
                <a:gd name="connsiteX6" fmla="*/ 1290 w 5321"/>
                <a:gd name="connsiteY6" fmla="*/ 985 h 14033"/>
                <a:gd name="connsiteX7" fmla="*/ 1290 w 5321"/>
                <a:gd name="connsiteY7" fmla="*/ 985 h 14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1" h="14033">
                  <a:moveTo>
                    <a:pt x="1290" y="985"/>
                  </a:moveTo>
                  <a:cubicBezTo>
                    <a:pt x="528" y="2699"/>
                    <a:pt x="433" y="4604"/>
                    <a:pt x="242" y="6509"/>
                  </a:cubicBezTo>
                  <a:cubicBezTo>
                    <a:pt x="52" y="8509"/>
                    <a:pt x="-234" y="10510"/>
                    <a:pt x="338" y="12415"/>
                  </a:cubicBezTo>
                  <a:cubicBezTo>
                    <a:pt x="814" y="14034"/>
                    <a:pt x="3576" y="14796"/>
                    <a:pt x="4433" y="12986"/>
                  </a:cubicBezTo>
                  <a:cubicBezTo>
                    <a:pt x="5195" y="11081"/>
                    <a:pt x="5291" y="9271"/>
                    <a:pt x="5291" y="7271"/>
                  </a:cubicBezTo>
                  <a:cubicBezTo>
                    <a:pt x="5291" y="5366"/>
                    <a:pt x="5481" y="3271"/>
                    <a:pt x="4910" y="1461"/>
                  </a:cubicBezTo>
                  <a:cubicBezTo>
                    <a:pt x="4433" y="32"/>
                    <a:pt x="2052" y="-730"/>
                    <a:pt x="1290" y="985"/>
                  </a:cubicBezTo>
                  <a:lnTo>
                    <a:pt x="1290" y="98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1" name="任意多边形: 形状 290"/>
            <p:cNvSpPr/>
            <p:nvPr/>
          </p:nvSpPr>
          <p:spPr>
            <a:xfrm>
              <a:off x="8671552" y="3298677"/>
              <a:ext cx="5969" cy="18431"/>
            </a:xfrm>
            <a:custGeom>
              <a:avLst/>
              <a:gdLst>
                <a:gd name="connsiteX0" fmla="*/ 262 w 5969"/>
                <a:gd name="connsiteY0" fmla="*/ 1399 h 18431"/>
                <a:gd name="connsiteX1" fmla="*/ 167 w 5969"/>
                <a:gd name="connsiteY1" fmla="*/ 8923 h 18431"/>
                <a:gd name="connsiteX2" fmla="*/ 1024 w 5969"/>
                <a:gd name="connsiteY2" fmla="*/ 16639 h 18431"/>
                <a:gd name="connsiteX3" fmla="*/ 5786 w 5969"/>
                <a:gd name="connsiteY3" fmla="*/ 16639 h 18431"/>
                <a:gd name="connsiteX4" fmla="*/ 5405 w 5969"/>
                <a:gd name="connsiteY4" fmla="*/ 8923 h 18431"/>
                <a:gd name="connsiteX5" fmla="*/ 4072 w 5969"/>
                <a:gd name="connsiteY5" fmla="*/ 1399 h 18431"/>
                <a:gd name="connsiteX6" fmla="*/ 262 w 5969"/>
                <a:gd name="connsiteY6" fmla="*/ 1399 h 18431"/>
                <a:gd name="connsiteX7" fmla="*/ 262 w 5969"/>
                <a:gd name="connsiteY7" fmla="*/ 1399 h 1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9" h="18431">
                  <a:moveTo>
                    <a:pt x="262" y="1399"/>
                  </a:moveTo>
                  <a:cubicBezTo>
                    <a:pt x="-119" y="3875"/>
                    <a:pt x="-24" y="6447"/>
                    <a:pt x="167" y="8923"/>
                  </a:cubicBezTo>
                  <a:cubicBezTo>
                    <a:pt x="262" y="11495"/>
                    <a:pt x="71" y="14162"/>
                    <a:pt x="1024" y="16639"/>
                  </a:cubicBezTo>
                  <a:cubicBezTo>
                    <a:pt x="1786" y="18734"/>
                    <a:pt x="5310" y="19306"/>
                    <a:pt x="5786" y="16639"/>
                  </a:cubicBezTo>
                  <a:cubicBezTo>
                    <a:pt x="6263" y="14067"/>
                    <a:pt x="5691" y="11495"/>
                    <a:pt x="5405" y="8923"/>
                  </a:cubicBezTo>
                  <a:cubicBezTo>
                    <a:pt x="5120" y="6447"/>
                    <a:pt x="4929" y="3780"/>
                    <a:pt x="4072" y="1399"/>
                  </a:cubicBezTo>
                  <a:cubicBezTo>
                    <a:pt x="3596" y="-221"/>
                    <a:pt x="643" y="-697"/>
                    <a:pt x="262" y="1399"/>
                  </a:cubicBezTo>
                  <a:lnTo>
                    <a:pt x="262" y="139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2" name="任意多边形: 形状 291"/>
            <p:cNvSpPr/>
            <p:nvPr/>
          </p:nvSpPr>
          <p:spPr>
            <a:xfrm>
              <a:off x="8592360" y="3297533"/>
              <a:ext cx="5085" cy="16434"/>
            </a:xfrm>
            <a:custGeom>
              <a:avLst/>
              <a:gdLst>
                <a:gd name="connsiteX0" fmla="*/ 15 w 5085"/>
                <a:gd name="connsiteY0" fmla="*/ 1971 h 16434"/>
                <a:gd name="connsiteX1" fmla="*/ 206 w 5085"/>
                <a:gd name="connsiteY1" fmla="*/ 14258 h 16434"/>
                <a:gd name="connsiteX2" fmla="*/ 4587 w 5085"/>
                <a:gd name="connsiteY2" fmla="*/ 14830 h 16434"/>
                <a:gd name="connsiteX3" fmla="*/ 4016 w 5085"/>
                <a:gd name="connsiteY3" fmla="*/ 1495 h 16434"/>
                <a:gd name="connsiteX4" fmla="*/ 15 w 5085"/>
                <a:gd name="connsiteY4" fmla="*/ 1971 h 16434"/>
                <a:gd name="connsiteX5" fmla="*/ 15 w 5085"/>
                <a:gd name="connsiteY5" fmla="*/ 1971 h 1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5" h="16434">
                  <a:moveTo>
                    <a:pt x="15" y="1971"/>
                  </a:moveTo>
                  <a:cubicBezTo>
                    <a:pt x="15" y="5972"/>
                    <a:pt x="-80" y="10258"/>
                    <a:pt x="206" y="14258"/>
                  </a:cubicBezTo>
                  <a:cubicBezTo>
                    <a:pt x="396" y="16640"/>
                    <a:pt x="4016" y="17402"/>
                    <a:pt x="4587" y="14830"/>
                  </a:cubicBezTo>
                  <a:cubicBezTo>
                    <a:pt x="5444" y="10639"/>
                    <a:pt x="5159" y="5591"/>
                    <a:pt x="4016" y="1495"/>
                  </a:cubicBezTo>
                  <a:cubicBezTo>
                    <a:pt x="3444" y="-791"/>
                    <a:pt x="15" y="-315"/>
                    <a:pt x="15" y="1971"/>
                  </a:cubicBezTo>
                  <a:lnTo>
                    <a:pt x="15" y="197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3" name="任意多边形: 形状 292"/>
            <p:cNvSpPr/>
            <p:nvPr/>
          </p:nvSpPr>
          <p:spPr>
            <a:xfrm>
              <a:off x="8631801" y="3298089"/>
              <a:ext cx="5197" cy="18776"/>
            </a:xfrm>
            <a:custGeom>
              <a:avLst/>
              <a:gdLst>
                <a:gd name="connsiteX0" fmla="*/ 7 w 5197"/>
                <a:gd name="connsiteY0" fmla="*/ 1987 h 18776"/>
                <a:gd name="connsiteX1" fmla="*/ 293 w 5197"/>
                <a:gd name="connsiteY1" fmla="*/ 16561 h 18776"/>
                <a:gd name="connsiteX2" fmla="*/ 4674 w 5197"/>
                <a:gd name="connsiteY2" fmla="*/ 17132 h 18776"/>
                <a:gd name="connsiteX3" fmla="*/ 3912 w 5197"/>
                <a:gd name="connsiteY3" fmla="*/ 1416 h 18776"/>
                <a:gd name="connsiteX4" fmla="*/ 7 w 5197"/>
                <a:gd name="connsiteY4" fmla="*/ 1987 h 18776"/>
                <a:gd name="connsiteX5" fmla="*/ 7 w 5197"/>
                <a:gd name="connsiteY5" fmla="*/ 1987 h 1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" h="18776">
                  <a:moveTo>
                    <a:pt x="7" y="1987"/>
                  </a:moveTo>
                  <a:cubicBezTo>
                    <a:pt x="293" y="6845"/>
                    <a:pt x="-88" y="11703"/>
                    <a:pt x="293" y="16561"/>
                  </a:cubicBezTo>
                  <a:cubicBezTo>
                    <a:pt x="483" y="18942"/>
                    <a:pt x="4198" y="19799"/>
                    <a:pt x="4674" y="17132"/>
                  </a:cubicBezTo>
                  <a:cubicBezTo>
                    <a:pt x="5722" y="11989"/>
                    <a:pt x="5055" y="6559"/>
                    <a:pt x="3912" y="1416"/>
                  </a:cubicBezTo>
                  <a:cubicBezTo>
                    <a:pt x="3531" y="-775"/>
                    <a:pt x="-183" y="-299"/>
                    <a:pt x="7" y="1987"/>
                  </a:cubicBezTo>
                  <a:lnTo>
                    <a:pt x="7" y="198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4" name="任意多边形: 形状 293"/>
            <p:cNvSpPr/>
            <p:nvPr/>
          </p:nvSpPr>
          <p:spPr>
            <a:xfrm>
              <a:off x="8487777" y="3312695"/>
              <a:ext cx="7444" cy="24758"/>
            </a:xfrm>
            <a:custGeom>
              <a:avLst/>
              <a:gdLst>
                <a:gd name="connsiteX0" fmla="*/ 3347 w 7444"/>
                <a:gd name="connsiteY0" fmla="*/ 1478 h 24758"/>
                <a:gd name="connsiteX1" fmla="*/ 13 w 7444"/>
                <a:gd name="connsiteY1" fmla="*/ 22433 h 24758"/>
                <a:gd name="connsiteX2" fmla="*/ 4680 w 7444"/>
                <a:gd name="connsiteY2" fmla="*/ 23100 h 24758"/>
                <a:gd name="connsiteX3" fmla="*/ 7443 w 7444"/>
                <a:gd name="connsiteY3" fmla="*/ 2145 h 24758"/>
                <a:gd name="connsiteX4" fmla="*/ 3347 w 7444"/>
                <a:gd name="connsiteY4" fmla="*/ 1478 h 24758"/>
                <a:gd name="connsiteX5" fmla="*/ 3347 w 7444"/>
                <a:gd name="connsiteY5" fmla="*/ 1478 h 2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44" h="24758">
                  <a:moveTo>
                    <a:pt x="3347" y="1478"/>
                  </a:moveTo>
                  <a:cubicBezTo>
                    <a:pt x="1823" y="8241"/>
                    <a:pt x="775" y="15480"/>
                    <a:pt x="13" y="22433"/>
                  </a:cubicBezTo>
                  <a:cubicBezTo>
                    <a:pt x="-273" y="25100"/>
                    <a:pt x="4204" y="25672"/>
                    <a:pt x="4680" y="23100"/>
                  </a:cubicBezTo>
                  <a:cubicBezTo>
                    <a:pt x="5919" y="16242"/>
                    <a:pt x="6966" y="9098"/>
                    <a:pt x="7443" y="2145"/>
                  </a:cubicBezTo>
                  <a:cubicBezTo>
                    <a:pt x="7538" y="-332"/>
                    <a:pt x="3918" y="-808"/>
                    <a:pt x="3347" y="1478"/>
                  </a:cubicBezTo>
                  <a:lnTo>
                    <a:pt x="3347" y="147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5" name="任意多边形: 形状 294"/>
            <p:cNvSpPr/>
            <p:nvPr/>
          </p:nvSpPr>
          <p:spPr>
            <a:xfrm>
              <a:off x="8488159" y="3333128"/>
              <a:ext cx="3679" cy="3810"/>
            </a:xfrm>
            <a:custGeom>
              <a:avLst/>
              <a:gdLst>
                <a:gd name="connsiteX0" fmla="*/ 1822 w 3679"/>
                <a:gd name="connsiteY0" fmla="*/ 3810 h 3810"/>
                <a:gd name="connsiteX1" fmla="*/ 1822 w 3679"/>
                <a:gd name="connsiteY1" fmla="*/ 0 h 3810"/>
                <a:gd name="connsiteX2" fmla="*/ 1822 w 3679"/>
                <a:gd name="connsiteY2" fmla="*/ 3810 h 3810"/>
                <a:gd name="connsiteX3" fmla="*/ 1822 w 3679"/>
                <a:gd name="connsiteY3" fmla="*/ 381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9" h="3810">
                  <a:moveTo>
                    <a:pt x="1822" y="3810"/>
                  </a:moveTo>
                  <a:cubicBezTo>
                    <a:pt x="4298" y="3810"/>
                    <a:pt x="4298" y="0"/>
                    <a:pt x="1822" y="0"/>
                  </a:cubicBezTo>
                  <a:cubicBezTo>
                    <a:pt x="-559" y="0"/>
                    <a:pt x="-655" y="3810"/>
                    <a:pt x="1822" y="3810"/>
                  </a:cubicBezTo>
                  <a:lnTo>
                    <a:pt x="1822" y="381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6" name="任意多边形: 形状 295"/>
            <p:cNvSpPr/>
            <p:nvPr/>
          </p:nvSpPr>
          <p:spPr>
            <a:xfrm>
              <a:off x="8453929" y="3331127"/>
              <a:ext cx="38564" cy="6665"/>
            </a:xfrm>
            <a:custGeom>
              <a:avLst/>
              <a:gdLst>
                <a:gd name="connsiteX0" fmla="*/ 36719 w 38564"/>
                <a:gd name="connsiteY0" fmla="*/ 2191 h 6665"/>
                <a:gd name="connsiteX1" fmla="*/ 2334 w 38564"/>
                <a:gd name="connsiteY1" fmla="*/ 0 h 6665"/>
                <a:gd name="connsiteX2" fmla="*/ 1667 w 38564"/>
                <a:gd name="connsiteY2" fmla="*/ 4667 h 6665"/>
                <a:gd name="connsiteX3" fmla="*/ 36624 w 38564"/>
                <a:gd name="connsiteY3" fmla="*/ 6191 h 6665"/>
                <a:gd name="connsiteX4" fmla="*/ 36719 w 38564"/>
                <a:gd name="connsiteY4" fmla="*/ 2191 h 6665"/>
                <a:gd name="connsiteX5" fmla="*/ 36719 w 38564"/>
                <a:gd name="connsiteY5" fmla="*/ 2191 h 6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564" h="6665">
                  <a:moveTo>
                    <a:pt x="36719" y="2191"/>
                  </a:moveTo>
                  <a:cubicBezTo>
                    <a:pt x="25384" y="1238"/>
                    <a:pt x="13669" y="95"/>
                    <a:pt x="2334" y="0"/>
                  </a:cubicBezTo>
                  <a:cubicBezTo>
                    <a:pt x="-238" y="0"/>
                    <a:pt x="-1000" y="4096"/>
                    <a:pt x="1667" y="4667"/>
                  </a:cubicBezTo>
                  <a:cubicBezTo>
                    <a:pt x="12812" y="6858"/>
                    <a:pt x="25384" y="7049"/>
                    <a:pt x="36624" y="6191"/>
                  </a:cubicBezTo>
                  <a:cubicBezTo>
                    <a:pt x="39196" y="5905"/>
                    <a:pt x="39196" y="2381"/>
                    <a:pt x="36719" y="2191"/>
                  </a:cubicBezTo>
                  <a:lnTo>
                    <a:pt x="36719" y="219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7" name="任意多边形: 形状 296"/>
            <p:cNvSpPr/>
            <p:nvPr/>
          </p:nvSpPr>
          <p:spPr>
            <a:xfrm>
              <a:off x="8485802" y="3331317"/>
              <a:ext cx="53804" cy="6158"/>
            </a:xfrm>
            <a:custGeom>
              <a:avLst/>
              <a:gdLst>
                <a:gd name="connsiteX0" fmla="*/ 1893 w 53804"/>
                <a:gd name="connsiteY0" fmla="*/ 6097 h 6158"/>
                <a:gd name="connsiteX1" fmla="*/ 51518 w 53804"/>
                <a:gd name="connsiteY1" fmla="*/ 4764 h 6158"/>
                <a:gd name="connsiteX2" fmla="*/ 51518 w 53804"/>
                <a:gd name="connsiteY2" fmla="*/ 1 h 6158"/>
                <a:gd name="connsiteX3" fmla="*/ 1893 w 53804"/>
                <a:gd name="connsiteY3" fmla="*/ 2192 h 6158"/>
                <a:gd name="connsiteX4" fmla="*/ 1893 w 53804"/>
                <a:gd name="connsiteY4" fmla="*/ 6097 h 6158"/>
                <a:gd name="connsiteX5" fmla="*/ 1893 w 53804"/>
                <a:gd name="connsiteY5" fmla="*/ 6097 h 6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804" h="6158">
                  <a:moveTo>
                    <a:pt x="1893" y="6097"/>
                  </a:moveTo>
                  <a:cubicBezTo>
                    <a:pt x="18371" y="6383"/>
                    <a:pt x="35136" y="5621"/>
                    <a:pt x="51518" y="4764"/>
                  </a:cubicBezTo>
                  <a:cubicBezTo>
                    <a:pt x="54566" y="4573"/>
                    <a:pt x="54566" y="-94"/>
                    <a:pt x="51518" y="1"/>
                  </a:cubicBezTo>
                  <a:cubicBezTo>
                    <a:pt x="35040" y="573"/>
                    <a:pt x="18276" y="382"/>
                    <a:pt x="1893" y="2192"/>
                  </a:cubicBezTo>
                  <a:cubicBezTo>
                    <a:pt x="-583" y="2478"/>
                    <a:pt x="-679" y="6097"/>
                    <a:pt x="1893" y="6097"/>
                  </a:cubicBezTo>
                  <a:lnTo>
                    <a:pt x="1893" y="609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8" name="任意多边形: 形状 297"/>
            <p:cNvSpPr/>
            <p:nvPr/>
          </p:nvSpPr>
          <p:spPr>
            <a:xfrm>
              <a:off x="8535313" y="3313899"/>
              <a:ext cx="5641" cy="22581"/>
            </a:xfrm>
            <a:custGeom>
              <a:avLst/>
              <a:gdLst>
                <a:gd name="connsiteX0" fmla="*/ 1436 w 5641"/>
                <a:gd name="connsiteY0" fmla="*/ 1893 h 22581"/>
                <a:gd name="connsiteX1" fmla="*/ 7 w 5641"/>
                <a:gd name="connsiteY1" fmla="*/ 20562 h 22581"/>
                <a:gd name="connsiteX2" fmla="*/ 4103 w 5641"/>
                <a:gd name="connsiteY2" fmla="*/ 21134 h 22581"/>
                <a:gd name="connsiteX3" fmla="*/ 5436 w 5641"/>
                <a:gd name="connsiteY3" fmla="*/ 1893 h 22581"/>
                <a:gd name="connsiteX4" fmla="*/ 1436 w 5641"/>
                <a:gd name="connsiteY4" fmla="*/ 1893 h 22581"/>
                <a:gd name="connsiteX5" fmla="*/ 1436 w 5641"/>
                <a:gd name="connsiteY5" fmla="*/ 1893 h 22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41" h="22581">
                  <a:moveTo>
                    <a:pt x="1436" y="1893"/>
                  </a:moveTo>
                  <a:cubicBezTo>
                    <a:pt x="1341" y="8180"/>
                    <a:pt x="388" y="14276"/>
                    <a:pt x="7" y="20562"/>
                  </a:cubicBezTo>
                  <a:cubicBezTo>
                    <a:pt x="-183" y="22944"/>
                    <a:pt x="3436" y="23325"/>
                    <a:pt x="4103" y="21134"/>
                  </a:cubicBezTo>
                  <a:cubicBezTo>
                    <a:pt x="5818" y="15133"/>
                    <a:pt x="5818" y="8085"/>
                    <a:pt x="5436" y="1893"/>
                  </a:cubicBezTo>
                  <a:cubicBezTo>
                    <a:pt x="5151" y="-583"/>
                    <a:pt x="1436" y="-678"/>
                    <a:pt x="1436" y="1893"/>
                  </a:cubicBezTo>
                  <a:lnTo>
                    <a:pt x="1436" y="189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9" name="任意多边形: 形状 298"/>
            <p:cNvSpPr/>
            <p:nvPr/>
          </p:nvSpPr>
          <p:spPr>
            <a:xfrm>
              <a:off x="8534689" y="3331022"/>
              <a:ext cx="50891" cy="6897"/>
            </a:xfrm>
            <a:custGeom>
              <a:avLst/>
              <a:gdLst>
                <a:gd name="connsiteX0" fmla="*/ 1965 w 50891"/>
                <a:gd name="connsiteY0" fmla="*/ 5344 h 6897"/>
                <a:gd name="connsiteX1" fmla="*/ 47970 w 50891"/>
                <a:gd name="connsiteY1" fmla="*/ 6868 h 6897"/>
                <a:gd name="connsiteX2" fmla="*/ 49685 w 50891"/>
                <a:gd name="connsiteY2" fmla="*/ 2772 h 6897"/>
                <a:gd name="connsiteX3" fmla="*/ 32254 w 50891"/>
                <a:gd name="connsiteY3" fmla="*/ 10 h 6897"/>
                <a:gd name="connsiteX4" fmla="*/ 1965 w 50891"/>
                <a:gd name="connsiteY4" fmla="*/ 1343 h 6897"/>
                <a:gd name="connsiteX5" fmla="*/ 1965 w 50891"/>
                <a:gd name="connsiteY5" fmla="*/ 5344 h 6897"/>
                <a:gd name="connsiteX6" fmla="*/ 1965 w 50891"/>
                <a:gd name="connsiteY6" fmla="*/ 5344 h 6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91" h="6897">
                  <a:moveTo>
                    <a:pt x="1965" y="5344"/>
                  </a:moveTo>
                  <a:cubicBezTo>
                    <a:pt x="17491" y="6011"/>
                    <a:pt x="32540" y="4582"/>
                    <a:pt x="47970" y="6868"/>
                  </a:cubicBezTo>
                  <a:cubicBezTo>
                    <a:pt x="50256" y="7249"/>
                    <a:pt x="52257" y="3820"/>
                    <a:pt x="49685" y="2772"/>
                  </a:cubicBezTo>
                  <a:cubicBezTo>
                    <a:pt x="44160" y="486"/>
                    <a:pt x="38255" y="-85"/>
                    <a:pt x="32254" y="10"/>
                  </a:cubicBezTo>
                  <a:cubicBezTo>
                    <a:pt x="22158" y="200"/>
                    <a:pt x="11966" y="391"/>
                    <a:pt x="1965" y="1343"/>
                  </a:cubicBezTo>
                  <a:cubicBezTo>
                    <a:pt x="-607" y="1629"/>
                    <a:pt x="-702" y="5249"/>
                    <a:pt x="1965" y="5344"/>
                  </a:cubicBezTo>
                  <a:lnTo>
                    <a:pt x="1965" y="534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0" name="任意多边形: 形状 299"/>
            <p:cNvSpPr/>
            <p:nvPr/>
          </p:nvSpPr>
          <p:spPr>
            <a:xfrm>
              <a:off x="8574061" y="3311518"/>
              <a:ext cx="14511" cy="25914"/>
            </a:xfrm>
            <a:custGeom>
              <a:avLst/>
              <a:gdLst>
                <a:gd name="connsiteX0" fmla="*/ 10694 w 14511"/>
                <a:gd name="connsiteY0" fmla="*/ 1417 h 25914"/>
                <a:gd name="connsiteX1" fmla="*/ 8503 w 14511"/>
                <a:gd name="connsiteY1" fmla="*/ 23515 h 25914"/>
                <a:gd name="connsiteX2" fmla="*/ 12028 w 14511"/>
                <a:gd name="connsiteY2" fmla="*/ 21515 h 25914"/>
                <a:gd name="connsiteX3" fmla="*/ 2121 w 14511"/>
                <a:gd name="connsiteY3" fmla="*/ 20467 h 25914"/>
                <a:gd name="connsiteX4" fmla="*/ 1550 w 14511"/>
                <a:gd name="connsiteY4" fmla="*/ 24849 h 25914"/>
                <a:gd name="connsiteX5" fmla="*/ 9646 w 14511"/>
                <a:gd name="connsiteY5" fmla="*/ 25611 h 25914"/>
                <a:gd name="connsiteX6" fmla="*/ 13171 w 14511"/>
                <a:gd name="connsiteY6" fmla="*/ 23610 h 25914"/>
                <a:gd name="connsiteX7" fmla="*/ 14504 w 14511"/>
                <a:gd name="connsiteY7" fmla="*/ 2084 h 25914"/>
                <a:gd name="connsiteX8" fmla="*/ 10694 w 14511"/>
                <a:gd name="connsiteY8" fmla="*/ 1417 h 25914"/>
                <a:gd name="connsiteX9" fmla="*/ 10694 w 14511"/>
                <a:gd name="connsiteY9" fmla="*/ 1417 h 25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11" h="25914">
                  <a:moveTo>
                    <a:pt x="10694" y="1417"/>
                  </a:moveTo>
                  <a:cubicBezTo>
                    <a:pt x="9456" y="8656"/>
                    <a:pt x="9075" y="16181"/>
                    <a:pt x="8503" y="23515"/>
                  </a:cubicBezTo>
                  <a:cubicBezTo>
                    <a:pt x="9646" y="22848"/>
                    <a:pt x="10884" y="22182"/>
                    <a:pt x="12028" y="21515"/>
                  </a:cubicBezTo>
                  <a:cubicBezTo>
                    <a:pt x="8884" y="19991"/>
                    <a:pt x="5550" y="20848"/>
                    <a:pt x="2121" y="20467"/>
                  </a:cubicBezTo>
                  <a:cubicBezTo>
                    <a:pt x="-450" y="20181"/>
                    <a:pt x="-736" y="24087"/>
                    <a:pt x="1550" y="24849"/>
                  </a:cubicBezTo>
                  <a:cubicBezTo>
                    <a:pt x="4122" y="25706"/>
                    <a:pt x="7265" y="24468"/>
                    <a:pt x="9646" y="25611"/>
                  </a:cubicBezTo>
                  <a:cubicBezTo>
                    <a:pt x="11361" y="26468"/>
                    <a:pt x="13075" y="25420"/>
                    <a:pt x="13171" y="23610"/>
                  </a:cubicBezTo>
                  <a:cubicBezTo>
                    <a:pt x="13742" y="16467"/>
                    <a:pt x="14599" y="9228"/>
                    <a:pt x="14504" y="2084"/>
                  </a:cubicBezTo>
                  <a:cubicBezTo>
                    <a:pt x="14599" y="-202"/>
                    <a:pt x="11075" y="-869"/>
                    <a:pt x="10694" y="1417"/>
                  </a:cubicBezTo>
                  <a:lnTo>
                    <a:pt x="10694" y="141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1" name="任意多边形: 形状 300"/>
            <p:cNvSpPr/>
            <p:nvPr/>
          </p:nvSpPr>
          <p:spPr>
            <a:xfrm>
              <a:off x="8581244" y="3330337"/>
              <a:ext cx="49219" cy="7473"/>
            </a:xfrm>
            <a:custGeom>
              <a:avLst/>
              <a:gdLst>
                <a:gd name="connsiteX0" fmla="*/ 1987 w 49219"/>
                <a:gd name="connsiteY0" fmla="*/ 7458 h 7473"/>
                <a:gd name="connsiteX1" fmla="*/ 46755 w 49219"/>
                <a:gd name="connsiteY1" fmla="*/ 5267 h 7473"/>
                <a:gd name="connsiteX2" fmla="*/ 46755 w 49219"/>
                <a:gd name="connsiteY2" fmla="*/ 124 h 7473"/>
                <a:gd name="connsiteX3" fmla="*/ 1416 w 49219"/>
                <a:gd name="connsiteY3" fmla="*/ 3457 h 7473"/>
                <a:gd name="connsiteX4" fmla="*/ 1987 w 49219"/>
                <a:gd name="connsiteY4" fmla="*/ 7458 h 7473"/>
                <a:gd name="connsiteX5" fmla="*/ 1987 w 49219"/>
                <a:gd name="connsiteY5" fmla="*/ 7458 h 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219" h="7473">
                  <a:moveTo>
                    <a:pt x="1987" y="7458"/>
                  </a:moveTo>
                  <a:cubicBezTo>
                    <a:pt x="16846" y="5839"/>
                    <a:pt x="31801" y="4791"/>
                    <a:pt x="46755" y="5267"/>
                  </a:cubicBezTo>
                  <a:cubicBezTo>
                    <a:pt x="50089" y="5362"/>
                    <a:pt x="49993" y="219"/>
                    <a:pt x="46755" y="124"/>
                  </a:cubicBezTo>
                  <a:cubicBezTo>
                    <a:pt x="31515" y="-353"/>
                    <a:pt x="16465" y="505"/>
                    <a:pt x="1416" y="3457"/>
                  </a:cubicBezTo>
                  <a:cubicBezTo>
                    <a:pt x="-775" y="3934"/>
                    <a:pt x="-299" y="7744"/>
                    <a:pt x="1987" y="7458"/>
                  </a:cubicBezTo>
                  <a:lnTo>
                    <a:pt x="1987" y="745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2" name="任意多边形: 形状 301"/>
            <p:cNvSpPr/>
            <p:nvPr/>
          </p:nvSpPr>
          <p:spPr>
            <a:xfrm>
              <a:off x="8626898" y="3310981"/>
              <a:ext cx="5197" cy="24075"/>
            </a:xfrm>
            <a:custGeom>
              <a:avLst/>
              <a:gdLst>
                <a:gd name="connsiteX0" fmla="*/ 1196 w 5197"/>
                <a:gd name="connsiteY0" fmla="*/ 1858 h 24075"/>
                <a:gd name="connsiteX1" fmla="*/ 338 w 5197"/>
                <a:gd name="connsiteY1" fmla="*/ 21861 h 24075"/>
                <a:gd name="connsiteX2" fmla="*/ 4910 w 5197"/>
                <a:gd name="connsiteY2" fmla="*/ 21861 h 24075"/>
                <a:gd name="connsiteX3" fmla="*/ 5196 w 5197"/>
                <a:gd name="connsiteY3" fmla="*/ 1858 h 24075"/>
                <a:gd name="connsiteX4" fmla="*/ 1196 w 5197"/>
                <a:gd name="connsiteY4" fmla="*/ 1858 h 24075"/>
                <a:gd name="connsiteX5" fmla="*/ 1196 w 5197"/>
                <a:gd name="connsiteY5" fmla="*/ 1858 h 24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" h="24075">
                  <a:moveTo>
                    <a:pt x="1196" y="1858"/>
                  </a:moveTo>
                  <a:cubicBezTo>
                    <a:pt x="434" y="8335"/>
                    <a:pt x="-519" y="15384"/>
                    <a:pt x="338" y="21861"/>
                  </a:cubicBezTo>
                  <a:cubicBezTo>
                    <a:pt x="719" y="24718"/>
                    <a:pt x="4720" y="24909"/>
                    <a:pt x="4910" y="21861"/>
                  </a:cubicBezTo>
                  <a:cubicBezTo>
                    <a:pt x="5291" y="15193"/>
                    <a:pt x="5006" y="8526"/>
                    <a:pt x="5196" y="1858"/>
                  </a:cubicBezTo>
                  <a:cubicBezTo>
                    <a:pt x="5291" y="-714"/>
                    <a:pt x="1481" y="-523"/>
                    <a:pt x="1196" y="1858"/>
                  </a:cubicBezTo>
                  <a:lnTo>
                    <a:pt x="1196" y="185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3" name="任意多边形: 形状 302"/>
            <p:cNvSpPr/>
            <p:nvPr/>
          </p:nvSpPr>
          <p:spPr>
            <a:xfrm>
              <a:off x="8626069" y="3330842"/>
              <a:ext cx="48166" cy="5770"/>
            </a:xfrm>
            <a:custGeom>
              <a:avLst/>
              <a:gdLst>
                <a:gd name="connsiteX0" fmla="*/ 1929 w 48166"/>
                <a:gd name="connsiteY0" fmla="*/ 4000 h 5770"/>
                <a:gd name="connsiteX1" fmla="*/ 46602 w 48166"/>
                <a:gd name="connsiteY1" fmla="*/ 4572 h 5770"/>
                <a:gd name="connsiteX2" fmla="*/ 46030 w 48166"/>
                <a:gd name="connsiteY2" fmla="*/ 286 h 5770"/>
                <a:gd name="connsiteX3" fmla="*/ 1929 w 48166"/>
                <a:gd name="connsiteY3" fmla="*/ 0 h 5770"/>
                <a:gd name="connsiteX4" fmla="*/ 1929 w 48166"/>
                <a:gd name="connsiteY4" fmla="*/ 4000 h 5770"/>
                <a:gd name="connsiteX5" fmla="*/ 1929 w 48166"/>
                <a:gd name="connsiteY5" fmla="*/ 4000 h 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166" h="5770">
                  <a:moveTo>
                    <a:pt x="1929" y="4000"/>
                  </a:moveTo>
                  <a:cubicBezTo>
                    <a:pt x="16407" y="5715"/>
                    <a:pt x="32124" y="6668"/>
                    <a:pt x="46602" y="4572"/>
                  </a:cubicBezTo>
                  <a:cubicBezTo>
                    <a:pt x="49078" y="4191"/>
                    <a:pt x="48411" y="286"/>
                    <a:pt x="46030" y="286"/>
                  </a:cubicBezTo>
                  <a:cubicBezTo>
                    <a:pt x="31266" y="572"/>
                    <a:pt x="16693" y="95"/>
                    <a:pt x="1929" y="0"/>
                  </a:cubicBezTo>
                  <a:cubicBezTo>
                    <a:pt x="-738" y="0"/>
                    <a:pt x="-547" y="3715"/>
                    <a:pt x="1929" y="4000"/>
                  </a:cubicBezTo>
                  <a:lnTo>
                    <a:pt x="1929" y="400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4" name="任意多边形: 形状 303"/>
            <p:cNvSpPr/>
            <p:nvPr/>
          </p:nvSpPr>
          <p:spPr>
            <a:xfrm>
              <a:off x="8668507" y="3313891"/>
              <a:ext cx="5884" cy="21721"/>
            </a:xfrm>
            <a:custGeom>
              <a:avLst/>
              <a:gdLst>
                <a:gd name="connsiteX0" fmla="*/ 735 w 5884"/>
                <a:gd name="connsiteY0" fmla="*/ 1425 h 21721"/>
                <a:gd name="connsiteX1" fmla="*/ 1306 w 5884"/>
                <a:gd name="connsiteY1" fmla="*/ 20094 h 21721"/>
                <a:gd name="connsiteX2" fmla="*/ 5878 w 5884"/>
                <a:gd name="connsiteY2" fmla="*/ 19522 h 21721"/>
                <a:gd name="connsiteX3" fmla="*/ 4640 w 5884"/>
                <a:gd name="connsiteY3" fmla="*/ 1996 h 21721"/>
                <a:gd name="connsiteX4" fmla="*/ 735 w 5884"/>
                <a:gd name="connsiteY4" fmla="*/ 1425 h 21721"/>
                <a:gd name="connsiteX5" fmla="*/ 735 w 5884"/>
                <a:gd name="connsiteY5" fmla="*/ 1425 h 21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84" h="21721">
                  <a:moveTo>
                    <a:pt x="735" y="1425"/>
                  </a:moveTo>
                  <a:cubicBezTo>
                    <a:pt x="-408" y="7425"/>
                    <a:pt x="-218" y="14188"/>
                    <a:pt x="1306" y="20094"/>
                  </a:cubicBezTo>
                  <a:cubicBezTo>
                    <a:pt x="1973" y="22570"/>
                    <a:pt x="6069" y="22094"/>
                    <a:pt x="5878" y="19522"/>
                  </a:cubicBezTo>
                  <a:cubicBezTo>
                    <a:pt x="5307" y="13617"/>
                    <a:pt x="4926" y="7902"/>
                    <a:pt x="4640" y="1996"/>
                  </a:cubicBezTo>
                  <a:cubicBezTo>
                    <a:pt x="4545" y="-195"/>
                    <a:pt x="1211" y="-861"/>
                    <a:pt x="735" y="1425"/>
                  </a:cubicBezTo>
                  <a:lnTo>
                    <a:pt x="735" y="142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5" name="任意多边形: 形状 304"/>
            <p:cNvSpPr/>
            <p:nvPr/>
          </p:nvSpPr>
          <p:spPr>
            <a:xfrm>
              <a:off x="8670143" y="3331316"/>
              <a:ext cx="44569" cy="6217"/>
            </a:xfrm>
            <a:custGeom>
              <a:avLst/>
              <a:gdLst>
                <a:gd name="connsiteX0" fmla="*/ 1385 w 44569"/>
                <a:gd name="connsiteY0" fmla="*/ 3907 h 6217"/>
                <a:gd name="connsiteX1" fmla="*/ 42247 w 44569"/>
                <a:gd name="connsiteY1" fmla="*/ 4955 h 6217"/>
                <a:gd name="connsiteX2" fmla="*/ 42247 w 44569"/>
                <a:gd name="connsiteY2" fmla="*/ 97 h 6217"/>
                <a:gd name="connsiteX3" fmla="*/ 1861 w 44569"/>
                <a:gd name="connsiteY3" fmla="*/ 2 h 6217"/>
                <a:gd name="connsiteX4" fmla="*/ 1385 w 44569"/>
                <a:gd name="connsiteY4" fmla="*/ 3907 h 6217"/>
                <a:gd name="connsiteX5" fmla="*/ 1385 w 44569"/>
                <a:gd name="connsiteY5" fmla="*/ 3907 h 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69" h="6217">
                  <a:moveTo>
                    <a:pt x="1385" y="3907"/>
                  </a:moveTo>
                  <a:cubicBezTo>
                    <a:pt x="14339" y="7336"/>
                    <a:pt x="29008" y="6288"/>
                    <a:pt x="42247" y="4955"/>
                  </a:cubicBezTo>
                  <a:cubicBezTo>
                    <a:pt x="45296" y="4669"/>
                    <a:pt x="45391" y="-93"/>
                    <a:pt x="42247" y="97"/>
                  </a:cubicBezTo>
                  <a:cubicBezTo>
                    <a:pt x="28627" y="764"/>
                    <a:pt x="15482" y="478"/>
                    <a:pt x="1861" y="2"/>
                  </a:cubicBezTo>
                  <a:cubicBezTo>
                    <a:pt x="-329" y="-93"/>
                    <a:pt x="-710" y="3336"/>
                    <a:pt x="1385" y="3907"/>
                  </a:cubicBezTo>
                  <a:lnTo>
                    <a:pt x="1385" y="390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6" name="任意多边形: 形状 305"/>
            <p:cNvSpPr/>
            <p:nvPr/>
          </p:nvSpPr>
          <p:spPr>
            <a:xfrm>
              <a:off x="8709435" y="3312034"/>
              <a:ext cx="6081" cy="23712"/>
            </a:xfrm>
            <a:custGeom>
              <a:avLst/>
              <a:gdLst>
                <a:gd name="connsiteX0" fmla="*/ 2 w 6081"/>
                <a:gd name="connsiteY0" fmla="*/ 1948 h 23712"/>
                <a:gd name="connsiteX1" fmla="*/ 1335 w 6081"/>
                <a:gd name="connsiteY1" fmla="*/ 21570 h 23712"/>
                <a:gd name="connsiteX2" fmla="*/ 5812 w 6081"/>
                <a:gd name="connsiteY2" fmla="*/ 21570 h 23712"/>
                <a:gd name="connsiteX3" fmla="*/ 4098 w 6081"/>
                <a:gd name="connsiteY3" fmla="*/ 1377 h 23712"/>
                <a:gd name="connsiteX4" fmla="*/ 2 w 6081"/>
                <a:gd name="connsiteY4" fmla="*/ 1948 h 23712"/>
                <a:gd name="connsiteX5" fmla="*/ 2 w 6081"/>
                <a:gd name="connsiteY5" fmla="*/ 1948 h 2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81" h="23712">
                  <a:moveTo>
                    <a:pt x="2" y="1948"/>
                  </a:moveTo>
                  <a:cubicBezTo>
                    <a:pt x="288" y="8425"/>
                    <a:pt x="859" y="15093"/>
                    <a:pt x="1335" y="21570"/>
                  </a:cubicBezTo>
                  <a:cubicBezTo>
                    <a:pt x="1526" y="24427"/>
                    <a:pt x="5526" y="24427"/>
                    <a:pt x="5812" y="21570"/>
                  </a:cubicBezTo>
                  <a:cubicBezTo>
                    <a:pt x="6479" y="15188"/>
                    <a:pt x="5907" y="7568"/>
                    <a:pt x="4098" y="1377"/>
                  </a:cubicBezTo>
                  <a:cubicBezTo>
                    <a:pt x="3431" y="-719"/>
                    <a:pt x="-93" y="-338"/>
                    <a:pt x="2" y="1948"/>
                  </a:cubicBezTo>
                  <a:lnTo>
                    <a:pt x="2" y="194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7" name="任意多边形: 形状 306"/>
            <p:cNvSpPr/>
            <p:nvPr/>
          </p:nvSpPr>
          <p:spPr>
            <a:xfrm>
              <a:off x="8710965" y="3329625"/>
              <a:ext cx="41382" cy="6074"/>
            </a:xfrm>
            <a:custGeom>
              <a:avLst/>
              <a:gdLst>
                <a:gd name="connsiteX0" fmla="*/ 1996 w 41382"/>
                <a:gd name="connsiteY0" fmla="*/ 6075 h 6074"/>
                <a:gd name="connsiteX1" fmla="*/ 39239 w 41382"/>
                <a:gd name="connsiteY1" fmla="*/ 5122 h 6074"/>
                <a:gd name="connsiteX2" fmla="*/ 39239 w 41382"/>
                <a:gd name="connsiteY2" fmla="*/ 646 h 6074"/>
                <a:gd name="connsiteX3" fmla="*/ 1425 w 41382"/>
                <a:gd name="connsiteY3" fmla="*/ 2074 h 6074"/>
                <a:gd name="connsiteX4" fmla="*/ 1996 w 41382"/>
                <a:gd name="connsiteY4" fmla="*/ 6075 h 6074"/>
                <a:gd name="connsiteX5" fmla="*/ 1996 w 41382"/>
                <a:gd name="connsiteY5" fmla="*/ 6075 h 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82" h="6074">
                  <a:moveTo>
                    <a:pt x="1996" y="6075"/>
                  </a:moveTo>
                  <a:cubicBezTo>
                    <a:pt x="14284" y="6075"/>
                    <a:pt x="27047" y="6075"/>
                    <a:pt x="39239" y="5122"/>
                  </a:cubicBezTo>
                  <a:cubicBezTo>
                    <a:pt x="42096" y="4932"/>
                    <a:pt x="42096" y="1027"/>
                    <a:pt x="39239" y="646"/>
                  </a:cubicBezTo>
                  <a:cubicBezTo>
                    <a:pt x="27047" y="-688"/>
                    <a:pt x="13521" y="169"/>
                    <a:pt x="1425" y="2074"/>
                  </a:cubicBezTo>
                  <a:cubicBezTo>
                    <a:pt x="-861" y="2455"/>
                    <a:pt x="-195" y="6075"/>
                    <a:pt x="1996" y="6075"/>
                  </a:cubicBezTo>
                  <a:lnTo>
                    <a:pt x="1996" y="607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8" name="任意多边形: 形状 307"/>
            <p:cNvSpPr/>
            <p:nvPr/>
          </p:nvSpPr>
          <p:spPr>
            <a:xfrm>
              <a:off x="8495409" y="3334054"/>
              <a:ext cx="6981" cy="16024"/>
            </a:xfrm>
            <a:custGeom>
              <a:avLst/>
              <a:gdLst>
                <a:gd name="connsiteX0" fmla="*/ 2764 w 6981"/>
                <a:gd name="connsiteY0" fmla="*/ 1550 h 16024"/>
                <a:gd name="connsiteX1" fmla="*/ 2 w 6981"/>
                <a:gd name="connsiteY1" fmla="*/ 13837 h 16024"/>
                <a:gd name="connsiteX2" fmla="*/ 4479 w 6981"/>
                <a:gd name="connsiteY2" fmla="*/ 14409 h 16024"/>
                <a:gd name="connsiteX3" fmla="*/ 6955 w 6981"/>
                <a:gd name="connsiteY3" fmla="*/ 2122 h 16024"/>
                <a:gd name="connsiteX4" fmla="*/ 2764 w 6981"/>
                <a:gd name="connsiteY4" fmla="*/ 1550 h 16024"/>
                <a:gd name="connsiteX5" fmla="*/ 2764 w 6981"/>
                <a:gd name="connsiteY5" fmla="*/ 1550 h 16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1" h="16024">
                  <a:moveTo>
                    <a:pt x="2764" y="1550"/>
                  </a:moveTo>
                  <a:cubicBezTo>
                    <a:pt x="1526" y="5360"/>
                    <a:pt x="192" y="9837"/>
                    <a:pt x="2" y="13837"/>
                  </a:cubicBezTo>
                  <a:cubicBezTo>
                    <a:pt x="-93" y="16600"/>
                    <a:pt x="3621" y="16695"/>
                    <a:pt x="4479" y="14409"/>
                  </a:cubicBezTo>
                  <a:cubicBezTo>
                    <a:pt x="6003" y="10694"/>
                    <a:pt x="6479" y="6027"/>
                    <a:pt x="6955" y="2122"/>
                  </a:cubicBezTo>
                  <a:cubicBezTo>
                    <a:pt x="7336" y="-450"/>
                    <a:pt x="3526" y="-736"/>
                    <a:pt x="2764" y="1550"/>
                  </a:cubicBezTo>
                  <a:lnTo>
                    <a:pt x="2764" y="155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9" name="任意多边形: 形状 308"/>
            <p:cNvSpPr/>
            <p:nvPr/>
          </p:nvSpPr>
          <p:spPr>
            <a:xfrm>
              <a:off x="8543286" y="3331942"/>
              <a:ext cx="7194" cy="18288"/>
            </a:xfrm>
            <a:custGeom>
              <a:avLst/>
              <a:gdLst>
                <a:gd name="connsiteX0" fmla="*/ 3179 w 7194"/>
                <a:gd name="connsiteY0" fmla="*/ 1377 h 18288"/>
                <a:gd name="connsiteX1" fmla="*/ 35 w 7194"/>
                <a:gd name="connsiteY1" fmla="*/ 15188 h 18288"/>
                <a:gd name="connsiteX2" fmla="*/ 4798 w 7194"/>
                <a:gd name="connsiteY2" fmla="*/ 16521 h 18288"/>
                <a:gd name="connsiteX3" fmla="*/ 7179 w 7194"/>
                <a:gd name="connsiteY3" fmla="*/ 1948 h 18288"/>
                <a:gd name="connsiteX4" fmla="*/ 3179 w 7194"/>
                <a:gd name="connsiteY4" fmla="*/ 1377 h 18288"/>
                <a:gd name="connsiteX5" fmla="*/ 3179 w 7194"/>
                <a:gd name="connsiteY5" fmla="*/ 1377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94" h="18288">
                  <a:moveTo>
                    <a:pt x="3179" y="1377"/>
                  </a:moveTo>
                  <a:cubicBezTo>
                    <a:pt x="1940" y="5853"/>
                    <a:pt x="797" y="10521"/>
                    <a:pt x="35" y="15188"/>
                  </a:cubicBezTo>
                  <a:cubicBezTo>
                    <a:pt x="-441" y="18236"/>
                    <a:pt x="4036" y="19665"/>
                    <a:pt x="4798" y="16521"/>
                  </a:cubicBezTo>
                  <a:cubicBezTo>
                    <a:pt x="5941" y="11759"/>
                    <a:pt x="6608" y="6806"/>
                    <a:pt x="7179" y="1948"/>
                  </a:cubicBezTo>
                  <a:cubicBezTo>
                    <a:pt x="7465" y="-338"/>
                    <a:pt x="3750" y="-719"/>
                    <a:pt x="3179" y="1377"/>
                  </a:cubicBezTo>
                  <a:lnTo>
                    <a:pt x="3179" y="137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0" name="任意多边形: 形状 309"/>
            <p:cNvSpPr/>
            <p:nvPr/>
          </p:nvSpPr>
          <p:spPr>
            <a:xfrm>
              <a:off x="8592878" y="3332993"/>
              <a:ext cx="7639" cy="22288"/>
            </a:xfrm>
            <a:custGeom>
              <a:avLst/>
              <a:gdLst>
                <a:gd name="connsiteX0" fmla="*/ 3783 w 7639"/>
                <a:gd name="connsiteY0" fmla="*/ 1373 h 22288"/>
                <a:gd name="connsiteX1" fmla="*/ 68 w 7639"/>
                <a:gd name="connsiteY1" fmla="*/ 20042 h 22288"/>
                <a:gd name="connsiteX2" fmla="*/ 4640 w 7639"/>
                <a:gd name="connsiteY2" fmla="*/ 20614 h 22288"/>
                <a:gd name="connsiteX3" fmla="*/ 7593 w 7639"/>
                <a:gd name="connsiteY3" fmla="*/ 2421 h 22288"/>
                <a:gd name="connsiteX4" fmla="*/ 3783 w 7639"/>
                <a:gd name="connsiteY4" fmla="*/ 1373 h 22288"/>
                <a:gd name="connsiteX5" fmla="*/ 3783 w 7639"/>
                <a:gd name="connsiteY5" fmla="*/ 1373 h 22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9" h="22288">
                  <a:moveTo>
                    <a:pt x="3783" y="1373"/>
                  </a:moveTo>
                  <a:cubicBezTo>
                    <a:pt x="1688" y="6993"/>
                    <a:pt x="-408" y="13946"/>
                    <a:pt x="68" y="20042"/>
                  </a:cubicBezTo>
                  <a:cubicBezTo>
                    <a:pt x="259" y="22519"/>
                    <a:pt x="3878" y="23281"/>
                    <a:pt x="4640" y="20614"/>
                  </a:cubicBezTo>
                  <a:cubicBezTo>
                    <a:pt x="6164" y="14708"/>
                    <a:pt x="6450" y="8326"/>
                    <a:pt x="7593" y="2421"/>
                  </a:cubicBezTo>
                  <a:cubicBezTo>
                    <a:pt x="8069" y="-56"/>
                    <a:pt x="4736" y="-1008"/>
                    <a:pt x="3783" y="1373"/>
                  </a:cubicBezTo>
                  <a:lnTo>
                    <a:pt x="3783" y="1373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1" name="任意多边形: 形状 310"/>
            <p:cNvSpPr/>
            <p:nvPr/>
          </p:nvSpPr>
          <p:spPr>
            <a:xfrm>
              <a:off x="8637225" y="3331260"/>
              <a:ext cx="6782" cy="20741"/>
            </a:xfrm>
            <a:custGeom>
              <a:avLst/>
              <a:gdLst>
                <a:gd name="connsiteX0" fmla="*/ 2680 w 6782"/>
                <a:gd name="connsiteY0" fmla="*/ 1486 h 20741"/>
                <a:gd name="connsiteX1" fmla="*/ 13 w 6782"/>
                <a:gd name="connsiteY1" fmla="*/ 18346 h 20741"/>
                <a:gd name="connsiteX2" fmla="*/ 4775 w 6782"/>
                <a:gd name="connsiteY2" fmla="*/ 19012 h 20741"/>
                <a:gd name="connsiteX3" fmla="*/ 6775 w 6782"/>
                <a:gd name="connsiteY3" fmla="*/ 2058 h 20741"/>
                <a:gd name="connsiteX4" fmla="*/ 2680 w 6782"/>
                <a:gd name="connsiteY4" fmla="*/ 1486 h 20741"/>
                <a:gd name="connsiteX5" fmla="*/ 2680 w 6782"/>
                <a:gd name="connsiteY5" fmla="*/ 1486 h 20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82" h="20741">
                  <a:moveTo>
                    <a:pt x="2680" y="1486"/>
                  </a:moveTo>
                  <a:cubicBezTo>
                    <a:pt x="1441" y="7011"/>
                    <a:pt x="584" y="12726"/>
                    <a:pt x="13" y="18346"/>
                  </a:cubicBezTo>
                  <a:cubicBezTo>
                    <a:pt x="-273" y="21108"/>
                    <a:pt x="4394" y="21679"/>
                    <a:pt x="4775" y="19012"/>
                  </a:cubicBezTo>
                  <a:cubicBezTo>
                    <a:pt x="5728" y="13488"/>
                    <a:pt x="6490" y="7678"/>
                    <a:pt x="6775" y="2058"/>
                  </a:cubicBezTo>
                  <a:cubicBezTo>
                    <a:pt x="6966" y="-323"/>
                    <a:pt x="3251" y="-800"/>
                    <a:pt x="2680" y="1486"/>
                  </a:cubicBezTo>
                  <a:lnTo>
                    <a:pt x="2680" y="148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2" name="任意多边形: 形状 311"/>
            <p:cNvSpPr/>
            <p:nvPr/>
          </p:nvSpPr>
          <p:spPr>
            <a:xfrm>
              <a:off x="8686183" y="3331784"/>
              <a:ext cx="5496" cy="18288"/>
            </a:xfrm>
            <a:custGeom>
              <a:avLst/>
              <a:gdLst>
                <a:gd name="connsiteX0" fmla="*/ 1061 w 5496"/>
                <a:gd name="connsiteY0" fmla="*/ 1535 h 18288"/>
                <a:gd name="connsiteX1" fmla="*/ 299 w 5496"/>
                <a:gd name="connsiteY1" fmla="*/ 16679 h 18288"/>
                <a:gd name="connsiteX2" fmla="*/ 4681 w 5496"/>
                <a:gd name="connsiteY2" fmla="*/ 16679 h 18288"/>
                <a:gd name="connsiteX3" fmla="*/ 5347 w 5496"/>
                <a:gd name="connsiteY3" fmla="*/ 2106 h 18288"/>
                <a:gd name="connsiteX4" fmla="*/ 1061 w 5496"/>
                <a:gd name="connsiteY4" fmla="*/ 1535 h 18288"/>
                <a:gd name="connsiteX5" fmla="*/ 1061 w 5496"/>
                <a:gd name="connsiteY5" fmla="*/ 1535 h 18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96" h="18288">
                  <a:moveTo>
                    <a:pt x="1061" y="1535"/>
                  </a:moveTo>
                  <a:cubicBezTo>
                    <a:pt x="394" y="6297"/>
                    <a:pt x="-463" y="11917"/>
                    <a:pt x="299" y="16679"/>
                  </a:cubicBezTo>
                  <a:cubicBezTo>
                    <a:pt x="585" y="18965"/>
                    <a:pt x="4109" y="18680"/>
                    <a:pt x="4681" y="16679"/>
                  </a:cubicBezTo>
                  <a:cubicBezTo>
                    <a:pt x="5728" y="12203"/>
                    <a:pt x="5538" y="6678"/>
                    <a:pt x="5347" y="2106"/>
                  </a:cubicBezTo>
                  <a:cubicBezTo>
                    <a:pt x="5157" y="-180"/>
                    <a:pt x="1442" y="-942"/>
                    <a:pt x="1061" y="1535"/>
                  </a:cubicBezTo>
                  <a:lnTo>
                    <a:pt x="1061" y="153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3" name="任意多边形: 形状 312"/>
            <p:cNvSpPr/>
            <p:nvPr/>
          </p:nvSpPr>
          <p:spPr>
            <a:xfrm>
              <a:off x="8706363" y="3347681"/>
              <a:ext cx="53490" cy="7156"/>
            </a:xfrm>
            <a:custGeom>
              <a:avLst/>
              <a:gdLst>
                <a:gd name="connsiteX0" fmla="*/ 1455 w 53490"/>
                <a:gd name="connsiteY0" fmla="*/ 5259 h 7156"/>
                <a:gd name="connsiteX1" fmla="*/ 51652 w 53490"/>
                <a:gd name="connsiteY1" fmla="*/ 5164 h 7156"/>
                <a:gd name="connsiteX2" fmla="*/ 50985 w 53490"/>
                <a:gd name="connsiteY2" fmla="*/ 20 h 7156"/>
                <a:gd name="connsiteX3" fmla="*/ 2027 w 53490"/>
                <a:gd name="connsiteY3" fmla="*/ 1258 h 7156"/>
                <a:gd name="connsiteX4" fmla="*/ 1455 w 53490"/>
                <a:gd name="connsiteY4" fmla="*/ 5259 h 7156"/>
                <a:gd name="connsiteX5" fmla="*/ 1455 w 53490"/>
                <a:gd name="connsiteY5" fmla="*/ 5259 h 7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490" h="7156">
                  <a:moveTo>
                    <a:pt x="1455" y="5259"/>
                  </a:moveTo>
                  <a:cubicBezTo>
                    <a:pt x="17934" y="8212"/>
                    <a:pt x="35174" y="7354"/>
                    <a:pt x="51652" y="5164"/>
                  </a:cubicBezTo>
                  <a:cubicBezTo>
                    <a:pt x="54509" y="4783"/>
                    <a:pt x="53843" y="-361"/>
                    <a:pt x="50985" y="20"/>
                  </a:cubicBezTo>
                  <a:cubicBezTo>
                    <a:pt x="34507" y="2116"/>
                    <a:pt x="18600" y="1735"/>
                    <a:pt x="2027" y="1258"/>
                  </a:cubicBezTo>
                  <a:cubicBezTo>
                    <a:pt x="-259" y="1258"/>
                    <a:pt x="-831" y="4878"/>
                    <a:pt x="1455" y="5259"/>
                  </a:cubicBezTo>
                  <a:lnTo>
                    <a:pt x="1455" y="5259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4" name="任意多边形: 形状 313"/>
            <p:cNvSpPr/>
            <p:nvPr/>
          </p:nvSpPr>
          <p:spPr>
            <a:xfrm>
              <a:off x="8759456" y="3346961"/>
              <a:ext cx="83581" cy="7903"/>
            </a:xfrm>
            <a:custGeom>
              <a:avLst/>
              <a:gdLst>
                <a:gd name="connsiteX0" fmla="*/ 1987 w 83581"/>
                <a:gd name="connsiteY0" fmla="*/ 7027 h 7903"/>
                <a:gd name="connsiteX1" fmla="*/ 81045 w 83581"/>
                <a:gd name="connsiteY1" fmla="*/ 7884 h 7903"/>
                <a:gd name="connsiteX2" fmla="*/ 81045 w 83581"/>
                <a:gd name="connsiteY2" fmla="*/ 2550 h 7903"/>
                <a:gd name="connsiteX3" fmla="*/ 1416 w 83581"/>
                <a:gd name="connsiteY3" fmla="*/ 3026 h 7903"/>
                <a:gd name="connsiteX4" fmla="*/ 1987 w 83581"/>
                <a:gd name="connsiteY4" fmla="*/ 7027 h 7903"/>
                <a:gd name="connsiteX5" fmla="*/ 1987 w 83581"/>
                <a:gd name="connsiteY5" fmla="*/ 7027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81" h="7903">
                  <a:moveTo>
                    <a:pt x="1987" y="7027"/>
                  </a:moveTo>
                  <a:cubicBezTo>
                    <a:pt x="28562" y="4741"/>
                    <a:pt x="54565" y="4645"/>
                    <a:pt x="81045" y="7884"/>
                  </a:cubicBezTo>
                  <a:cubicBezTo>
                    <a:pt x="84474" y="8265"/>
                    <a:pt x="84379" y="2931"/>
                    <a:pt x="81045" y="2550"/>
                  </a:cubicBezTo>
                  <a:cubicBezTo>
                    <a:pt x="54470" y="-879"/>
                    <a:pt x="27895" y="-974"/>
                    <a:pt x="1416" y="3026"/>
                  </a:cubicBezTo>
                  <a:cubicBezTo>
                    <a:pt x="-775" y="3407"/>
                    <a:pt x="-299" y="7217"/>
                    <a:pt x="1987" y="7027"/>
                  </a:cubicBezTo>
                  <a:lnTo>
                    <a:pt x="1987" y="702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5" name="任意多边形: 形状 314"/>
            <p:cNvSpPr/>
            <p:nvPr/>
          </p:nvSpPr>
          <p:spPr>
            <a:xfrm>
              <a:off x="8839254" y="3351863"/>
              <a:ext cx="6719" cy="19162"/>
            </a:xfrm>
            <a:custGeom>
              <a:avLst/>
              <a:gdLst>
                <a:gd name="connsiteX0" fmla="*/ 9 w 6719"/>
                <a:gd name="connsiteY0" fmla="*/ 1934 h 19162"/>
                <a:gd name="connsiteX1" fmla="*/ 1342 w 6719"/>
                <a:gd name="connsiteY1" fmla="*/ 9649 h 19162"/>
                <a:gd name="connsiteX2" fmla="*/ 2104 w 6719"/>
                <a:gd name="connsiteY2" fmla="*/ 17555 h 19162"/>
                <a:gd name="connsiteX3" fmla="*/ 6486 w 6719"/>
                <a:gd name="connsiteY3" fmla="*/ 17555 h 19162"/>
                <a:gd name="connsiteX4" fmla="*/ 3723 w 6719"/>
                <a:gd name="connsiteY4" fmla="*/ 982 h 19162"/>
                <a:gd name="connsiteX5" fmla="*/ 9 w 6719"/>
                <a:gd name="connsiteY5" fmla="*/ 1934 h 19162"/>
                <a:gd name="connsiteX6" fmla="*/ 9 w 6719"/>
                <a:gd name="connsiteY6" fmla="*/ 1934 h 1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19" h="19162">
                  <a:moveTo>
                    <a:pt x="9" y="1934"/>
                  </a:moveTo>
                  <a:cubicBezTo>
                    <a:pt x="294" y="4506"/>
                    <a:pt x="961" y="7078"/>
                    <a:pt x="1342" y="9649"/>
                  </a:cubicBezTo>
                  <a:cubicBezTo>
                    <a:pt x="1723" y="12221"/>
                    <a:pt x="1628" y="14888"/>
                    <a:pt x="2104" y="17555"/>
                  </a:cubicBezTo>
                  <a:cubicBezTo>
                    <a:pt x="2485" y="19651"/>
                    <a:pt x="6105" y="19746"/>
                    <a:pt x="6486" y="17555"/>
                  </a:cubicBezTo>
                  <a:cubicBezTo>
                    <a:pt x="7248" y="12316"/>
                    <a:pt x="6105" y="5649"/>
                    <a:pt x="3723" y="982"/>
                  </a:cubicBezTo>
                  <a:cubicBezTo>
                    <a:pt x="2866" y="-733"/>
                    <a:pt x="-182" y="-66"/>
                    <a:pt x="9" y="1934"/>
                  </a:cubicBezTo>
                  <a:lnTo>
                    <a:pt x="9" y="193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6" name="任意多边形: 形状 315"/>
            <p:cNvSpPr/>
            <p:nvPr/>
          </p:nvSpPr>
          <p:spPr>
            <a:xfrm>
              <a:off x="8770867" y="3305725"/>
              <a:ext cx="12670" cy="45121"/>
            </a:xfrm>
            <a:custGeom>
              <a:avLst/>
              <a:gdLst>
                <a:gd name="connsiteX0" fmla="*/ 7 w 12670"/>
                <a:gd name="connsiteY0" fmla="*/ 1971 h 45121"/>
                <a:gd name="connsiteX1" fmla="*/ 8198 w 12670"/>
                <a:gd name="connsiteY1" fmla="*/ 43500 h 45121"/>
                <a:gd name="connsiteX2" fmla="*/ 12580 w 12670"/>
                <a:gd name="connsiteY2" fmla="*/ 42262 h 45121"/>
                <a:gd name="connsiteX3" fmla="*/ 4007 w 12670"/>
                <a:gd name="connsiteY3" fmla="*/ 1495 h 45121"/>
                <a:gd name="connsiteX4" fmla="*/ 7 w 12670"/>
                <a:gd name="connsiteY4" fmla="*/ 1971 h 45121"/>
                <a:gd name="connsiteX5" fmla="*/ 7 w 12670"/>
                <a:gd name="connsiteY5" fmla="*/ 1971 h 45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70" h="45121">
                  <a:moveTo>
                    <a:pt x="7" y="1971"/>
                  </a:moveTo>
                  <a:cubicBezTo>
                    <a:pt x="1245" y="15973"/>
                    <a:pt x="4293" y="29975"/>
                    <a:pt x="8198" y="43500"/>
                  </a:cubicBezTo>
                  <a:cubicBezTo>
                    <a:pt x="9056" y="46358"/>
                    <a:pt x="13342" y="45119"/>
                    <a:pt x="12580" y="42262"/>
                  </a:cubicBezTo>
                  <a:cubicBezTo>
                    <a:pt x="8960" y="28736"/>
                    <a:pt x="6389" y="15211"/>
                    <a:pt x="4007" y="1495"/>
                  </a:cubicBezTo>
                  <a:cubicBezTo>
                    <a:pt x="3626" y="-791"/>
                    <a:pt x="-184" y="-315"/>
                    <a:pt x="7" y="1971"/>
                  </a:cubicBezTo>
                  <a:lnTo>
                    <a:pt x="7" y="197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7" name="任意多边形: 形状 316"/>
            <p:cNvSpPr/>
            <p:nvPr/>
          </p:nvSpPr>
          <p:spPr>
            <a:xfrm>
              <a:off x="8798195" y="3305709"/>
              <a:ext cx="11774" cy="45413"/>
            </a:xfrm>
            <a:custGeom>
              <a:avLst/>
              <a:gdLst>
                <a:gd name="connsiteX0" fmla="*/ 15 w 11774"/>
                <a:gd name="connsiteY0" fmla="*/ 1987 h 45413"/>
                <a:gd name="connsiteX1" fmla="*/ 3825 w 11774"/>
                <a:gd name="connsiteY1" fmla="*/ 30086 h 45413"/>
                <a:gd name="connsiteX2" fmla="*/ 9064 w 11774"/>
                <a:gd name="connsiteY2" fmla="*/ 45326 h 45413"/>
                <a:gd name="connsiteX3" fmla="*/ 10778 w 11774"/>
                <a:gd name="connsiteY3" fmla="*/ 41326 h 45413"/>
                <a:gd name="connsiteX4" fmla="*/ 7349 w 11774"/>
                <a:gd name="connsiteY4" fmla="*/ 22752 h 45413"/>
                <a:gd name="connsiteX5" fmla="*/ 4016 w 11774"/>
                <a:gd name="connsiteY5" fmla="*/ 1416 h 45413"/>
                <a:gd name="connsiteX6" fmla="*/ 15 w 11774"/>
                <a:gd name="connsiteY6" fmla="*/ 1987 h 45413"/>
                <a:gd name="connsiteX7" fmla="*/ 15 w 11774"/>
                <a:gd name="connsiteY7" fmla="*/ 1987 h 45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74" h="45413">
                  <a:moveTo>
                    <a:pt x="15" y="1987"/>
                  </a:moveTo>
                  <a:cubicBezTo>
                    <a:pt x="1063" y="11417"/>
                    <a:pt x="2301" y="20752"/>
                    <a:pt x="3825" y="30086"/>
                  </a:cubicBezTo>
                  <a:cubicBezTo>
                    <a:pt x="4492" y="34372"/>
                    <a:pt x="3825" y="43897"/>
                    <a:pt x="9064" y="45326"/>
                  </a:cubicBezTo>
                  <a:cubicBezTo>
                    <a:pt x="11540" y="45993"/>
                    <a:pt x="12778" y="42659"/>
                    <a:pt x="10778" y="41326"/>
                  </a:cubicBezTo>
                  <a:cubicBezTo>
                    <a:pt x="8587" y="39802"/>
                    <a:pt x="7826" y="25800"/>
                    <a:pt x="7349" y="22752"/>
                  </a:cubicBezTo>
                  <a:cubicBezTo>
                    <a:pt x="6206" y="15608"/>
                    <a:pt x="5063" y="8560"/>
                    <a:pt x="4016" y="1416"/>
                  </a:cubicBezTo>
                  <a:cubicBezTo>
                    <a:pt x="3634" y="-775"/>
                    <a:pt x="-271" y="-299"/>
                    <a:pt x="15" y="1987"/>
                  </a:cubicBezTo>
                  <a:lnTo>
                    <a:pt x="15" y="198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8" name="任意多边形: 形状 317"/>
            <p:cNvSpPr/>
            <p:nvPr/>
          </p:nvSpPr>
          <p:spPr>
            <a:xfrm>
              <a:off x="8825993" y="3304540"/>
              <a:ext cx="16197" cy="50810"/>
            </a:xfrm>
            <a:custGeom>
              <a:avLst/>
              <a:gdLst>
                <a:gd name="connsiteX0" fmla="*/ 30 w 16197"/>
                <a:gd name="connsiteY0" fmla="*/ 2394 h 50810"/>
                <a:gd name="connsiteX1" fmla="*/ 11555 w 16197"/>
                <a:gd name="connsiteY1" fmla="*/ 49161 h 50810"/>
                <a:gd name="connsiteX2" fmla="*/ 16127 w 16197"/>
                <a:gd name="connsiteY2" fmla="*/ 47923 h 50810"/>
                <a:gd name="connsiteX3" fmla="*/ 3840 w 16197"/>
                <a:gd name="connsiteY3" fmla="*/ 1346 h 50810"/>
                <a:gd name="connsiteX4" fmla="*/ 30 w 16197"/>
                <a:gd name="connsiteY4" fmla="*/ 2394 h 50810"/>
                <a:gd name="connsiteX5" fmla="*/ 30 w 16197"/>
                <a:gd name="connsiteY5" fmla="*/ 2394 h 50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97" h="50810">
                  <a:moveTo>
                    <a:pt x="30" y="2394"/>
                  </a:moveTo>
                  <a:cubicBezTo>
                    <a:pt x="2316" y="17919"/>
                    <a:pt x="6507" y="34302"/>
                    <a:pt x="11555" y="49161"/>
                  </a:cubicBezTo>
                  <a:cubicBezTo>
                    <a:pt x="12508" y="52019"/>
                    <a:pt x="16794" y="50876"/>
                    <a:pt x="16127" y="47923"/>
                  </a:cubicBezTo>
                  <a:cubicBezTo>
                    <a:pt x="12794" y="32397"/>
                    <a:pt x="8793" y="16395"/>
                    <a:pt x="3840" y="1346"/>
                  </a:cubicBezTo>
                  <a:cubicBezTo>
                    <a:pt x="2983" y="-1035"/>
                    <a:pt x="-351" y="12"/>
                    <a:pt x="30" y="2394"/>
                  </a:cubicBezTo>
                  <a:lnTo>
                    <a:pt x="30" y="239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9" name="任意多边形: 形状 318"/>
            <p:cNvSpPr/>
            <p:nvPr/>
          </p:nvSpPr>
          <p:spPr>
            <a:xfrm>
              <a:off x="8751824" y="3316755"/>
              <a:ext cx="107108" cy="6535"/>
            </a:xfrm>
            <a:custGeom>
              <a:avLst/>
              <a:gdLst>
                <a:gd name="connsiteX0" fmla="*/ 2000 w 107108"/>
                <a:gd name="connsiteY0" fmla="*/ 6466 h 6535"/>
                <a:gd name="connsiteX1" fmla="*/ 104680 w 107108"/>
                <a:gd name="connsiteY1" fmla="*/ 5704 h 6535"/>
                <a:gd name="connsiteX2" fmla="*/ 104680 w 107108"/>
                <a:gd name="connsiteY2" fmla="*/ 656 h 6535"/>
                <a:gd name="connsiteX3" fmla="*/ 2000 w 107108"/>
                <a:gd name="connsiteY3" fmla="*/ 2371 h 6535"/>
                <a:gd name="connsiteX4" fmla="*/ 2000 w 107108"/>
                <a:gd name="connsiteY4" fmla="*/ 6466 h 6535"/>
                <a:gd name="connsiteX5" fmla="*/ 2000 w 107108"/>
                <a:gd name="connsiteY5" fmla="*/ 6466 h 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08" h="6535">
                  <a:moveTo>
                    <a:pt x="2000" y="6466"/>
                  </a:moveTo>
                  <a:cubicBezTo>
                    <a:pt x="36195" y="6752"/>
                    <a:pt x="70485" y="6085"/>
                    <a:pt x="104680" y="5704"/>
                  </a:cubicBezTo>
                  <a:cubicBezTo>
                    <a:pt x="107918" y="5704"/>
                    <a:pt x="107918" y="847"/>
                    <a:pt x="104680" y="656"/>
                  </a:cubicBezTo>
                  <a:cubicBezTo>
                    <a:pt x="70676" y="-677"/>
                    <a:pt x="36004" y="85"/>
                    <a:pt x="2000" y="2371"/>
                  </a:cubicBezTo>
                  <a:cubicBezTo>
                    <a:pt x="-667" y="2561"/>
                    <a:pt x="-667" y="6466"/>
                    <a:pt x="2000" y="6466"/>
                  </a:cubicBezTo>
                  <a:lnTo>
                    <a:pt x="2000" y="646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0" name="任意多边形: 形状 319"/>
            <p:cNvSpPr/>
            <p:nvPr/>
          </p:nvSpPr>
          <p:spPr>
            <a:xfrm>
              <a:off x="8753347" y="3331547"/>
              <a:ext cx="82034" cy="5970"/>
            </a:xfrm>
            <a:custGeom>
              <a:avLst/>
              <a:gdLst>
                <a:gd name="connsiteX0" fmla="*/ 2000 w 82034"/>
                <a:gd name="connsiteY0" fmla="*/ 5677 h 5970"/>
                <a:gd name="connsiteX1" fmla="*/ 79534 w 82034"/>
                <a:gd name="connsiteY1" fmla="*/ 5867 h 5970"/>
                <a:gd name="connsiteX2" fmla="*/ 79534 w 82034"/>
                <a:gd name="connsiteY2" fmla="*/ 628 h 5970"/>
                <a:gd name="connsiteX3" fmla="*/ 2000 w 82034"/>
                <a:gd name="connsiteY3" fmla="*/ 1581 h 5970"/>
                <a:gd name="connsiteX4" fmla="*/ 2000 w 82034"/>
                <a:gd name="connsiteY4" fmla="*/ 5677 h 5970"/>
                <a:gd name="connsiteX5" fmla="*/ 2000 w 82034"/>
                <a:gd name="connsiteY5" fmla="*/ 5677 h 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034" h="5970">
                  <a:moveTo>
                    <a:pt x="2000" y="5677"/>
                  </a:moveTo>
                  <a:cubicBezTo>
                    <a:pt x="27813" y="6724"/>
                    <a:pt x="53626" y="4534"/>
                    <a:pt x="79534" y="5867"/>
                  </a:cubicBezTo>
                  <a:cubicBezTo>
                    <a:pt x="82868" y="6058"/>
                    <a:pt x="82868" y="914"/>
                    <a:pt x="79534" y="628"/>
                  </a:cubicBezTo>
                  <a:cubicBezTo>
                    <a:pt x="53531" y="-896"/>
                    <a:pt x="28004" y="724"/>
                    <a:pt x="2000" y="1581"/>
                  </a:cubicBezTo>
                  <a:cubicBezTo>
                    <a:pt x="-667" y="1676"/>
                    <a:pt x="-667" y="5486"/>
                    <a:pt x="2000" y="5677"/>
                  </a:cubicBezTo>
                  <a:lnTo>
                    <a:pt x="2000" y="567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21" name="任意多边形: 形状 320"/>
          <p:cNvSpPr/>
          <p:nvPr/>
        </p:nvSpPr>
        <p:spPr>
          <a:xfrm flipV="1">
            <a:off x="1384196" y="3476709"/>
            <a:ext cx="10635206" cy="183635"/>
          </a:xfrm>
          <a:custGeom>
            <a:avLst/>
            <a:gdLst>
              <a:gd name="connsiteX0" fmla="*/ 31146 w 1481826"/>
              <a:gd name="connsiteY0" fmla="*/ 185391 h 186765"/>
              <a:gd name="connsiteX1" fmla="*/ 725919 w 1481826"/>
              <a:gd name="connsiteY1" fmla="*/ 81317 h 186765"/>
              <a:gd name="connsiteX2" fmla="*/ 1077575 w 1481826"/>
              <a:gd name="connsiteY2" fmla="*/ 53673 h 186765"/>
              <a:gd name="connsiteX3" fmla="*/ 1457282 w 1481826"/>
              <a:gd name="connsiteY3" fmla="*/ 50827 h 186765"/>
              <a:gd name="connsiteX4" fmla="*/ 1457282 w 1481826"/>
              <a:gd name="connsiteY4" fmla="*/ 10 h 186765"/>
              <a:gd name="connsiteX5" fmla="*/ 1077575 w 1481826"/>
              <a:gd name="connsiteY5" fmla="*/ 2855 h 186765"/>
              <a:gd name="connsiteX6" fmla="*/ 707625 w 1481826"/>
              <a:gd name="connsiteY6" fmla="*/ 32126 h 186765"/>
              <a:gd name="connsiteX7" fmla="*/ 17323 w 1481826"/>
              <a:gd name="connsiteY7" fmla="*/ 136200 h 186765"/>
              <a:gd name="connsiteX8" fmla="*/ 31146 w 1481826"/>
              <a:gd name="connsiteY8" fmla="*/ 185391 h 186765"/>
              <a:gd name="connsiteX9" fmla="*/ 31146 w 1481826"/>
              <a:gd name="connsiteY9" fmla="*/ 185391 h 186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81826" h="186765">
                <a:moveTo>
                  <a:pt x="31146" y="185391"/>
                </a:moveTo>
                <a:cubicBezTo>
                  <a:pt x="255961" y="114247"/>
                  <a:pt x="492567" y="103270"/>
                  <a:pt x="725919" y="81317"/>
                </a:cubicBezTo>
                <a:cubicBezTo>
                  <a:pt x="843409" y="69934"/>
                  <a:pt x="959679" y="56112"/>
                  <a:pt x="1077575" y="53673"/>
                </a:cubicBezTo>
                <a:cubicBezTo>
                  <a:pt x="1204008" y="51233"/>
                  <a:pt x="1330848" y="54486"/>
                  <a:pt x="1457282" y="50827"/>
                </a:cubicBezTo>
                <a:cubicBezTo>
                  <a:pt x="1489805" y="50014"/>
                  <a:pt x="1490211" y="-803"/>
                  <a:pt x="1457282" y="10"/>
                </a:cubicBezTo>
                <a:cubicBezTo>
                  <a:pt x="1330848" y="3669"/>
                  <a:pt x="1204008" y="416"/>
                  <a:pt x="1077575" y="2855"/>
                </a:cubicBezTo>
                <a:cubicBezTo>
                  <a:pt x="953174" y="5295"/>
                  <a:pt x="831213" y="20743"/>
                  <a:pt x="707625" y="32126"/>
                </a:cubicBezTo>
                <a:cubicBezTo>
                  <a:pt x="475899" y="53673"/>
                  <a:pt x="240919" y="65462"/>
                  <a:pt x="17323" y="136200"/>
                </a:cubicBezTo>
                <a:cubicBezTo>
                  <a:pt x="-13167" y="146363"/>
                  <a:pt x="-158" y="195554"/>
                  <a:pt x="31146" y="185391"/>
                </a:cubicBezTo>
                <a:lnTo>
                  <a:pt x="31146" y="185391"/>
                </a:lnTo>
                <a:close/>
              </a:path>
            </a:pathLst>
          </a:custGeom>
          <a:solidFill>
            <a:schemeClr val="tx1"/>
          </a:solidFill>
          <a:ln w="4058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021732" y="3254924"/>
            <a:ext cx="542738" cy="561082"/>
            <a:chOff x="-2742665" y="2834647"/>
            <a:chExt cx="837432" cy="865736"/>
          </a:xfrm>
        </p:grpSpPr>
        <p:sp>
          <p:nvSpPr>
            <p:cNvPr id="325" name="任意多边形: 形状 324"/>
            <p:cNvSpPr/>
            <p:nvPr/>
          </p:nvSpPr>
          <p:spPr>
            <a:xfrm>
              <a:off x="-2742665" y="2834647"/>
              <a:ext cx="837432" cy="865736"/>
            </a:xfrm>
            <a:custGeom>
              <a:avLst/>
              <a:gdLst>
                <a:gd name="connsiteX0" fmla="*/ 681353 w 837432"/>
                <a:gd name="connsiteY0" fmla="*/ 34579 h 865736"/>
                <a:gd name="connsiteX1" fmla="*/ 523959 w 837432"/>
                <a:gd name="connsiteY1" fmla="*/ 57 h 865736"/>
                <a:gd name="connsiteX2" fmla="*/ 96246 w 837432"/>
                <a:gd name="connsiteY2" fmla="*/ 152478 h 865736"/>
                <a:gd name="connsiteX3" fmla="*/ 32176 w 837432"/>
                <a:gd name="connsiteY3" fmla="*/ 629633 h 865736"/>
                <a:gd name="connsiteX4" fmla="*/ 445262 w 837432"/>
                <a:gd name="connsiteY4" fmla="*/ 865724 h 865736"/>
                <a:gd name="connsiteX5" fmla="*/ 814172 w 837432"/>
                <a:gd name="connsiteY5" fmla="*/ 664154 h 865736"/>
                <a:gd name="connsiteX6" fmla="*/ 828800 w 837432"/>
                <a:gd name="connsiteY6" fmla="*/ 378914 h 865736"/>
                <a:gd name="connsiteX7" fmla="*/ 681353 w 837432"/>
                <a:gd name="connsiteY7" fmla="*/ 34579 h 86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32" h="865736">
                  <a:moveTo>
                    <a:pt x="681353" y="34579"/>
                  </a:moveTo>
                  <a:cubicBezTo>
                    <a:pt x="642443" y="8249"/>
                    <a:pt x="582177" y="-820"/>
                    <a:pt x="523959" y="57"/>
                  </a:cubicBezTo>
                  <a:cubicBezTo>
                    <a:pt x="344916" y="2983"/>
                    <a:pt x="187230" y="49206"/>
                    <a:pt x="96246" y="152478"/>
                  </a:cubicBezTo>
                  <a:cubicBezTo>
                    <a:pt x="21059" y="237904"/>
                    <a:pt x="-39792" y="471946"/>
                    <a:pt x="32176" y="629633"/>
                  </a:cubicBezTo>
                  <a:cubicBezTo>
                    <a:pt x="88639" y="753383"/>
                    <a:pt x="279092" y="864261"/>
                    <a:pt x="445262" y="865724"/>
                  </a:cubicBezTo>
                  <a:cubicBezTo>
                    <a:pt x="587736" y="866894"/>
                    <a:pt x="767071" y="785856"/>
                    <a:pt x="814172" y="664154"/>
                  </a:cubicBezTo>
                  <a:cubicBezTo>
                    <a:pt x="842257" y="591308"/>
                    <a:pt x="841965" y="472239"/>
                    <a:pt x="828800" y="378914"/>
                  </a:cubicBezTo>
                  <a:cubicBezTo>
                    <a:pt x="809784" y="243755"/>
                    <a:pt x="755369" y="84898"/>
                    <a:pt x="681353" y="34579"/>
                  </a:cubicBezTo>
                  <a:close/>
                </a:path>
              </a:pathLst>
            </a:custGeom>
            <a:solidFill>
              <a:srgbClr val="1F2021"/>
            </a:solidFill>
            <a:ln w="29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-2697911" y="2888189"/>
              <a:ext cx="730164" cy="759702"/>
              <a:chOff x="-2697911" y="2888189"/>
              <a:chExt cx="730164" cy="759702"/>
            </a:xfrm>
          </p:grpSpPr>
          <p:sp>
            <p:nvSpPr>
              <p:cNvPr id="331" name="任意多边形: 形状 330"/>
              <p:cNvSpPr/>
              <p:nvPr/>
            </p:nvSpPr>
            <p:spPr>
              <a:xfrm>
                <a:off x="-2697911" y="2888189"/>
                <a:ext cx="730164" cy="759702"/>
              </a:xfrm>
              <a:custGeom>
                <a:avLst/>
                <a:gdLst>
                  <a:gd name="connsiteX0" fmla="*/ 435030 w 730164"/>
                  <a:gd name="connsiteY0" fmla="*/ 930 h 759702"/>
                  <a:gd name="connsiteX1" fmla="*/ 149790 w 730164"/>
                  <a:gd name="connsiteY1" fmla="*/ 69680 h 759702"/>
                  <a:gd name="connsiteX2" fmla="*/ 31598 w 730164"/>
                  <a:gd name="connsiteY2" fmla="*/ 556489 h 759702"/>
                  <a:gd name="connsiteX3" fmla="*/ 370960 w 730164"/>
                  <a:gd name="connsiteY3" fmla="*/ 758059 h 759702"/>
                  <a:gd name="connsiteX4" fmla="*/ 700376 w 730164"/>
                  <a:gd name="connsiteY4" fmla="*/ 586037 h 759702"/>
                  <a:gd name="connsiteX5" fmla="*/ 631626 w 730164"/>
                  <a:gd name="connsiteY5" fmla="*/ 59733 h 759702"/>
                  <a:gd name="connsiteX6" fmla="*/ 435030 w 730164"/>
                  <a:gd name="connsiteY6" fmla="*/ 930 h 759702"/>
                  <a:gd name="connsiteX7" fmla="*/ 626652 w 730164"/>
                  <a:gd name="connsiteY7" fmla="*/ 566436 h 759702"/>
                  <a:gd name="connsiteX8" fmla="*/ 311864 w 730164"/>
                  <a:gd name="connsiteY8" fmla="*/ 689309 h 759702"/>
                  <a:gd name="connsiteX9" fmla="*/ 129896 w 730164"/>
                  <a:gd name="connsiteY9" fmla="*/ 571410 h 759702"/>
                  <a:gd name="connsiteX10" fmla="*/ 311864 w 730164"/>
                  <a:gd name="connsiteY10" fmla="*/ 69973 h 759702"/>
                  <a:gd name="connsiteX11" fmla="*/ 660881 w 730164"/>
                  <a:gd name="connsiteY11" fmla="*/ 266569 h 759702"/>
                  <a:gd name="connsiteX12" fmla="*/ 626652 w 730164"/>
                  <a:gd name="connsiteY12" fmla="*/ 566436 h 759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0164" h="759702">
                    <a:moveTo>
                      <a:pt x="435030" y="930"/>
                    </a:moveTo>
                    <a:cubicBezTo>
                      <a:pt x="314205" y="7951"/>
                      <a:pt x="221173" y="21116"/>
                      <a:pt x="149790" y="69680"/>
                    </a:cubicBezTo>
                    <a:cubicBezTo>
                      <a:pt x="39790" y="144574"/>
                      <a:pt x="-50024" y="383005"/>
                      <a:pt x="31598" y="556489"/>
                    </a:cubicBezTo>
                    <a:cubicBezTo>
                      <a:pt x="82502" y="664734"/>
                      <a:pt x="240189" y="746064"/>
                      <a:pt x="370960" y="758059"/>
                    </a:cubicBezTo>
                    <a:cubicBezTo>
                      <a:pt x="523966" y="772101"/>
                      <a:pt x="653275" y="694575"/>
                      <a:pt x="700376" y="586037"/>
                    </a:cubicBezTo>
                    <a:cubicBezTo>
                      <a:pt x="764152" y="438590"/>
                      <a:pt x="718221" y="155983"/>
                      <a:pt x="631626" y="59733"/>
                    </a:cubicBezTo>
                    <a:cubicBezTo>
                      <a:pt x="585110" y="8244"/>
                      <a:pt x="514312" y="-3751"/>
                      <a:pt x="435030" y="930"/>
                    </a:cubicBezTo>
                    <a:close/>
                    <a:moveTo>
                      <a:pt x="626652" y="566436"/>
                    </a:moveTo>
                    <a:cubicBezTo>
                      <a:pt x="576918" y="658005"/>
                      <a:pt x="442051" y="715638"/>
                      <a:pt x="311864" y="689309"/>
                    </a:cubicBezTo>
                    <a:cubicBezTo>
                      <a:pt x="256572" y="678192"/>
                      <a:pt x="162955" y="608271"/>
                      <a:pt x="129896" y="571410"/>
                    </a:cubicBezTo>
                    <a:cubicBezTo>
                      <a:pt x="-27498" y="395585"/>
                      <a:pt x="102396" y="108297"/>
                      <a:pt x="311864" y="69973"/>
                    </a:cubicBezTo>
                    <a:cubicBezTo>
                      <a:pt x="495881" y="36329"/>
                      <a:pt x="626945" y="126143"/>
                      <a:pt x="660881" y="266569"/>
                    </a:cubicBezTo>
                    <a:cubicBezTo>
                      <a:pt x="683408" y="358430"/>
                      <a:pt x="658248" y="508218"/>
                      <a:pt x="626652" y="56643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92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7" name="任意多边形: 形状 336"/>
              <p:cNvSpPr/>
              <p:nvPr/>
            </p:nvSpPr>
            <p:spPr>
              <a:xfrm>
                <a:off x="-2601417" y="3008416"/>
                <a:ext cx="532559" cy="549342"/>
              </a:xfrm>
              <a:custGeom>
                <a:avLst/>
                <a:gdLst>
                  <a:gd name="connsiteX0" fmla="*/ 758778 w 941131"/>
                  <a:gd name="connsiteY0" fmla="*/ 84022 h 970790"/>
                  <a:gd name="connsiteX1" fmla="*/ 493140 w 941131"/>
                  <a:gd name="connsiteY1" fmla="*/ 352 h 970790"/>
                  <a:gd name="connsiteX2" fmla="*/ 193272 w 941131"/>
                  <a:gd name="connsiteY2" fmla="*/ 98650 h 970790"/>
                  <a:gd name="connsiteX3" fmla="*/ 60453 w 941131"/>
                  <a:gd name="connsiteY3" fmla="*/ 246097 h 970790"/>
                  <a:gd name="connsiteX4" fmla="*/ 104629 w 941131"/>
                  <a:gd name="connsiteY4" fmla="*/ 792002 h 970790"/>
                  <a:gd name="connsiteX5" fmla="*/ 419416 w 941131"/>
                  <a:gd name="connsiteY5" fmla="*/ 968997 h 970790"/>
                  <a:gd name="connsiteX6" fmla="*/ 940747 w 941131"/>
                  <a:gd name="connsiteY6" fmla="*/ 506762 h 970790"/>
                  <a:gd name="connsiteX7" fmla="*/ 832502 w 941131"/>
                  <a:gd name="connsiteY7" fmla="*/ 167400 h 970790"/>
                  <a:gd name="connsiteX8" fmla="*/ 758778 w 941131"/>
                  <a:gd name="connsiteY8" fmla="*/ 84022 h 970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1131" h="970790">
                    <a:moveTo>
                      <a:pt x="758778" y="84022"/>
                    </a:moveTo>
                    <a:cubicBezTo>
                      <a:pt x="691491" y="33118"/>
                      <a:pt x="582661" y="-4036"/>
                      <a:pt x="493140" y="352"/>
                    </a:cubicBezTo>
                    <a:cubicBezTo>
                      <a:pt x="383140" y="5910"/>
                      <a:pt x="249443" y="56815"/>
                      <a:pt x="193272" y="98650"/>
                    </a:cubicBezTo>
                    <a:cubicBezTo>
                      <a:pt x="156118" y="126442"/>
                      <a:pt x="81809" y="210405"/>
                      <a:pt x="60453" y="246097"/>
                    </a:cubicBezTo>
                    <a:cubicBezTo>
                      <a:pt x="-40478" y="415778"/>
                      <a:pt x="-7712" y="667082"/>
                      <a:pt x="104629" y="792002"/>
                    </a:cubicBezTo>
                    <a:cubicBezTo>
                      <a:pt x="161969" y="855779"/>
                      <a:pt x="311171" y="960805"/>
                      <a:pt x="419416" y="968997"/>
                    </a:cubicBezTo>
                    <a:cubicBezTo>
                      <a:pt x="711677" y="990938"/>
                      <a:pt x="929630" y="810140"/>
                      <a:pt x="940747" y="506762"/>
                    </a:cubicBezTo>
                    <a:cubicBezTo>
                      <a:pt x="945720" y="363996"/>
                      <a:pt x="902130" y="244634"/>
                      <a:pt x="832502" y="167400"/>
                    </a:cubicBezTo>
                    <a:cubicBezTo>
                      <a:pt x="807342" y="139900"/>
                      <a:pt x="784231" y="103331"/>
                      <a:pt x="758778" y="8402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292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38" name="组合 337"/>
          <p:cNvGrpSpPr/>
          <p:nvPr/>
        </p:nvGrpSpPr>
        <p:grpSpPr>
          <a:xfrm>
            <a:off x="5862730" y="3262398"/>
            <a:ext cx="542738" cy="561082"/>
            <a:chOff x="-2742665" y="2834647"/>
            <a:chExt cx="837432" cy="865736"/>
          </a:xfrm>
        </p:grpSpPr>
        <p:sp>
          <p:nvSpPr>
            <p:cNvPr id="339" name="任意多边形: 形状 338"/>
            <p:cNvSpPr/>
            <p:nvPr/>
          </p:nvSpPr>
          <p:spPr>
            <a:xfrm>
              <a:off x="-2742665" y="2834647"/>
              <a:ext cx="837432" cy="865736"/>
            </a:xfrm>
            <a:custGeom>
              <a:avLst/>
              <a:gdLst>
                <a:gd name="connsiteX0" fmla="*/ 681353 w 837432"/>
                <a:gd name="connsiteY0" fmla="*/ 34579 h 865736"/>
                <a:gd name="connsiteX1" fmla="*/ 523959 w 837432"/>
                <a:gd name="connsiteY1" fmla="*/ 57 h 865736"/>
                <a:gd name="connsiteX2" fmla="*/ 96246 w 837432"/>
                <a:gd name="connsiteY2" fmla="*/ 152478 h 865736"/>
                <a:gd name="connsiteX3" fmla="*/ 32176 w 837432"/>
                <a:gd name="connsiteY3" fmla="*/ 629633 h 865736"/>
                <a:gd name="connsiteX4" fmla="*/ 445262 w 837432"/>
                <a:gd name="connsiteY4" fmla="*/ 865724 h 865736"/>
                <a:gd name="connsiteX5" fmla="*/ 814172 w 837432"/>
                <a:gd name="connsiteY5" fmla="*/ 664154 h 865736"/>
                <a:gd name="connsiteX6" fmla="*/ 828800 w 837432"/>
                <a:gd name="connsiteY6" fmla="*/ 378914 h 865736"/>
                <a:gd name="connsiteX7" fmla="*/ 681353 w 837432"/>
                <a:gd name="connsiteY7" fmla="*/ 34579 h 86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32" h="865736">
                  <a:moveTo>
                    <a:pt x="681353" y="34579"/>
                  </a:moveTo>
                  <a:cubicBezTo>
                    <a:pt x="642443" y="8249"/>
                    <a:pt x="582177" y="-820"/>
                    <a:pt x="523959" y="57"/>
                  </a:cubicBezTo>
                  <a:cubicBezTo>
                    <a:pt x="344916" y="2983"/>
                    <a:pt x="187230" y="49206"/>
                    <a:pt x="96246" y="152478"/>
                  </a:cubicBezTo>
                  <a:cubicBezTo>
                    <a:pt x="21059" y="237904"/>
                    <a:pt x="-39792" y="471946"/>
                    <a:pt x="32176" y="629633"/>
                  </a:cubicBezTo>
                  <a:cubicBezTo>
                    <a:pt x="88639" y="753383"/>
                    <a:pt x="279092" y="864261"/>
                    <a:pt x="445262" y="865724"/>
                  </a:cubicBezTo>
                  <a:cubicBezTo>
                    <a:pt x="587736" y="866894"/>
                    <a:pt x="767071" y="785856"/>
                    <a:pt x="814172" y="664154"/>
                  </a:cubicBezTo>
                  <a:cubicBezTo>
                    <a:pt x="842257" y="591308"/>
                    <a:pt x="841965" y="472239"/>
                    <a:pt x="828800" y="378914"/>
                  </a:cubicBezTo>
                  <a:cubicBezTo>
                    <a:pt x="809784" y="243755"/>
                    <a:pt x="755369" y="84898"/>
                    <a:pt x="681353" y="34579"/>
                  </a:cubicBezTo>
                  <a:close/>
                </a:path>
              </a:pathLst>
            </a:custGeom>
            <a:solidFill>
              <a:srgbClr val="1F2021"/>
            </a:solidFill>
            <a:ln w="29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40" name="组合 339"/>
            <p:cNvGrpSpPr/>
            <p:nvPr/>
          </p:nvGrpSpPr>
          <p:grpSpPr>
            <a:xfrm>
              <a:off x="-2697911" y="2888189"/>
              <a:ext cx="730164" cy="759702"/>
              <a:chOff x="-2697911" y="2888189"/>
              <a:chExt cx="730164" cy="759702"/>
            </a:xfrm>
          </p:grpSpPr>
          <p:sp>
            <p:nvSpPr>
              <p:cNvPr id="341" name="任意多边形: 形状 340"/>
              <p:cNvSpPr/>
              <p:nvPr/>
            </p:nvSpPr>
            <p:spPr>
              <a:xfrm>
                <a:off x="-2697911" y="2888189"/>
                <a:ext cx="730164" cy="759702"/>
              </a:xfrm>
              <a:custGeom>
                <a:avLst/>
                <a:gdLst>
                  <a:gd name="connsiteX0" fmla="*/ 435030 w 730164"/>
                  <a:gd name="connsiteY0" fmla="*/ 930 h 759702"/>
                  <a:gd name="connsiteX1" fmla="*/ 149790 w 730164"/>
                  <a:gd name="connsiteY1" fmla="*/ 69680 h 759702"/>
                  <a:gd name="connsiteX2" fmla="*/ 31598 w 730164"/>
                  <a:gd name="connsiteY2" fmla="*/ 556489 h 759702"/>
                  <a:gd name="connsiteX3" fmla="*/ 370960 w 730164"/>
                  <a:gd name="connsiteY3" fmla="*/ 758059 h 759702"/>
                  <a:gd name="connsiteX4" fmla="*/ 700376 w 730164"/>
                  <a:gd name="connsiteY4" fmla="*/ 586037 h 759702"/>
                  <a:gd name="connsiteX5" fmla="*/ 631626 w 730164"/>
                  <a:gd name="connsiteY5" fmla="*/ 59733 h 759702"/>
                  <a:gd name="connsiteX6" fmla="*/ 435030 w 730164"/>
                  <a:gd name="connsiteY6" fmla="*/ 930 h 759702"/>
                  <a:gd name="connsiteX7" fmla="*/ 626652 w 730164"/>
                  <a:gd name="connsiteY7" fmla="*/ 566436 h 759702"/>
                  <a:gd name="connsiteX8" fmla="*/ 311864 w 730164"/>
                  <a:gd name="connsiteY8" fmla="*/ 689309 h 759702"/>
                  <a:gd name="connsiteX9" fmla="*/ 129896 w 730164"/>
                  <a:gd name="connsiteY9" fmla="*/ 571410 h 759702"/>
                  <a:gd name="connsiteX10" fmla="*/ 311864 w 730164"/>
                  <a:gd name="connsiteY10" fmla="*/ 69973 h 759702"/>
                  <a:gd name="connsiteX11" fmla="*/ 660881 w 730164"/>
                  <a:gd name="connsiteY11" fmla="*/ 266569 h 759702"/>
                  <a:gd name="connsiteX12" fmla="*/ 626652 w 730164"/>
                  <a:gd name="connsiteY12" fmla="*/ 566436 h 759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0164" h="759702">
                    <a:moveTo>
                      <a:pt x="435030" y="930"/>
                    </a:moveTo>
                    <a:cubicBezTo>
                      <a:pt x="314205" y="7951"/>
                      <a:pt x="221173" y="21116"/>
                      <a:pt x="149790" y="69680"/>
                    </a:cubicBezTo>
                    <a:cubicBezTo>
                      <a:pt x="39790" y="144574"/>
                      <a:pt x="-50024" y="383005"/>
                      <a:pt x="31598" y="556489"/>
                    </a:cubicBezTo>
                    <a:cubicBezTo>
                      <a:pt x="82502" y="664734"/>
                      <a:pt x="240189" y="746064"/>
                      <a:pt x="370960" y="758059"/>
                    </a:cubicBezTo>
                    <a:cubicBezTo>
                      <a:pt x="523966" y="772101"/>
                      <a:pt x="653275" y="694575"/>
                      <a:pt x="700376" y="586037"/>
                    </a:cubicBezTo>
                    <a:cubicBezTo>
                      <a:pt x="764152" y="438590"/>
                      <a:pt x="718221" y="155983"/>
                      <a:pt x="631626" y="59733"/>
                    </a:cubicBezTo>
                    <a:cubicBezTo>
                      <a:pt x="585110" y="8244"/>
                      <a:pt x="514312" y="-3751"/>
                      <a:pt x="435030" y="930"/>
                    </a:cubicBezTo>
                    <a:close/>
                    <a:moveTo>
                      <a:pt x="626652" y="566436"/>
                    </a:moveTo>
                    <a:cubicBezTo>
                      <a:pt x="576918" y="658005"/>
                      <a:pt x="442051" y="715638"/>
                      <a:pt x="311864" y="689309"/>
                    </a:cubicBezTo>
                    <a:cubicBezTo>
                      <a:pt x="256572" y="678192"/>
                      <a:pt x="162955" y="608271"/>
                      <a:pt x="129896" y="571410"/>
                    </a:cubicBezTo>
                    <a:cubicBezTo>
                      <a:pt x="-27498" y="395585"/>
                      <a:pt x="102396" y="108297"/>
                      <a:pt x="311864" y="69973"/>
                    </a:cubicBezTo>
                    <a:cubicBezTo>
                      <a:pt x="495881" y="36329"/>
                      <a:pt x="626945" y="126143"/>
                      <a:pt x="660881" y="266569"/>
                    </a:cubicBezTo>
                    <a:cubicBezTo>
                      <a:pt x="683408" y="358430"/>
                      <a:pt x="658248" y="508218"/>
                      <a:pt x="626652" y="56643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92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2" name="任意多边形: 形状 341"/>
              <p:cNvSpPr/>
              <p:nvPr/>
            </p:nvSpPr>
            <p:spPr>
              <a:xfrm>
                <a:off x="-2601417" y="3008416"/>
                <a:ext cx="532559" cy="549342"/>
              </a:xfrm>
              <a:custGeom>
                <a:avLst/>
                <a:gdLst>
                  <a:gd name="connsiteX0" fmla="*/ 758778 w 941131"/>
                  <a:gd name="connsiteY0" fmla="*/ 84022 h 970790"/>
                  <a:gd name="connsiteX1" fmla="*/ 493140 w 941131"/>
                  <a:gd name="connsiteY1" fmla="*/ 352 h 970790"/>
                  <a:gd name="connsiteX2" fmla="*/ 193272 w 941131"/>
                  <a:gd name="connsiteY2" fmla="*/ 98650 h 970790"/>
                  <a:gd name="connsiteX3" fmla="*/ 60453 w 941131"/>
                  <a:gd name="connsiteY3" fmla="*/ 246097 h 970790"/>
                  <a:gd name="connsiteX4" fmla="*/ 104629 w 941131"/>
                  <a:gd name="connsiteY4" fmla="*/ 792002 h 970790"/>
                  <a:gd name="connsiteX5" fmla="*/ 419416 w 941131"/>
                  <a:gd name="connsiteY5" fmla="*/ 968997 h 970790"/>
                  <a:gd name="connsiteX6" fmla="*/ 940747 w 941131"/>
                  <a:gd name="connsiteY6" fmla="*/ 506762 h 970790"/>
                  <a:gd name="connsiteX7" fmla="*/ 832502 w 941131"/>
                  <a:gd name="connsiteY7" fmla="*/ 167400 h 970790"/>
                  <a:gd name="connsiteX8" fmla="*/ 758778 w 941131"/>
                  <a:gd name="connsiteY8" fmla="*/ 84022 h 970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1131" h="970790">
                    <a:moveTo>
                      <a:pt x="758778" y="84022"/>
                    </a:moveTo>
                    <a:cubicBezTo>
                      <a:pt x="691491" y="33118"/>
                      <a:pt x="582661" y="-4036"/>
                      <a:pt x="493140" y="352"/>
                    </a:cubicBezTo>
                    <a:cubicBezTo>
                      <a:pt x="383140" y="5910"/>
                      <a:pt x="249443" y="56815"/>
                      <a:pt x="193272" y="98650"/>
                    </a:cubicBezTo>
                    <a:cubicBezTo>
                      <a:pt x="156118" y="126442"/>
                      <a:pt x="81809" y="210405"/>
                      <a:pt x="60453" y="246097"/>
                    </a:cubicBezTo>
                    <a:cubicBezTo>
                      <a:pt x="-40478" y="415778"/>
                      <a:pt x="-7712" y="667082"/>
                      <a:pt x="104629" y="792002"/>
                    </a:cubicBezTo>
                    <a:cubicBezTo>
                      <a:pt x="161969" y="855779"/>
                      <a:pt x="311171" y="960805"/>
                      <a:pt x="419416" y="968997"/>
                    </a:cubicBezTo>
                    <a:cubicBezTo>
                      <a:pt x="711677" y="990938"/>
                      <a:pt x="929630" y="810140"/>
                      <a:pt x="940747" y="506762"/>
                    </a:cubicBezTo>
                    <a:cubicBezTo>
                      <a:pt x="945720" y="363996"/>
                      <a:pt x="902130" y="244634"/>
                      <a:pt x="832502" y="167400"/>
                    </a:cubicBezTo>
                    <a:cubicBezTo>
                      <a:pt x="807342" y="139900"/>
                      <a:pt x="784231" y="103331"/>
                      <a:pt x="758778" y="8402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292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43" name="组合 342"/>
          <p:cNvGrpSpPr/>
          <p:nvPr/>
        </p:nvGrpSpPr>
        <p:grpSpPr>
          <a:xfrm>
            <a:off x="9450555" y="3275191"/>
            <a:ext cx="542738" cy="561082"/>
            <a:chOff x="-2742665" y="2834647"/>
            <a:chExt cx="837432" cy="865736"/>
          </a:xfrm>
        </p:grpSpPr>
        <p:sp>
          <p:nvSpPr>
            <p:cNvPr id="344" name="任意多边形: 形状 343"/>
            <p:cNvSpPr/>
            <p:nvPr/>
          </p:nvSpPr>
          <p:spPr>
            <a:xfrm>
              <a:off x="-2742665" y="2834647"/>
              <a:ext cx="837432" cy="865736"/>
            </a:xfrm>
            <a:custGeom>
              <a:avLst/>
              <a:gdLst>
                <a:gd name="connsiteX0" fmla="*/ 681353 w 837432"/>
                <a:gd name="connsiteY0" fmla="*/ 34579 h 865736"/>
                <a:gd name="connsiteX1" fmla="*/ 523959 w 837432"/>
                <a:gd name="connsiteY1" fmla="*/ 57 h 865736"/>
                <a:gd name="connsiteX2" fmla="*/ 96246 w 837432"/>
                <a:gd name="connsiteY2" fmla="*/ 152478 h 865736"/>
                <a:gd name="connsiteX3" fmla="*/ 32176 w 837432"/>
                <a:gd name="connsiteY3" fmla="*/ 629633 h 865736"/>
                <a:gd name="connsiteX4" fmla="*/ 445262 w 837432"/>
                <a:gd name="connsiteY4" fmla="*/ 865724 h 865736"/>
                <a:gd name="connsiteX5" fmla="*/ 814172 w 837432"/>
                <a:gd name="connsiteY5" fmla="*/ 664154 h 865736"/>
                <a:gd name="connsiteX6" fmla="*/ 828800 w 837432"/>
                <a:gd name="connsiteY6" fmla="*/ 378914 h 865736"/>
                <a:gd name="connsiteX7" fmla="*/ 681353 w 837432"/>
                <a:gd name="connsiteY7" fmla="*/ 34579 h 86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32" h="865736">
                  <a:moveTo>
                    <a:pt x="681353" y="34579"/>
                  </a:moveTo>
                  <a:cubicBezTo>
                    <a:pt x="642443" y="8249"/>
                    <a:pt x="582177" y="-820"/>
                    <a:pt x="523959" y="57"/>
                  </a:cubicBezTo>
                  <a:cubicBezTo>
                    <a:pt x="344916" y="2983"/>
                    <a:pt x="187230" y="49206"/>
                    <a:pt x="96246" y="152478"/>
                  </a:cubicBezTo>
                  <a:cubicBezTo>
                    <a:pt x="21059" y="237904"/>
                    <a:pt x="-39792" y="471946"/>
                    <a:pt x="32176" y="629633"/>
                  </a:cubicBezTo>
                  <a:cubicBezTo>
                    <a:pt x="88639" y="753383"/>
                    <a:pt x="279092" y="864261"/>
                    <a:pt x="445262" y="865724"/>
                  </a:cubicBezTo>
                  <a:cubicBezTo>
                    <a:pt x="587736" y="866894"/>
                    <a:pt x="767071" y="785856"/>
                    <a:pt x="814172" y="664154"/>
                  </a:cubicBezTo>
                  <a:cubicBezTo>
                    <a:pt x="842257" y="591308"/>
                    <a:pt x="841965" y="472239"/>
                    <a:pt x="828800" y="378914"/>
                  </a:cubicBezTo>
                  <a:cubicBezTo>
                    <a:pt x="809784" y="243755"/>
                    <a:pt x="755369" y="84898"/>
                    <a:pt x="681353" y="34579"/>
                  </a:cubicBezTo>
                  <a:close/>
                </a:path>
              </a:pathLst>
            </a:custGeom>
            <a:solidFill>
              <a:srgbClr val="1F2021"/>
            </a:solidFill>
            <a:ln w="292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45" name="组合 344"/>
            <p:cNvGrpSpPr/>
            <p:nvPr/>
          </p:nvGrpSpPr>
          <p:grpSpPr>
            <a:xfrm>
              <a:off x="-2697911" y="2888189"/>
              <a:ext cx="730164" cy="759702"/>
              <a:chOff x="-2697911" y="2888189"/>
              <a:chExt cx="730164" cy="759702"/>
            </a:xfrm>
          </p:grpSpPr>
          <p:sp>
            <p:nvSpPr>
              <p:cNvPr id="346" name="任意多边形: 形状 345"/>
              <p:cNvSpPr/>
              <p:nvPr/>
            </p:nvSpPr>
            <p:spPr>
              <a:xfrm>
                <a:off x="-2697911" y="2888189"/>
                <a:ext cx="730164" cy="759702"/>
              </a:xfrm>
              <a:custGeom>
                <a:avLst/>
                <a:gdLst>
                  <a:gd name="connsiteX0" fmla="*/ 435030 w 730164"/>
                  <a:gd name="connsiteY0" fmla="*/ 930 h 759702"/>
                  <a:gd name="connsiteX1" fmla="*/ 149790 w 730164"/>
                  <a:gd name="connsiteY1" fmla="*/ 69680 h 759702"/>
                  <a:gd name="connsiteX2" fmla="*/ 31598 w 730164"/>
                  <a:gd name="connsiteY2" fmla="*/ 556489 h 759702"/>
                  <a:gd name="connsiteX3" fmla="*/ 370960 w 730164"/>
                  <a:gd name="connsiteY3" fmla="*/ 758059 h 759702"/>
                  <a:gd name="connsiteX4" fmla="*/ 700376 w 730164"/>
                  <a:gd name="connsiteY4" fmla="*/ 586037 h 759702"/>
                  <a:gd name="connsiteX5" fmla="*/ 631626 w 730164"/>
                  <a:gd name="connsiteY5" fmla="*/ 59733 h 759702"/>
                  <a:gd name="connsiteX6" fmla="*/ 435030 w 730164"/>
                  <a:gd name="connsiteY6" fmla="*/ 930 h 759702"/>
                  <a:gd name="connsiteX7" fmla="*/ 626652 w 730164"/>
                  <a:gd name="connsiteY7" fmla="*/ 566436 h 759702"/>
                  <a:gd name="connsiteX8" fmla="*/ 311864 w 730164"/>
                  <a:gd name="connsiteY8" fmla="*/ 689309 h 759702"/>
                  <a:gd name="connsiteX9" fmla="*/ 129896 w 730164"/>
                  <a:gd name="connsiteY9" fmla="*/ 571410 h 759702"/>
                  <a:gd name="connsiteX10" fmla="*/ 311864 w 730164"/>
                  <a:gd name="connsiteY10" fmla="*/ 69973 h 759702"/>
                  <a:gd name="connsiteX11" fmla="*/ 660881 w 730164"/>
                  <a:gd name="connsiteY11" fmla="*/ 266569 h 759702"/>
                  <a:gd name="connsiteX12" fmla="*/ 626652 w 730164"/>
                  <a:gd name="connsiteY12" fmla="*/ 566436 h 759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0164" h="759702">
                    <a:moveTo>
                      <a:pt x="435030" y="930"/>
                    </a:moveTo>
                    <a:cubicBezTo>
                      <a:pt x="314205" y="7951"/>
                      <a:pt x="221173" y="21116"/>
                      <a:pt x="149790" y="69680"/>
                    </a:cubicBezTo>
                    <a:cubicBezTo>
                      <a:pt x="39790" y="144574"/>
                      <a:pt x="-50024" y="383005"/>
                      <a:pt x="31598" y="556489"/>
                    </a:cubicBezTo>
                    <a:cubicBezTo>
                      <a:pt x="82502" y="664734"/>
                      <a:pt x="240189" y="746064"/>
                      <a:pt x="370960" y="758059"/>
                    </a:cubicBezTo>
                    <a:cubicBezTo>
                      <a:pt x="523966" y="772101"/>
                      <a:pt x="653275" y="694575"/>
                      <a:pt x="700376" y="586037"/>
                    </a:cubicBezTo>
                    <a:cubicBezTo>
                      <a:pt x="764152" y="438590"/>
                      <a:pt x="718221" y="155983"/>
                      <a:pt x="631626" y="59733"/>
                    </a:cubicBezTo>
                    <a:cubicBezTo>
                      <a:pt x="585110" y="8244"/>
                      <a:pt x="514312" y="-3751"/>
                      <a:pt x="435030" y="930"/>
                    </a:cubicBezTo>
                    <a:close/>
                    <a:moveTo>
                      <a:pt x="626652" y="566436"/>
                    </a:moveTo>
                    <a:cubicBezTo>
                      <a:pt x="576918" y="658005"/>
                      <a:pt x="442051" y="715638"/>
                      <a:pt x="311864" y="689309"/>
                    </a:cubicBezTo>
                    <a:cubicBezTo>
                      <a:pt x="256572" y="678192"/>
                      <a:pt x="162955" y="608271"/>
                      <a:pt x="129896" y="571410"/>
                    </a:cubicBezTo>
                    <a:cubicBezTo>
                      <a:pt x="-27498" y="395585"/>
                      <a:pt x="102396" y="108297"/>
                      <a:pt x="311864" y="69973"/>
                    </a:cubicBezTo>
                    <a:cubicBezTo>
                      <a:pt x="495881" y="36329"/>
                      <a:pt x="626945" y="126143"/>
                      <a:pt x="660881" y="266569"/>
                    </a:cubicBezTo>
                    <a:cubicBezTo>
                      <a:pt x="683408" y="358430"/>
                      <a:pt x="658248" y="508218"/>
                      <a:pt x="626652" y="56643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92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7" name="任意多边形: 形状 346"/>
              <p:cNvSpPr/>
              <p:nvPr/>
            </p:nvSpPr>
            <p:spPr>
              <a:xfrm>
                <a:off x="-2601417" y="3008416"/>
                <a:ext cx="532559" cy="549342"/>
              </a:xfrm>
              <a:custGeom>
                <a:avLst/>
                <a:gdLst>
                  <a:gd name="connsiteX0" fmla="*/ 758778 w 941131"/>
                  <a:gd name="connsiteY0" fmla="*/ 84022 h 970790"/>
                  <a:gd name="connsiteX1" fmla="*/ 493140 w 941131"/>
                  <a:gd name="connsiteY1" fmla="*/ 352 h 970790"/>
                  <a:gd name="connsiteX2" fmla="*/ 193272 w 941131"/>
                  <a:gd name="connsiteY2" fmla="*/ 98650 h 970790"/>
                  <a:gd name="connsiteX3" fmla="*/ 60453 w 941131"/>
                  <a:gd name="connsiteY3" fmla="*/ 246097 h 970790"/>
                  <a:gd name="connsiteX4" fmla="*/ 104629 w 941131"/>
                  <a:gd name="connsiteY4" fmla="*/ 792002 h 970790"/>
                  <a:gd name="connsiteX5" fmla="*/ 419416 w 941131"/>
                  <a:gd name="connsiteY5" fmla="*/ 968997 h 970790"/>
                  <a:gd name="connsiteX6" fmla="*/ 940747 w 941131"/>
                  <a:gd name="connsiteY6" fmla="*/ 506762 h 970790"/>
                  <a:gd name="connsiteX7" fmla="*/ 832502 w 941131"/>
                  <a:gd name="connsiteY7" fmla="*/ 167400 h 970790"/>
                  <a:gd name="connsiteX8" fmla="*/ 758778 w 941131"/>
                  <a:gd name="connsiteY8" fmla="*/ 84022 h 970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1131" h="970790">
                    <a:moveTo>
                      <a:pt x="758778" y="84022"/>
                    </a:moveTo>
                    <a:cubicBezTo>
                      <a:pt x="691491" y="33118"/>
                      <a:pt x="582661" y="-4036"/>
                      <a:pt x="493140" y="352"/>
                    </a:cubicBezTo>
                    <a:cubicBezTo>
                      <a:pt x="383140" y="5910"/>
                      <a:pt x="249443" y="56815"/>
                      <a:pt x="193272" y="98650"/>
                    </a:cubicBezTo>
                    <a:cubicBezTo>
                      <a:pt x="156118" y="126442"/>
                      <a:pt x="81809" y="210405"/>
                      <a:pt x="60453" y="246097"/>
                    </a:cubicBezTo>
                    <a:cubicBezTo>
                      <a:pt x="-40478" y="415778"/>
                      <a:pt x="-7712" y="667082"/>
                      <a:pt x="104629" y="792002"/>
                    </a:cubicBezTo>
                    <a:cubicBezTo>
                      <a:pt x="161969" y="855779"/>
                      <a:pt x="311171" y="960805"/>
                      <a:pt x="419416" y="968997"/>
                    </a:cubicBezTo>
                    <a:cubicBezTo>
                      <a:pt x="711677" y="990938"/>
                      <a:pt x="929630" y="810140"/>
                      <a:pt x="940747" y="506762"/>
                    </a:cubicBezTo>
                    <a:cubicBezTo>
                      <a:pt x="945720" y="363996"/>
                      <a:pt x="902130" y="244634"/>
                      <a:pt x="832502" y="167400"/>
                    </a:cubicBezTo>
                    <a:cubicBezTo>
                      <a:pt x="807342" y="139900"/>
                      <a:pt x="784231" y="103331"/>
                      <a:pt x="758778" y="8402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292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</p:grpSp>
      <p:pic>
        <p:nvPicPr>
          <p:cNvPr id="761" name="图片 76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847" y="2385124"/>
            <a:ext cx="800155" cy="698851"/>
          </a:xfrm>
          <a:prstGeom prst="rect">
            <a:avLst/>
          </a:prstGeom>
        </p:spPr>
      </p:pic>
      <p:pic>
        <p:nvPicPr>
          <p:cNvPr id="762" name="图片 76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074" y="2291461"/>
            <a:ext cx="1140051" cy="786452"/>
          </a:xfrm>
          <a:prstGeom prst="rect">
            <a:avLst/>
          </a:prstGeom>
        </p:spPr>
      </p:pic>
      <p:sp>
        <p:nvSpPr>
          <p:cNvPr id="764" name="Rectangle: Rounded Corners 62"/>
          <p:cNvSpPr/>
          <p:nvPr/>
        </p:nvSpPr>
        <p:spPr>
          <a:xfrm>
            <a:off x="1262398" y="4048858"/>
            <a:ext cx="2061406" cy="598218"/>
          </a:xfrm>
          <a:prstGeom prst="roundRect">
            <a:avLst>
              <a:gd name="adj" fmla="val 7231"/>
            </a:avLst>
          </a:prstGeom>
          <a:pattFill prst="pct10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66" name="文本框 765"/>
          <p:cNvSpPr txBox="1"/>
          <p:nvPr/>
        </p:nvSpPr>
        <p:spPr>
          <a:xfrm>
            <a:off x="1371600" y="4149090"/>
            <a:ext cx="1912620" cy="398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多功能的平台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67" name="Rectangle: Rounded Corners 62"/>
          <p:cNvSpPr/>
          <p:nvPr/>
        </p:nvSpPr>
        <p:spPr>
          <a:xfrm>
            <a:off x="5103396" y="4048858"/>
            <a:ext cx="2061406" cy="598218"/>
          </a:xfrm>
          <a:prstGeom prst="roundRect">
            <a:avLst>
              <a:gd name="adj" fmla="val 7231"/>
            </a:avLst>
          </a:prstGeom>
          <a:pattFill prst="pct10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rPr>
              <a:t>人性化的体验</a:t>
            </a:r>
            <a:endParaRPr lang="zh-CN" altLang="en-US" sz="20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69" name="Rectangle: Rounded Corners 62"/>
          <p:cNvSpPr/>
          <p:nvPr/>
        </p:nvSpPr>
        <p:spPr>
          <a:xfrm>
            <a:off x="8691221" y="4048858"/>
            <a:ext cx="2061406" cy="598218"/>
          </a:xfrm>
          <a:prstGeom prst="roundRect">
            <a:avLst>
              <a:gd name="adj" fmla="val 7231"/>
            </a:avLst>
          </a:prstGeom>
          <a:pattFill prst="pct10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254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sz="20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rPr>
              <a:t>环保意识与可持续发展</a:t>
            </a:r>
            <a:endParaRPr lang="zh-CN" altLang="en-US" sz="20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71" name="任意多边形: 形状 770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772" name="文本框 771"/>
          <p:cNvSpPr txBox="1"/>
          <p:nvPr/>
        </p:nvSpPr>
        <p:spPr>
          <a:xfrm rot="21585112">
            <a:off x="4309128" y="340493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平台特点与意义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3" name="Text Box 10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924165" y="4782820"/>
            <a:ext cx="3728720" cy="144589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0960" tIns="30480" rIns="60960" bIns="3048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45097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平台致力于电子设备的维修和回收，强调环保意识和可持续发展。它通过提供高质量的维修服务，延长电子设备的使用寿命，减少资源消耗和电子废物的产生。同时，它还通过回收和循环利用废弃电子设备，促进资源的再利用，减少对自然资源的依赖。</a:t>
            </a: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任意多边形: 形状 770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772" name="文本框 771"/>
          <p:cNvSpPr txBox="1"/>
          <p:nvPr/>
        </p:nvSpPr>
        <p:spPr>
          <a:xfrm rot="21585112">
            <a:off x="4309128" y="340493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系统架构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17" name="图片 1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12" y="1089909"/>
            <a:ext cx="9290355" cy="5266191"/>
          </a:xfrm>
          <a:prstGeom prst="rect">
            <a:avLst/>
          </a:prstGeom>
          <a:ln w="38100">
            <a:solidFill>
              <a:schemeClr val="accent5">
                <a:lumMod val="50000"/>
              </a:schemeClr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/>
          <p:nvPr/>
        </p:nvSpPr>
        <p:spPr>
          <a:xfrm rot="21003462">
            <a:off x="1313742" y="4392174"/>
            <a:ext cx="2836911" cy="633919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20988574">
            <a:off x="1358971" y="4253018"/>
            <a:ext cx="2671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cs typeface="+mn-ea"/>
                <a:sym typeface="+mn-lt"/>
              </a:rPr>
              <a:t>PART 02</a:t>
            </a:r>
            <a:endParaRPr lang="zh-CN" altLang="en-US" sz="4800" b="1" dirty="0">
              <a:cs typeface="+mn-ea"/>
              <a:sym typeface="+mn-lt"/>
            </a:endParaRPr>
          </a:p>
        </p:txBody>
      </p:sp>
      <p:sp>
        <p:nvSpPr>
          <p:cNvPr id="8" name="Footer Text"/>
          <p:cNvSpPr txBox="1"/>
          <p:nvPr/>
        </p:nvSpPr>
        <p:spPr>
          <a:xfrm>
            <a:off x="6940001" y="2813685"/>
            <a:ext cx="3816374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l">
              <a:spcBef>
                <a:spcPts val="500"/>
              </a:spcBef>
              <a:spcAft>
                <a:spcPts val="500"/>
              </a:spcAft>
            </a:pPr>
            <a:r>
              <a:rPr lang="zh-CN" altLang="en-US" sz="40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系统设计与分析</a:t>
            </a:r>
            <a:endParaRPr lang="zh-CN" altLang="en-US" sz="40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 rot="21585112">
            <a:off x="6896419" y="2191958"/>
            <a:ext cx="1222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PART 02</a:t>
            </a:r>
            <a:endParaRPr lang="en-US" altLang="zh-CN" sz="2000" b="1" dirty="0"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任意多边形: 形状 174"/>
          <p:cNvSpPr/>
          <p:nvPr/>
        </p:nvSpPr>
        <p:spPr>
          <a:xfrm>
            <a:off x="4294505" y="2793365"/>
            <a:ext cx="3238500" cy="840740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176" name="文本框 175"/>
          <p:cNvSpPr txBox="1"/>
          <p:nvPr/>
        </p:nvSpPr>
        <p:spPr>
          <a:xfrm rot="21585112">
            <a:off x="3389630" y="2227580"/>
            <a:ext cx="5269865" cy="14897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  <a:p>
            <a:pPr lvl="0" algn="ctr">
              <a:spcBef>
                <a:spcPts val="500"/>
              </a:spcBef>
              <a:spcAft>
                <a:spcPts val="500"/>
              </a:spcAft>
              <a:buClrTx/>
              <a:buSzTx/>
              <a:buFontTx/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登录注册子系统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任意多边形: 形状 66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 rot="21585112">
            <a:off x="4336433" y="367798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500"/>
              </a:spcBef>
              <a:spcAft>
                <a:spcPts val="500"/>
              </a:spcAft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用例图与功能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1272848379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3050" r="1717"/>
          <a:stretch>
            <a:fillRect/>
          </a:stretch>
        </p:blipFill>
        <p:spPr>
          <a:xfrm>
            <a:off x="1814830" y="959485"/>
            <a:ext cx="8356600" cy="2738755"/>
          </a:xfrm>
          <a:prstGeom prst="rect">
            <a:avLst/>
          </a:prstGeom>
          <a:ln>
            <a:noFill/>
          </a:ln>
        </p:spPr>
      </p:pic>
      <p:sp>
        <p:nvSpPr>
          <p:cNvPr id="15" name="文本框 20"/>
          <p:cNvSpPr txBox="1"/>
          <p:nvPr/>
        </p:nvSpPr>
        <p:spPr>
          <a:xfrm flipH="1">
            <a:off x="3224844" y="3738872"/>
            <a:ext cx="2211070" cy="46037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p>
            <a:pPr lvl="0" algn="l" fontAlgn="auto">
              <a:lnSpc>
                <a:spcPct val="120000"/>
              </a:lnSpc>
            </a:pPr>
            <a:r>
              <a:rPr lang="zh-CN" altLang="en-US" sz="2000" b="1">
                <a:solidFill>
                  <a:srgbClr val="4886C4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注册 </a:t>
            </a:r>
            <a:endParaRPr lang="zh-CN" altLang="en-US" sz="2000" b="1" dirty="0">
              <a:solidFill>
                <a:srgbClr val="4886C4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6" name="文本框 22"/>
          <p:cNvSpPr txBox="1"/>
          <p:nvPr/>
        </p:nvSpPr>
        <p:spPr>
          <a:xfrm flipH="1">
            <a:off x="3224844" y="4173847"/>
            <a:ext cx="6035040" cy="60769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p>
            <a:pPr lvl="0" fontAlgn="auto">
              <a:lnSpc>
                <a:spcPct val="120000"/>
              </a:lnSpc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注册用例归属于用户注册登录子系统。没有账号的用户通过注册操作，获得属于自己的账号，成为使用该平台的一员。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18" name="文本框 20"/>
          <p:cNvSpPr txBox="1"/>
          <p:nvPr/>
        </p:nvSpPr>
        <p:spPr>
          <a:xfrm flipH="1">
            <a:off x="3224844" y="5168892"/>
            <a:ext cx="2211070" cy="46037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p>
            <a:pPr lvl="0" algn="l" fontAlgn="auto">
              <a:lnSpc>
                <a:spcPct val="120000"/>
              </a:lnSpc>
            </a:pPr>
            <a:r>
              <a:rPr lang="zh-CN" altLang="en-US" sz="2000" b="1">
                <a:solidFill>
                  <a:srgbClr val="D19671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登录 </a:t>
            </a:r>
            <a:endParaRPr lang="zh-CN" altLang="en-US" sz="2000" b="1" dirty="0">
              <a:solidFill>
                <a:srgbClr val="D19671"/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9" name="文本框 22"/>
          <p:cNvSpPr txBox="1"/>
          <p:nvPr/>
        </p:nvSpPr>
        <p:spPr>
          <a:xfrm flipH="1">
            <a:off x="3224844" y="5603867"/>
            <a:ext cx="6035040" cy="60769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p>
            <a:pPr lvl="0" fontAlgn="auto">
              <a:lnSpc>
                <a:spcPct val="120000"/>
              </a:lnSpc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登录用例分为管理员登录和用户登录，可以通过左下角选择不同的登录角色，进入到不同的表中继续核对选择，若登录成功，则进入到不同的界面。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任意多边形: 形状 66"/>
          <p:cNvSpPr/>
          <p:nvPr/>
        </p:nvSpPr>
        <p:spPr>
          <a:xfrm>
            <a:off x="4975032" y="359472"/>
            <a:ext cx="2610694" cy="409584"/>
          </a:xfrm>
          <a:custGeom>
            <a:avLst/>
            <a:gdLst>
              <a:gd name="connsiteX0" fmla="*/ 1311454 w 1351110"/>
              <a:gd name="connsiteY0" fmla="*/ 115052 h 164962"/>
              <a:gd name="connsiteX1" fmla="*/ 1294119 w 1351110"/>
              <a:gd name="connsiteY1" fmla="*/ 113623 h 164962"/>
              <a:gd name="connsiteX2" fmla="*/ 963601 w 1351110"/>
              <a:gd name="connsiteY2" fmla="*/ 110956 h 164962"/>
              <a:gd name="connsiteX3" fmla="*/ 704140 w 1351110"/>
              <a:gd name="connsiteY3" fmla="*/ 115719 h 164962"/>
              <a:gd name="connsiteX4" fmla="*/ 1293928 w 1351110"/>
              <a:gd name="connsiteY4" fmla="*/ 123434 h 164962"/>
              <a:gd name="connsiteX5" fmla="*/ 1226206 w 1351110"/>
              <a:gd name="connsiteY5" fmla="*/ 139150 h 164962"/>
              <a:gd name="connsiteX6" fmla="*/ 1037420 w 1351110"/>
              <a:gd name="connsiteY6" fmla="*/ 138483 h 164962"/>
              <a:gd name="connsiteX7" fmla="*/ 1037039 w 1351110"/>
              <a:gd name="connsiteY7" fmla="*/ 125815 h 164962"/>
              <a:gd name="connsiteX8" fmla="*/ 518308 w 1351110"/>
              <a:gd name="connsiteY8" fmla="*/ 141722 h 164962"/>
              <a:gd name="connsiteX9" fmla="*/ 519736 w 1351110"/>
              <a:gd name="connsiteY9" fmla="*/ 148103 h 164962"/>
              <a:gd name="connsiteX10" fmla="*/ 518498 w 1351110"/>
              <a:gd name="connsiteY10" fmla="*/ 148199 h 164962"/>
              <a:gd name="connsiteX11" fmla="*/ 519736 w 1351110"/>
              <a:gd name="connsiteY11" fmla="*/ 148103 h 164962"/>
              <a:gd name="connsiteX12" fmla="*/ 530404 w 1351110"/>
              <a:gd name="connsiteY12" fmla="*/ 150961 h 164962"/>
              <a:gd name="connsiteX13" fmla="*/ 519736 w 1351110"/>
              <a:gd name="connsiteY13" fmla="*/ 148103 h 164962"/>
              <a:gd name="connsiteX14" fmla="*/ 1030276 w 1351110"/>
              <a:gd name="connsiteY14" fmla="*/ 138578 h 164962"/>
              <a:gd name="connsiteX15" fmla="*/ 223985 w 1351110"/>
              <a:gd name="connsiteY15" fmla="*/ 163534 h 164962"/>
              <a:gd name="connsiteX16" fmla="*/ 176836 w 1351110"/>
              <a:gd name="connsiteY16" fmla="*/ 164963 h 164962"/>
              <a:gd name="connsiteX17" fmla="*/ 35009 w 1351110"/>
              <a:gd name="connsiteY17" fmla="*/ 156485 h 164962"/>
              <a:gd name="connsiteX18" fmla="*/ 92635 w 1351110"/>
              <a:gd name="connsiteY18" fmla="*/ 113052 h 164962"/>
              <a:gd name="connsiteX19" fmla="*/ 92254 w 1351110"/>
              <a:gd name="connsiteY19" fmla="*/ 100288 h 164962"/>
              <a:gd name="connsiteX20" fmla="*/ 54631 w 1351110"/>
              <a:gd name="connsiteY20" fmla="*/ 27707 h 164962"/>
              <a:gd name="connsiteX21" fmla="*/ 431630 w 1351110"/>
              <a:gd name="connsiteY21" fmla="*/ 9705 h 164962"/>
              <a:gd name="connsiteX22" fmla="*/ 714523 w 1351110"/>
              <a:gd name="connsiteY22" fmla="*/ 1037 h 164962"/>
              <a:gd name="connsiteX23" fmla="*/ 1115906 w 1351110"/>
              <a:gd name="connsiteY23" fmla="*/ 7895 h 164962"/>
              <a:gd name="connsiteX24" fmla="*/ 1269259 w 1351110"/>
              <a:gd name="connsiteY24" fmla="*/ 6371 h 164962"/>
              <a:gd name="connsiteX25" fmla="*/ 1284880 w 1351110"/>
              <a:gd name="connsiteY25" fmla="*/ 24945 h 164962"/>
              <a:gd name="connsiteX26" fmla="*/ 1053613 w 1351110"/>
              <a:gd name="connsiteY26" fmla="*/ 29136 h 164962"/>
              <a:gd name="connsiteX27" fmla="*/ 772054 w 1351110"/>
              <a:gd name="connsiteY27" fmla="*/ 23802 h 164962"/>
              <a:gd name="connsiteX28" fmla="*/ 1053613 w 1351110"/>
              <a:gd name="connsiteY28" fmla="*/ 29136 h 164962"/>
              <a:gd name="connsiteX29" fmla="*/ 1282689 w 1351110"/>
              <a:gd name="connsiteY29" fmla="*/ 31136 h 164962"/>
              <a:gd name="connsiteX30" fmla="*/ 1282498 w 1351110"/>
              <a:gd name="connsiteY30" fmla="*/ 50853 h 164962"/>
              <a:gd name="connsiteX31" fmla="*/ 1317836 w 1351110"/>
              <a:gd name="connsiteY31" fmla="*/ 49806 h 164962"/>
              <a:gd name="connsiteX32" fmla="*/ 1331362 w 1351110"/>
              <a:gd name="connsiteY32" fmla="*/ 103907 h 164962"/>
              <a:gd name="connsiteX33" fmla="*/ 1311454 w 1351110"/>
              <a:gd name="connsiteY33" fmla="*/ 115052 h 16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51110" h="164962">
                <a:moveTo>
                  <a:pt x="1311454" y="115052"/>
                </a:moveTo>
                <a:cubicBezTo>
                  <a:pt x="1305644" y="114575"/>
                  <a:pt x="1299834" y="114099"/>
                  <a:pt x="1294119" y="113623"/>
                </a:cubicBezTo>
                <a:cubicBezTo>
                  <a:pt x="1187725" y="107241"/>
                  <a:pt x="1081711" y="113718"/>
                  <a:pt x="963601" y="110956"/>
                </a:cubicBezTo>
                <a:cubicBezTo>
                  <a:pt x="880924" y="107051"/>
                  <a:pt x="786722" y="113147"/>
                  <a:pt x="704140" y="115719"/>
                </a:cubicBezTo>
                <a:cubicBezTo>
                  <a:pt x="899879" y="115623"/>
                  <a:pt x="1105333" y="107051"/>
                  <a:pt x="1293928" y="123434"/>
                </a:cubicBezTo>
                <a:cubicBezTo>
                  <a:pt x="1275164" y="131530"/>
                  <a:pt x="1252685" y="138293"/>
                  <a:pt x="1226206" y="139150"/>
                </a:cubicBezTo>
                <a:cubicBezTo>
                  <a:pt x="1162483" y="138102"/>
                  <a:pt x="1099714" y="138007"/>
                  <a:pt x="1037420" y="138483"/>
                </a:cubicBezTo>
                <a:cubicBezTo>
                  <a:pt x="1037325" y="135245"/>
                  <a:pt x="1037134" y="128958"/>
                  <a:pt x="1037039" y="125815"/>
                </a:cubicBezTo>
                <a:cubicBezTo>
                  <a:pt x="860541" y="140865"/>
                  <a:pt x="694711" y="120290"/>
                  <a:pt x="518308" y="141722"/>
                </a:cubicBezTo>
                <a:cubicBezTo>
                  <a:pt x="524689" y="143246"/>
                  <a:pt x="520975" y="145913"/>
                  <a:pt x="519736" y="148103"/>
                </a:cubicBezTo>
                <a:cubicBezTo>
                  <a:pt x="519260" y="148103"/>
                  <a:pt x="518879" y="148103"/>
                  <a:pt x="518498" y="148199"/>
                </a:cubicBezTo>
                <a:cubicBezTo>
                  <a:pt x="518879" y="148199"/>
                  <a:pt x="519355" y="148199"/>
                  <a:pt x="519736" y="148103"/>
                </a:cubicBezTo>
                <a:cubicBezTo>
                  <a:pt x="518593" y="149913"/>
                  <a:pt x="519355" y="151342"/>
                  <a:pt x="530404" y="150961"/>
                </a:cubicBezTo>
                <a:cubicBezTo>
                  <a:pt x="519355" y="151342"/>
                  <a:pt x="518593" y="149913"/>
                  <a:pt x="519736" y="148103"/>
                </a:cubicBezTo>
                <a:cubicBezTo>
                  <a:pt x="693568" y="139626"/>
                  <a:pt x="856350" y="137721"/>
                  <a:pt x="1030276" y="138578"/>
                </a:cubicBezTo>
                <a:cubicBezTo>
                  <a:pt x="760338" y="140865"/>
                  <a:pt x="500496" y="155057"/>
                  <a:pt x="223985" y="163534"/>
                </a:cubicBezTo>
                <a:cubicBezTo>
                  <a:pt x="212174" y="163915"/>
                  <a:pt x="188647" y="164582"/>
                  <a:pt x="176836" y="164963"/>
                </a:cubicBezTo>
                <a:cubicBezTo>
                  <a:pt x="129402" y="156771"/>
                  <a:pt x="82158" y="155057"/>
                  <a:pt x="35009" y="156485"/>
                </a:cubicBezTo>
                <a:cubicBezTo>
                  <a:pt x="46249" y="140102"/>
                  <a:pt x="-1853" y="109527"/>
                  <a:pt x="92635" y="113052"/>
                </a:cubicBezTo>
                <a:cubicBezTo>
                  <a:pt x="92540" y="109813"/>
                  <a:pt x="92350" y="103431"/>
                  <a:pt x="92254" y="100288"/>
                </a:cubicBezTo>
                <a:cubicBezTo>
                  <a:pt x="-2519" y="87144"/>
                  <a:pt x="-39286" y="43424"/>
                  <a:pt x="54631" y="27707"/>
                </a:cubicBezTo>
                <a:cubicBezTo>
                  <a:pt x="160358" y="11610"/>
                  <a:pt x="302185" y="20087"/>
                  <a:pt x="431630" y="9705"/>
                </a:cubicBezTo>
                <a:cubicBezTo>
                  <a:pt x="525832" y="3609"/>
                  <a:pt x="620035" y="-2487"/>
                  <a:pt x="714523" y="1037"/>
                </a:cubicBezTo>
                <a:cubicBezTo>
                  <a:pt x="844444" y="6657"/>
                  <a:pt x="985890" y="-868"/>
                  <a:pt x="1115906" y="7895"/>
                </a:cubicBezTo>
                <a:cubicBezTo>
                  <a:pt x="1163150" y="9610"/>
                  <a:pt x="1245446" y="-2487"/>
                  <a:pt x="1269259" y="6371"/>
                </a:cubicBezTo>
                <a:cubicBezTo>
                  <a:pt x="1286308" y="10467"/>
                  <a:pt x="1287261" y="17230"/>
                  <a:pt x="1284880" y="24945"/>
                </a:cubicBezTo>
                <a:cubicBezTo>
                  <a:pt x="1207346" y="26183"/>
                  <a:pt x="1130098" y="28184"/>
                  <a:pt x="1053613" y="29136"/>
                </a:cubicBezTo>
                <a:cubicBezTo>
                  <a:pt x="959791" y="28469"/>
                  <a:pt x="865875" y="27327"/>
                  <a:pt x="772054" y="23802"/>
                </a:cubicBezTo>
                <a:cubicBezTo>
                  <a:pt x="863970" y="29803"/>
                  <a:pt x="958172" y="30279"/>
                  <a:pt x="1053613" y="29136"/>
                </a:cubicBezTo>
                <a:cubicBezTo>
                  <a:pt x="1129908" y="29708"/>
                  <a:pt x="1206298" y="29994"/>
                  <a:pt x="1282689" y="31136"/>
                </a:cubicBezTo>
                <a:cubicBezTo>
                  <a:pt x="1280117" y="37804"/>
                  <a:pt x="1277641" y="44662"/>
                  <a:pt x="1282498" y="50853"/>
                </a:cubicBezTo>
                <a:cubicBezTo>
                  <a:pt x="1282498" y="50853"/>
                  <a:pt x="1306025" y="50091"/>
                  <a:pt x="1317836" y="49806"/>
                </a:cubicBezTo>
                <a:cubicBezTo>
                  <a:pt x="1365461" y="64379"/>
                  <a:pt x="1354412" y="87144"/>
                  <a:pt x="1331362" y="103907"/>
                </a:cubicBezTo>
                <a:cubicBezTo>
                  <a:pt x="1325456" y="107336"/>
                  <a:pt x="1318789" y="111242"/>
                  <a:pt x="1311454" y="115052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68" name="文本框 67"/>
          <p:cNvSpPr txBox="1"/>
          <p:nvPr/>
        </p:nvSpPr>
        <p:spPr>
          <a:xfrm rot="21585112">
            <a:off x="4336433" y="367798"/>
            <a:ext cx="3887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500"/>
              </a:spcBef>
              <a:spcAft>
                <a:spcPts val="500"/>
              </a:spcAft>
            </a:pPr>
            <a:r>
              <a:rPr lang="zh-CN" altLang="en-US" sz="3200" b="1" kern="0" dirty="0">
                <a:effectLst/>
                <a:latin typeface="汉仪雅酷黑 65W" panose="020B0604020202020204" charset="-122"/>
                <a:ea typeface="汉仪雅酷黑 65W" panose="020B0604020202020204" charset="-122"/>
                <a:cs typeface="+mn-ea"/>
                <a:sym typeface="+mn-lt"/>
              </a:rPr>
              <a:t>实际展示</a:t>
            </a:r>
            <a:endParaRPr lang="zh-CN" altLang="en-US" sz="3200" b="1" kern="0" dirty="0">
              <a:effectLst/>
              <a:latin typeface="汉仪雅酷黑 65W" panose="020B0604020202020204" charset="-122"/>
              <a:ea typeface="汉仪雅酷黑 65W" panose="020B0604020202020204" charset="-122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39775" y="1198880"/>
            <a:ext cx="11082020" cy="542607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PP_MARK_KEY" val="0ae89245-1c62-4278-94d1-33d3dc94e3f9"/>
  <p:tag name="COMMONDATA" val="eyJoZGlkIjoiNjYzMjA1OWZkMmI0NDA2MzQ4ZTdiM2E4ZDkwN2UzMzEifQ==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logbqa0">
      <a:majorFont>
        <a:latin typeface="汉仪君黑-55W"/>
        <a:ea typeface="汉仪君黑-55W"/>
        <a:cs typeface=""/>
      </a:majorFont>
      <a:minorFont>
        <a:latin typeface="汉仪君黑-55W"/>
        <a:ea typeface="汉仪君黑-55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君黑-55W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君黑-55W"/>
        <a:ea typeface=""/>
        <a:cs typeface=""/>
        <a:font script="Jpan" typeface="ＭＳ Ｐゴシック"/>
        <a:font script="Hang" typeface="맑은 고딕"/>
        <a:font script="Hans" typeface="汉仪君黑-55W"/>
        <a:font script="Hant" typeface="新細明體"/>
        <a:font script="Arab" typeface="汉仪君黑-55W"/>
        <a:font script="Hebr" typeface="汉仪君黑-55W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君黑-55W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君黑-55W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君黑-55W"/>
        <a:ea typeface=""/>
        <a:cs typeface=""/>
        <a:font script="Jpan" typeface="ＭＳ Ｐゴシック"/>
        <a:font script="Hang" typeface="맑은 고딕"/>
        <a:font script="Hans" typeface="汉仪君黑-55W"/>
        <a:font script="Hant" typeface="新細明體"/>
        <a:font script="Arab" typeface="汉仪君黑-55W"/>
        <a:font script="Hebr" typeface="汉仪君黑-55W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君黑-55W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1098</Words>
  <Application>WPS 演示</Application>
  <PresentationFormat>宽屏</PresentationFormat>
  <Paragraphs>212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2" baseType="lpstr">
      <vt:lpstr>Arial</vt:lpstr>
      <vt:lpstr>宋体</vt:lpstr>
      <vt:lpstr>Wingdings</vt:lpstr>
      <vt:lpstr>汉仪君黑-55W</vt:lpstr>
      <vt:lpstr>汉仪雅酷黑 65W</vt:lpstr>
      <vt:lpstr>Impact</vt:lpstr>
      <vt:lpstr>等线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姚 米多</dc:creator>
  <cp:lastModifiedBy>奋斗不息</cp:lastModifiedBy>
  <cp:revision>128</cp:revision>
  <dcterms:created xsi:type="dcterms:W3CDTF">2022-03-31T10:45:00Z</dcterms:created>
  <dcterms:modified xsi:type="dcterms:W3CDTF">2023-09-06T14:10:13Z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8F4E52BC32AF43E4830CE8D6E30F7D70</vt:lpwstr>
  </property>
  <property fmtid="{D5CDD505-2E9C-101B-9397-08002B2CF9AE}" pid="3" name="KSOProductBuildVer">
    <vt:lpwstr>2052-11.1.0.14309</vt:lpwstr>
  </property>
</Properties>
</file>

<file path=docProps/thumbnail.jpeg>
</file>